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9" r:id="rId2"/>
    <p:sldId id="300" r:id="rId3"/>
    <p:sldId id="280" r:id="rId4"/>
    <p:sldId id="281" r:id="rId5"/>
    <p:sldId id="282" r:id="rId6"/>
    <p:sldId id="283" r:id="rId7"/>
    <p:sldId id="284" r:id="rId8"/>
    <p:sldId id="286" r:id="rId9"/>
    <p:sldId id="308" r:id="rId10"/>
    <p:sldId id="297" r:id="rId11"/>
    <p:sldId id="301" r:id="rId12"/>
    <p:sldId id="298" r:id="rId13"/>
    <p:sldId id="302" r:id="rId14"/>
    <p:sldId id="303" r:id="rId15"/>
    <p:sldId id="307" r:id="rId16"/>
    <p:sldId id="304" r:id="rId17"/>
    <p:sldId id="312" r:id="rId18"/>
    <p:sldId id="311" r:id="rId19"/>
    <p:sldId id="313" r:id="rId20"/>
    <p:sldId id="310" r:id="rId21"/>
    <p:sldId id="314" r:id="rId22"/>
    <p:sldId id="315" r:id="rId23"/>
    <p:sldId id="272" r:id="rId24"/>
    <p:sldId id="273" r:id="rId25"/>
  </p:sldIdLst>
  <p:sldSz cx="12192000" cy="6858000"/>
  <p:notesSz cx="6858000" cy="9144000"/>
  <p:embeddedFontLst>
    <p:embeddedFont>
      <p:font typeface="Nunito Black" pitchFamily="2" charset="0"/>
      <p:bold r:id="rId26"/>
      <p:boldItalic r:id="rId27"/>
    </p:embeddedFont>
    <p:embeddedFont>
      <p:font typeface="Sigmar One" panose="00000500000000000000" pitchFamily="2" charset="0"/>
      <p:regular r:id="rId28"/>
    </p:embeddedFont>
    <p:embeddedFont>
      <p:font typeface="Tahoma" panose="020B0604030504040204" pitchFamily="34"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0F7E-3292-4B1A-A073-ECB560E2D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891F81-C98B-4496-BABB-E3A23E8630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376BBD-8452-4B49-A8DF-32EA6F0D133D}"/>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3AFE0D72-AEEF-469C-BBB2-AAD0E330A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8A748-B40E-4E89-B5BB-0F08B247DCA3}"/>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28599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FE6E-8661-430E-A745-BA001D822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F53AD-D19D-4B38-920F-DADDE03AC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42265-2499-4FB5-B156-8B982BB6B967}"/>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A751F917-8DBB-49B2-BF71-6F071671B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D24D4-66EF-49AC-8B73-0544F72DF356}"/>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423980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F237A-B63F-4025-91F4-EF42E796F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3875A-27A5-41A0-9AEF-FE9FBBF29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89588-CB57-4930-8D3B-947D352B0128}"/>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DD924F45-37DA-4104-BD6F-C080C0900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62FB6-9AAB-437D-AEB6-BDB2BC6C518A}"/>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244864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3287-115E-4B93-A3A8-E8E0A5FCC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D8024F-CAC3-4B13-8403-9CC9501525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29F41-CDC4-4D84-9627-E888789BF587}"/>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3D6213AF-AD0D-4F74-9C08-01C0E3CEC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D2549-A40D-4210-B84B-89DF38720429}"/>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409827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901D-001A-4F4C-8895-3F7E2A11F1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9773B2-51D7-4150-A1CF-D82EDE57E8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BB2A7-0B77-4B07-B956-89C7E992DB7B}"/>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6A445369-366F-4B0E-AFE9-6D5A29A02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B4BD1-9256-47FE-BC17-5A100CA28068}"/>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57425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6579-6B53-4861-A090-2F49457DD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42C80-1B2A-47B3-B1BA-3B6D38D6F7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459C0-7214-4D26-82FA-176772EBE8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54C68-AAEE-4547-AD9F-BC79DD8F0049}"/>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CAC49F74-5639-44B8-A660-8D0D6F0E0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BE2C6-B040-49DF-B50C-A715861E1195}"/>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241938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8931-3EFC-445A-8B2E-2902CE0371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46C3A9-4FCB-4A5C-9706-2D8B96879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32BA3-F574-4288-94E4-08087F5858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59825F-67C1-42EB-9326-70C93CD7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03FD6-1D8B-44D0-8763-391ACF675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383D6C-7399-499D-B81A-E15B17E9F318}"/>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8" name="Footer Placeholder 7">
            <a:extLst>
              <a:ext uri="{FF2B5EF4-FFF2-40B4-BE49-F238E27FC236}">
                <a16:creationId xmlns:a16="http://schemas.microsoft.com/office/drawing/2014/main" id="{AF7EC57F-1E69-46B8-900F-0C0965C8E8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B8D07-B3FD-4B04-AC4B-B912D44AA4FA}"/>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62630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6629-E70B-4091-B786-4044C4A3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08BAE-EBAC-4E61-B261-EEE9249B2822}"/>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4" name="Footer Placeholder 3">
            <a:extLst>
              <a:ext uri="{FF2B5EF4-FFF2-40B4-BE49-F238E27FC236}">
                <a16:creationId xmlns:a16="http://schemas.microsoft.com/office/drawing/2014/main" id="{69A81844-79AB-418E-8E20-CDF402167A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48E1A0-6C57-4FF9-BE0E-3DF226110FC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190210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14B4-B68C-45DC-BEF7-0BA18787AD93}"/>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3" name="Footer Placeholder 2">
            <a:extLst>
              <a:ext uri="{FF2B5EF4-FFF2-40B4-BE49-F238E27FC236}">
                <a16:creationId xmlns:a16="http://schemas.microsoft.com/office/drawing/2014/main" id="{EC811553-2E67-448D-9308-C2CF634D6B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DB5C3-BBE1-4DC6-B66E-3FCD5DC32C9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53689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4E00-5B40-41C9-840B-22F288393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80133-1FC4-4C0A-A27D-7F9D5EA7E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F554CE-DB0D-4069-B06D-083E20545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79F03-A7E0-47D9-B1DE-43CD85568381}"/>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B6E49E39-0D0E-4DF2-8A31-A0A4D4889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E7F94-6582-4A2C-AB1C-5034288EF065}"/>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168909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BB93-61C4-449B-9453-0852D98EC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C8F4C-FEEE-4B69-BEA4-6A13692A4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E396F5-D00D-4421-A1F4-82FCD23E9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4E50C7-C428-4A6C-A079-CC320422E1A0}"/>
              </a:ext>
            </a:extLst>
          </p:cNvPr>
          <p:cNvSpPr>
            <a:spLocks noGrp="1"/>
          </p:cNvSpPr>
          <p:nvPr>
            <p:ph type="dt" sz="half" idx="10"/>
          </p:nvPr>
        </p:nvSpPr>
        <p:spPr/>
        <p:txBody>
          <a:bodyPr/>
          <a:lstStyle/>
          <a:p>
            <a:fld id="{F44B7A59-6180-4E9E-A7A1-2A3CB7E55AE5}" type="datetimeFigureOut">
              <a:rPr lang="en-US" smtClean="0"/>
              <a:t>7/23/2022</a:t>
            </a:fld>
            <a:endParaRPr lang="en-US"/>
          </a:p>
        </p:txBody>
      </p:sp>
      <p:sp>
        <p:nvSpPr>
          <p:cNvPr id="6" name="Footer Placeholder 5">
            <a:extLst>
              <a:ext uri="{FF2B5EF4-FFF2-40B4-BE49-F238E27FC236}">
                <a16:creationId xmlns:a16="http://schemas.microsoft.com/office/drawing/2014/main" id="{8ACB7C7A-E685-460F-ACAF-AD6FFF5DC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8D4E9-F7A2-4A53-B4EB-AE8E1712B387}"/>
              </a:ext>
            </a:extLst>
          </p:cNvPr>
          <p:cNvSpPr>
            <a:spLocks noGrp="1"/>
          </p:cNvSpPr>
          <p:nvPr>
            <p:ph type="sldNum" sz="quarter" idx="12"/>
          </p:nvPr>
        </p:nvSpPr>
        <p:spPr/>
        <p:txBody>
          <a:bodyPr/>
          <a:lstStyle/>
          <a:p>
            <a:fld id="{D76F6C6D-86FA-401C-82CD-1041DBD83AA3}" type="slidenum">
              <a:rPr lang="en-US" smtClean="0"/>
              <a:t>‹#›</a:t>
            </a:fld>
            <a:endParaRPr lang="en-US"/>
          </a:p>
        </p:txBody>
      </p:sp>
    </p:spTree>
    <p:extLst>
      <p:ext uri="{BB962C8B-B14F-4D97-AF65-F5344CB8AC3E}">
        <p14:creationId xmlns:p14="http://schemas.microsoft.com/office/powerpoint/2010/main" val="346986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2205-1576-4959-81E2-9A7569734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DCD176-A5F9-496E-8B33-0728614FF8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BC2E0-DDE1-48D7-8708-340325E14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B7A59-6180-4E9E-A7A1-2A3CB7E55AE5}" type="datetimeFigureOut">
              <a:rPr lang="en-US" smtClean="0"/>
              <a:t>7/23/2022</a:t>
            </a:fld>
            <a:endParaRPr lang="en-US"/>
          </a:p>
        </p:txBody>
      </p:sp>
      <p:sp>
        <p:nvSpPr>
          <p:cNvPr id="5" name="Footer Placeholder 4">
            <a:extLst>
              <a:ext uri="{FF2B5EF4-FFF2-40B4-BE49-F238E27FC236}">
                <a16:creationId xmlns:a16="http://schemas.microsoft.com/office/drawing/2014/main" id="{C34080E5-B763-440C-BEAF-60B69ACB2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BF517F-6991-4DF9-98D2-5A4216082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F6C6D-86FA-401C-82CD-1041DBD83AA3}" type="slidenum">
              <a:rPr lang="en-US" smtClean="0"/>
              <a:t>‹#›</a:t>
            </a:fld>
            <a:endParaRPr lang="en-US"/>
          </a:p>
        </p:txBody>
      </p:sp>
    </p:spTree>
    <p:extLst>
      <p:ext uri="{BB962C8B-B14F-4D97-AF65-F5344CB8AC3E}">
        <p14:creationId xmlns:p14="http://schemas.microsoft.com/office/powerpoint/2010/main" val="365563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0.png"/><Relationship Id="rId11" Type="http://schemas.microsoft.com/office/2007/relationships/hdphoto" Target="../media/hdphoto2.wdp"/><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0.png"/><Relationship Id="rId11" Type="http://schemas.microsoft.com/office/2007/relationships/hdphoto" Target="../media/hdphoto3.wdp"/><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8.jpe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0.xml"/><Relationship Id="rId1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slide" Target="slide17.xml"/><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0.xml"/><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C2B0B-DB5D-450C-9B14-4672011F6EAB}"/>
              </a:ext>
            </a:extLst>
          </p:cNvPr>
          <p:cNvSpPr txBox="1"/>
          <p:nvPr/>
        </p:nvSpPr>
        <p:spPr>
          <a:xfrm>
            <a:off x="1555995" y="642867"/>
            <a:ext cx="8736718" cy="1384995"/>
          </a:xfrm>
          <a:prstGeom prst="rect">
            <a:avLst/>
          </a:prstGeom>
          <a:noFill/>
        </p:spPr>
        <p:txBody>
          <a:bodyPr wrap="square" rtlCol="0">
            <a:spAutoFit/>
          </a:bodyPr>
          <a:lstStyle/>
          <a:p>
            <a:pPr algn="ct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Thứ</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ngày</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 …</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tháng</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a:t>
            </a:r>
            <a:r>
              <a:rPr lang="en-US" altLang="zh-CN" sz="4000" b="1" dirty="0" err="1">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năm</a:t>
            </a:r>
            <a:r>
              <a:rPr lang="en-US" altLang="zh-CN" sz="4000" b="1" dirty="0">
                <a:solidFill>
                  <a:srgbClr val="00B05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 2022</a:t>
            </a:r>
          </a:p>
          <a:p>
            <a:pPr algn="ctr"/>
            <a:r>
              <a:rPr lang="en-US" altLang="zh-CN" sz="4400" b="1" dirty="0" err="1">
                <a:solidFill>
                  <a:srgbClr val="7030A0"/>
                </a:solidFill>
                <a:latin typeface="Nunito Black" pitchFamily="2" charset="0"/>
                <a:ea typeface="Tahoma" panose="020B0604030504040204" pitchFamily="34" charset="0"/>
                <a:cs typeface="Tahoma" panose="020B0604030504040204" pitchFamily="34" charset="0"/>
                <a:sym typeface="印品黑体" panose="00000500000000000000" pitchFamily="2" charset="-122"/>
              </a:rPr>
              <a:t>Toán</a:t>
            </a:r>
            <a:endParaRPr lang="zh-CN" altLang="en-US" sz="4400" b="1" dirty="0">
              <a:solidFill>
                <a:srgbClr val="7030A0"/>
              </a:solidFill>
              <a:latin typeface="Nunito Black" pitchFamily="2" charset="0"/>
              <a:ea typeface="印品黑体" panose="00000500000000000000" pitchFamily="2" charset="-122"/>
              <a:cs typeface="Tahoma" panose="020B0604030504040204" pitchFamily="34" charset="0"/>
              <a:sym typeface="印品黑体" panose="00000500000000000000" pitchFamily="2" charset="-122"/>
            </a:endParaRPr>
          </a:p>
        </p:txBody>
      </p:sp>
      <p:pic>
        <p:nvPicPr>
          <p:cNvPr id="5" name="Picture 4"/>
          <p:cNvPicPr>
            <a:picLocks noChangeAspect="1"/>
          </p:cNvPicPr>
          <p:nvPr/>
        </p:nvPicPr>
        <p:blipFill>
          <a:blip r:embed="rId3"/>
          <a:stretch>
            <a:fillRect/>
          </a:stretch>
        </p:blipFill>
        <p:spPr>
          <a:xfrm>
            <a:off x="1337135" y="2145464"/>
            <a:ext cx="8909524" cy="2281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92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5" name="Picture 4">
            <a:extLst>
              <a:ext uri="{FF2B5EF4-FFF2-40B4-BE49-F238E27FC236}">
                <a16:creationId xmlns:a16="http://schemas.microsoft.com/office/drawing/2014/main" id="{59ABCA28-A99E-B002-6D03-3AEF37B99EFE}"/>
              </a:ext>
            </a:extLst>
          </p:cNvPr>
          <p:cNvPicPr>
            <a:picLocks noChangeAspect="1"/>
          </p:cNvPicPr>
          <p:nvPr/>
        </p:nvPicPr>
        <p:blipFill>
          <a:blip r:embed="rId4"/>
          <a:stretch>
            <a:fillRect/>
          </a:stretch>
        </p:blipFill>
        <p:spPr>
          <a:xfrm>
            <a:off x="1184535" y="2009475"/>
            <a:ext cx="234315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5E5770A-0BE6-5C90-5F04-FC39D5A7D71E}"/>
              </a:ext>
            </a:extLst>
          </p:cNvPr>
          <p:cNvPicPr>
            <a:picLocks noChangeAspect="1"/>
          </p:cNvPicPr>
          <p:nvPr/>
        </p:nvPicPr>
        <p:blipFill>
          <a:blip r:embed="rId5"/>
          <a:stretch>
            <a:fillRect/>
          </a:stretch>
        </p:blipFill>
        <p:spPr>
          <a:xfrm>
            <a:off x="3725570" y="2009475"/>
            <a:ext cx="223664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91EBD7E-953D-6D9F-2439-CC5AA3AA4C51}"/>
              </a:ext>
            </a:extLst>
          </p:cNvPr>
          <p:cNvPicPr>
            <a:picLocks noChangeAspect="1"/>
          </p:cNvPicPr>
          <p:nvPr/>
        </p:nvPicPr>
        <p:blipFill>
          <a:blip r:embed="rId6"/>
          <a:stretch>
            <a:fillRect/>
          </a:stretch>
        </p:blipFill>
        <p:spPr>
          <a:xfrm>
            <a:off x="6163876" y="2009475"/>
            <a:ext cx="241333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23EF3A7-B4F0-B422-2E15-5E0106D32B44}"/>
              </a:ext>
            </a:extLst>
          </p:cNvPr>
          <p:cNvPicPr>
            <a:picLocks noChangeAspect="1"/>
          </p:cNvPicPr>
          <p:nvPr/>
        </p:nvPicPr>
        <p:blipFill>
          <a:blip r:embed="rId7"/>
          <a:stretch>
            <a:fillRect/>
          </a:stretch>
        </p:blipFill>
        <p:spPr>
          <a:xfrm>
            <a:off x="8778868" y="1982581"/>
            <a:ext cx="2375592" cy="2406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227FDB04-7956-8BC2-96EF-9F458030009C}"/>
              </a:ext>
            </a:extLst>
          </p:cNvPr>
          <p:cNvSpPr txBox="1"/>
          <p:nvPr/>
        </p:nvSpPr>
        <p:spPr>
          <a:xfrm>
            <a:off x="2837464" y="799653"/>
            <a:ext cx="6524895" cy="584775"/>
          </a:xfrm>
          <a:prstGeom prst="rect">
            <a:avLst/>
          </a:prstGeom>
          <a:noFill/>
        </p:spPr>
        <p:txBody>
          <a:bodyPr wrap="square" rtlCol="0">
            <a:spAutoFit/>
          </a:bodyPr>
          <a:lstStyle/>
          <a:p>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Các</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đồ</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vật</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sau</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có</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dạng</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hình</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3200" b="1" dirty="0" err="1" smtClean="0">
                <a:solidFill>
                  <a:srgbClr val="00B050"/>
                </a:solidFill>
                <a:latin typeface="Nunito Black" pitchFamily="2" charset="0"/>
                <a:ea typeface="Open Sans" panose="020B0606030504020204" pitchFamily="34" charset="0"/>
                <a:cs typeface="Open Sans" panose="020B0606030504020204" pitchFamily="34" charset="0"/>
              </a:rPr>
              <a:t>gì</a:t>
            </a:r>
            <a:r>
              <a:rPr lang="en-US" sz="3200" b="1" dirty="0" smtClean="0">
                <a:solidFill>
                  <a:srgbClr val="00B050"/>
                </a:solidFill>
                <a:latin typeface="Nunito Black" pitchFamily="2" charset="0"/>
                <a:ea typeface="Open Sans" panose="020B0606030504020204" pitchFamily="34" charset="0"/>
                <a:cs typeface="Open Sans" panose="020B0606030504020204" pitchFamily="34" charset="0"/>
              </a:rPr>
              <a:t>?</a:t>
            </a:r>
            <a:endParaRPr lang="en-US" sz="32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F14A946-BB14-A5C2-DE63-7D231C92FBC6}"/>
              </a:ext>
            </a:extLst>
          </p:cNvPr>
          <p:cNvSpPr txBox="1"/>
          <p:nvPr/>
        </p:nvSpPr>
        <p:spPr>
          <a:xfrm>
            <a:off x="2524988" y="4894858"/>
            <a:ext cx="7115401" cy="578882"/>
          </a:xfrm>
          <a:prstGeom prst="roundRect">
            <a:avLst/>
          </a:prstGeom>
          <a:solidFill>
            <a:schemeClr val="accent4">
              <a:lumMod val="20000"/>
              <a:lumOff val="80000"/>
            </a:schemeClr>
          </a:solidFill>
        </p:spPr>
        <p:txBody>
          <a:bodyPr wrap="square" rtlCol="0">
            <a:spAutoFit/>
          </a:bodyPr>
          <a:lstStyle/>
          <a:p>
            <a:pPr algn="ct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Tất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cả</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đồ</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vật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đều</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có</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dạng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31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1" name="Picture 10">
            <a:extLst>
              <a:ext uri="{FF2B5EF4-FFF2-40B4-BE49-F238E27FC236}">
                <a16:creationId xmlns:a16="http://schemas.microsoft.com/office/drawing/2014/main" id="{E18BF6E1-9F25-3406-C081-D272BF8249D9}"/>
              </a:ext>
            </a:extLst>
          </p:cNvPr>
          <p:cNvPicPr>
            <a:picLocks noChangeAspect="1"/>
          </p:cNvPicPr>
          <p:nvPr/>
        </p:nvPicPr>
        <p:blipFill rotWithShape="1">
          <a:blip r:embed="rId4"/>
          <a:srcRect l="8406" t="24074" r="6430"/>
          <a:stretch/>
        </p:blipFill>
        <p:spPr>
          <a:xfrm>
            <a:off x="1087064" y="1310186"/>
            <a:ext cx="9176699" cy="3616656"/>
          </a:xfrm>
          <a:prstGeom prst="rect">
            <a:avLst/>
          </a:prstGeom>
        </p:spPr>
      </p:pic>
    </p:spTree>
    <p:extLst>
      <p:ext uri="{BB962C8B-B14F-4D97-AF65-F5344CB8AC3E}">
        <p14:creationId xmlns:p14="http://schemas.microsoft.com/office/powerpoint/2010/main" val="35993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2" name="Picture 11">
            <a:extLst>
              <a:ext uri="{FF2B5EF4-FFF2-40B4-BE49-F238E27FC236}">
                <a16:creationId xmlns:a16="http://schemas.microsoft.com/office/drawing/2014/main" id="{F97852A1-3D27-2D19-F009-E85068D4FBE1}"/>
              </a:ext>
            </a:extLst>
          </p:cNvPr>
          <p:cNvPicPr>
            <a:picLocks noChangeAspect="1"/>
          </p:cNvPicPr>
          <p:nvPr/>
        </p:nvPicPr>
        <p:blipFill>
          <a:blip r:embed="rId4"/>
          <a:stretch>
            <a:fillRect/>
          </a:stretch>
        </p:blipFill>
        <p:spPr>
          <a:xfrm>
            <a:off x="4085729" y="409433"/>
            <a:ext cx="3488779" cy="2885781"/>
          </a:xfrm>
          <a:prstGeom prst="rect">
            <a:avLst/>
          </a:prstGeom>
        </p:spPr>
      </p:pic>
      <p:sp>
        <p:nvSpPr>
          <p:cNvPr id="13" name="Rectangle: Rounded Corners 12">
            <a:extLst>
              <a:ext uri="{FF2B5EF4-FFF2-40B4-BE49-F238E27FC236}">
                <a16:creationId xmlns:a16="http://schemas.microsoft.com/office/drawing/2014/main" id="{89207AB6-DDDE-A6E1-AB27-F290BB8C9A6B}"/>
              </a:ext>
            </a:extLst>
          </p:cNvPr>
          <p:cNvSpPr/>
          <p:nvPr/>
        </p:nvSpPr>
        <p:spPr>
          <a:xfrm>
            <a:off x="1584299" y="3486283"/>
            <a:ext cx="9142841" cy="1988275"/>
          </a:xfrm>
          <a:prstGeom prst="roundRect">
            <a:avLst/>
          </a:prstGeom>
          <a:solidFill>
            <a:schemeClr val="accent4">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tâm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O,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OM,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AB.</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Tâm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O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trung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điểm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AB.</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a:p>
            <a:pPr marL="285750" indent="-285750">
              <a:buFontTx/>
              <a:buChar char="-"/>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dài</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bằng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2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lần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FF0000"/>
                </a:solidFill>
                <a:latin typeface="Nunito Black" pitchFamily="2" charset="0"/>
                <a:ea typeface="Open Sans" panose="020B0606030504020204" pitchFamily="34" charset="0"/>
                <a:cs typeface="Open Sans" panose="020B0606030504020204" pitchFamily="34" charset="0"/>
              </a:rPr>
              <a:t>kính</a:t>
            </a:r>
            <a:r>
              <a:rPr lang="en-US" sz="2800" b="1" dirty="0" smtClean="0">
                <a:solidFill>
                  <a:srgbClr val="FF0000"/>
                </a:solidFill>
                <a:latin typeface="Nunito Black" pitchFamily="2" charset="0"/>
                <a:ea typeface="Open Sans" panose="020B0606030504020204" pitchFamily="34" charset="0"/>
                <a:cs typeface="Open Sans" panose="020B0606030504020204" pitchFamily="34" charset="0"/>
              </a:rPr>
              <a:t>.</a:t>
            </a:r>
            <a:endParaRPr lang="en-US" sz="2800" b="1" dirty="0">
              <a:solidFill>
                <a:srgbClr val="FF0000"/>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53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5" name="Picture 2" descr="C:\Users\Acer\Downloads\compa.jpg">
            <a:extLst>
              <a:ext uri="{FF2B5EF4-FFF2-40B4-BE49-F238E27FC236}">
                <a16:creationId xmlns:a16="http://schemas.microsoft.com/office/drawing/2014/main" id="{9436F753-F34D-0F31-34CD-0972880BE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517" y="1456388"/>
            <a:ext cx="3239558" cy="339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7">
            <a:extLst>
              <a:ext uri="{FF2B5EF4-FFF2-40B4-BE49-F238E27FC236}">
                <a16:creationId xmlns:a16="http://schemas.microsoft.com/office/drawing/2014/main" id="{C550A95B-B7C9-ACD0-FEE2-CC3765E7D6E7}"/>
              </a:ext>
            </a:extLst>
          </p:cNvPr>
          <p:cNvSpPr/>
          <p:nvPr/>
        </p:nvSpPr>
        <p:spPr>
          <a:xfrm>
            <a:off x="6535388" y="4108080"/>
            <a:ext cx="2819400" cy="1481138"/>
          </a:xfrm>
          <a:prstGeom prst="wedgeRoundRectCallout">
            <a:avLst>
              <a:gd name="adj1" fmla="val -78625"/>
              <a:gd name="adj2" fmla="val -8514"/>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Phần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đầu</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bút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chì</a:t>
            </a:r>
            <a:r>
              <a:rPr lang="en-US" sz="2400" b="1" kern="0" dirty="0">
                <a:solidFill>
                  <a:sysClr val="windowText" lastClr="000000"/>
                </a:solidFill>
                <a:latin typeface="Nunito Black" pitchFamily="2" charset="0"/>
                <a:cs typeface="Times New Roman" pitchFamily="18" charset="0"/>
              </a:rPr>
              <a:t> quay </a:t>
            </a:r>
            <a:r>
              <a:rPr lang="en-US" sz="2400" b="1" kern="0" dirty="0" err="1">
                <a:solidFill>
                  <a:sysClr val="windowText" lastClr="000000"/>
                </a:solidFill>
                <a:latin typeface="Nunito Black" pitchFamily="2" charset="0"/>
                <a:cs typeface="Times New Roman" pitchFamily="18" charset="0"/>
              </a:rPr>
              <a:t>trên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giấy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để</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vẽ</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 </a:t>
            </a:r>
          </a:p>
        </p:txBody>
      </p:sp>
      <p:sp>
        <p:nvSpPr>
          <p:cNvPr id="7" name="Rounded Rectangular Callout 8">
            <a:extLst>
              <a:ext uri="{FF2B5EF4-FFF2-40B4-BE49-F238E27FC236}">
                <a16:creationId xmlns:a16="http://schemas.microsoft.com/office/drawing/2014/main" id="{0C0B65BE-6BBA-7305-1A6F-6F50227DBEE2}"/>
              </a:ext>
            </a:extLst>
          </p:cNvPr>
          <p:cNvSpPr/>
          <p:nvPr/>
        </p:nvSpPr>
        <p:spPr>
          <a:xfrm>
            <a:off x="1341597" y="3756846"/>
            <a:ext cx="3086224" cy="1462088"/>
          </a:xfrm>
          <a:prstGeom prst="wedgeRoundRectCallout">
            <a:avLst>
              <a:gd name="adj1" fmla="val 69103"/>
              <a:gd name="adj2" fmla="val 6740"/>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Phần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đỉnh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nhọn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đặt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vào</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giấy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là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tâm</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của</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a:t>
            </a:r>
          </a:p>
        </p:txBody>
      </p:sp>
      <p:sp>
        <p:nvSpPr>
          <p:cNvPr id="8" name="Rounded Rectangular Callout 9">
            <a:extLst>
              <a:ext uri="{FF2B5EF4-FFF2-40B4-BE49-F238E27FC236}">
                <a16:creationId xmlns:a16="http://schemas.microsoft.com/office/drawing/2014/main" id="{C9FE799C-9C2E-64AB-05FC-C64D86D96A26}"/>
              </a:ext>
            </a:extLst>
          </p:cNvPr>
          <p:cNvSpPr/>
          <p:nvPr/>
        </p:nvSpPr>
        <p:spPr>
          <a:xfrm>
            <a:off x="6675711" y="1456388"/>
            <a:ext cx="4467476" cy="1274763"/>
          </a:xfrm>
          <a:prstGeom prst="wedgeRoundRectCallout">
            <a:avLst>
              <a:gd name="adj1" fmla="val -78935"/>
              <a:gd name="adj2" fmla="val -24646"/>
              <a:gd name="adj3" fmla="val 16667"/>
            </a:avLst>
          </a:prstGeom>
          <a:solidFill>
            <a:sysClr val="window" lastClr="FFFFFF"/>
          </a:solidFill>
          <a:ln w="25400" cap="flat" cmpd="sng" algn="ctr">
            <a:solidFill>
              <a:srgbClr val="4F81BD"/>
            </a:solidFill>
            <a:prstDash val="solid"/>
          </a:ln>
          <a:effectLst/>
        </p:spPr>
        <p:txBody>
          <a:bodyPr anchor="ctr"/>
          <a:lstStyle/>
          <a:p>
            <a:pPr algn="ctr" eaLnBrk="1" fontAlgn="auto" hangingPunct="1">
              <a:spcBef>
                <a:spcPts val="0"/>
              </a:spcBef>
              <a:spcAft>
                <a:spcPts val="0"/>
              </a:spcAft>
              <a:defRPr/>
            </a:pPr>
            <a:r>
              <a:rPr lang="en-US" sz="2400" b="1" kern="0" dirty="0" err="1">
                <a:solidFill>
                  <a:sysClr val="windowText" lastClr="000000"/>
                </a:solidFill>
                <a:latin typeface="Nunito Black" pitchFamily="2" charset="0"/>
                <a:cs typeface="Times New Roman" pitchFamily="18" charset="0"/>
              </a:rPr>
              <a:t>Đây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là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nơi</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cầm</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và</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xoay</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một</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vòng</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để</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vẽ</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nên</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hình</a:t>
            </a:r>
            <a:r>
              <a:rPr lang="en-US" sz="2400" b="1" kern="0" dirty="0">
                <a:solidFill>
                  <a:sysClr val="windowText" lastClr="000000"/>
                </a:solidFill>
                <a:latin typeface="Nunito Black" pitchFamily="2" charset="0"/>
                <a:cs typeface="Times New Roman" pitchFamily="18" charset="0"/>
              </a:rPr>
              <a:t> </a:t>
            </a:r>
            <a:r>
              <a:rPr lang="en-US" sz="2400" b="1" kern="0" dirty="0" err="1">
                <a:solidFill>
                  <a:sysClr val="windowText" lastClr="000000"/>
                </a:solidFill>
                <a:latin typeface="Nunito Black" pitchFamily="2" charset="0"/>
                <a:cs typeface="Times New Roman" pitchFamily="18" charset="0"/>
              </a:rPr>
              <a:t>tròn</a:t>
            </a:r>
            <a:r>
              <a:rPr lang="en-US" sz="2400" b="1" kern="0" dirty="0">
                <a:solidFill>
                  <a:sysClr val="windowText" lastClr="000000"/>
                </a:solidFill>
                <a:latin typeface="Nunito Black" pitchFamily="2" charset="0"/>
                <a:cs typeface="Times New Roman" pitchFamily="18" charset="0"/>
              </a:rPr>
              <a:t>.</a:t>
            </a:r>
          </a:p>
        </p:txBody>
      </p:sp>
      <p:sp>
        <p:nvSpPr>
          <p:cNvPr id="9" name="TextBox 3">
            <a:extLst>
              <a:ext uri="{FF2B5EF4-FFF2-40B4-BE49-F238E27FC236}">
                <a16:creationId xmlns:a16="http://schemas.microsoft.com/office/drawing/2014/main" id="{0333E4D9-1E7A-797F-0ED5-811C4046CC21}"/>
              </a:ext>
            </a:extLst>
          </p:cNvPr>
          <p:cNvSpPr txBox="1">
            <a:spLocks noChangeArrowheads="1"/>
          </p:cNvSpPr>
          <p:nvPr/>
        </p:nvSpPr>
        <p:spPr bwMode="auto">
          <a:xfrm>
            <a:off x="3117974" y="400897"/>
            <a:ext cx="5963859" cy="646986"/>
          </a:xfrm>
          <a:prstGeom prst="roundRect">
            <a:avLst/>
          </a:prstGeom>
          <a:solidFill>
            <a:schemeClr val="accent4">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FF0000"/>
                </a:solidFill>
                <a:latin typeface="Nunito Black" pitchFamily="2" charset="0"/>
                <a:cs typeface="Times New Roman" panose="02020603050405020304" pitchFamily="18" charset="0"/>
              </a:rPr>
              <a:t>Dụng</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cụ</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vẽ</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hình</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tròn</a:t>
            </a:r>
            <a:r>
              <a:rPr lang="en-US" altLang="en-US" sz="3200" b="1" dirty="0">
                <a:solidFill>
                  <a:srgbClr val="FF0000"/>
                </a:solidFill>
                <a:latin typeface="Nunito Black" pitchFamily="2" charset="0"/>
                <a:cs typeface="Times New Roman" panose="02020603050405020304" pitchFamily="18" charset="0"/>
              </a:rPr>
              <a:t>: </a:t>
            </a:r>
            <a:r>
              <a:rPr lang="en-US" altLang="en-US" sz="3200" b="1" dirty="0" err="1">
                <a:solidFill>
                  <a:srgbClr val="FF0000"/>
                </a:solidFill>
                <a:latin typeface="Nunito Black" pitchFamily="2" charset="0"/>
                <a:cs typeface="Times New Roman" panose="02020603050405020304" pitchFamily="18" charset="0"/>
              </a:rPr>
              <a:t>compa</a:t>
            </a:r>
            <a:endParaRPr lang="en-US" alt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299601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49386-3E03-1F12-767C-2F477CA5E6A1}"/>
              </a:ext>
            </a:extLst>
          </p:cNvPr>
          <p:cNvPicPr>
            <a:picLocks noChangeAspect="1"/>
          </p:cNvPicPr>
          <p:nvPr/>
        </p:nvPicPr>
        <p:blipFill rotWithShape="1">
          <a:blip r:embed="rId3"/>
          <a:srcRect b="2500"/>
          <a:stretch/>
        </p:blipFill>
        <p:spPr>
          <a:xfrm>
            <a:off x="-9809" y="2"/>
            <a:ext cx="1703290" cy="699246"/>
          </a:xfrm>
          <a:prstGeom prst="rect">
            <a:avLst/>
          </a:prstGeom>
          <a:ln>
            <a:noFill/>
          </a:ln>
          <a:effectLst>
            <a:softEdge rad="112500"/>
          </a:effectLst>
        </p:spPr>
      </p:pic>
      <p:pic>
        <p:nvPicPr>
          <p:cNvPr id="10" name="Picture 9">
            <a:extLst>
              <a:ext uri="{FF2B5EF4-FFF2-40B4-BE49-F238E27FC236}">
                <a16:creationId xmlns:a16="http://schemas.microsoft.com/office/drawing/2014/main" id="{3DE5EED3-0CEA-4968-BB91-EB95F3171C66}"/>
              </a:ext>
            </a:extLst>
          </p:cNvPr>
          <p:cNvPicPr>
            <a:picLocks noChangeAspect="1"/>
          </p:cNvPicPr>
          <p:nvPr/>
        </p:nvPicPr>
        <p:blipFill rotWithShape="1">
          <a:blip r:embed="rId4"/>
          <a:srcRect r="43461" b="89943"/>
          <a:stretch/>
        </p:blipFill>
        <p:spPr>
          <a:xfrm>
            <a:off x="348909" y="735887"/>
            <a:ext cx="7525849" cy="496031"/>
          </a:xfrm>
          <a:prstGeom prst="rect">
            <a:avLst/>
          </a:prstGeom>
        </p:spPr>
      </p:pic>
      <p:pic>
        <p:nvPicPr>
          <p:cNvPr id="11" name="Picture 10">
            <a:extLst>
              <a:ext uri="{FF2B5EF4-FFF2-40B4-BE49-F238E27FC236}">
                <a16:creationId xmlns:a16="http://schemas.microsoft.com/office/drawing/2014/main" id="{40138AAF-6A5E-8DBC-C324-292D5FD074B3}"/>
              </a:ext>
            </a:extLst>
          </p:cNvPr>
          <p:cNvPicPr>
            <a:picLocks noChangeAspect="1"/>
          </p:cNvPicPr>
          <p:nvPr/>
        </p:nvPicPr>
        <p:blipFill rotWithShape="1">
          <a:blip r:embed="rId4"/>
          <a:srcRect l="14203" t="9660" r="64898"/>
          <a:stretch/>
        </p:blipFill>
        <p:spPr>
          <a:xfrm>
            <a:off x="3430973" y="1280828"/>
            <a:ext cx="1858523" cy="2976967"/>
          </a:xfrm>
          <a:prstGeom prst="rect">
            <a:avLst/>
          </a:prstGeom>
        </p:spPr>
      </p:pic>
      <p:pic>
        <p:nvPicPr>
          <p:cNvPr id="12" name="Picture 11">
            <a:extLst>
              <a:ext uri="{FF2B5EF4-FFF2-40B4-BE49-F238E27FC236}">
                <a16:creationId xmlns:a16="http://schemas.microsoft.com/office/drawing/2014/main" id="{F7F17F3E-549D-C500-1860-8A2A824D1C87}"/>
              </a:ext>
            </a:extLst>
          </p:cNvPr>
          <p:cNvPicPr>
            <a:picLocks noChangeAspect="1"/>
          </p:cNvPicPr>
          <p:nvPr/>
        </p:nvPicPr>
        <p:blipFill rotWithShape="1">
          <a:blip r:embed="rId4"/>
          <a:srcRect l="52360" t="16391" r="11641"/>
          <a:stretch/>
        </p:blipFill>
        <p:spPr>
          <a:xfrm>
            <a:off x="6410469" y="1350471"/>
            <a:ext cx="3199255" cy="2753290"/>
          </a:xfrm>
          <a:prstGeom prst="rect">
            <a:avLst/>
          </a:prstGeom>
        </p:spPr>
      </p:pic>
      <p:sp>
        <p:nvSpPr>
          <p:cNvPr id="13" name="TextBox 12">
            <a:extLst>
              <a:ext uri="{FF2B5EF4-FFF2-40B4-BE49-F238E27FC236}">
                <a16:creationId xmlns:a16="http://schemas.microsoft.com/office/drawing/2014/main" id="{C9206D2D-602B-BCCF-325E-FB3AEF9CEE44}"/>
              </a:ext>
            </a:extLst>
          </p:cNvPr>
          <p:cNvSpPr txBox="1"/>
          <p:nvPr/>
        </p:nvSpPr>
        <p:spPr>
          <a:xfrm>
            <a:off x="2453662" y="4180959"/>
            <a:ext cx="6678505" cy="523220"/>
          </a:xfrm>
          <a:prstGeom prst="rect">
            <a:avLst/>
          </a:prstGeom>
          <a:noFill/>
        </p:spPr>
        <p:txBody>
          <a:bodyPr wrap="square" rtlCol="0">
            <a:spAutoFit/>
          </a:bodyPr>
          <a:lstStyle/>
          <a:p>
            <a:r>
              <a:rPr lang="en-US" sz="2800">
                <a:solidFill>
                  <a:srgbClr val="FF0000"/>
                </a:solidFill>
                <a:latin typeface="Nunito Black" pitchFamily="2" charset="0"/>
              </a:rPr>
              <a:t>+ Chọn một điểm làm tâm bất kì;</a:t>
            </a:r>
          </a:p>
        </p:txBody>
      </p:sp>
      <p:sp>
        <p:nvSpPr>
          <p:cNvPr id="14" name="TextBox 13">
            <a:extLst>
              <a:ext uri="{FF2B5EF4-FFF2-40B4-BE49-F238E27FC236}">
                <a16:creationId xmlns:a16="http://schemas.microsoft.com/office/drawing/2014/main" id="{8126B0B0-4AD8-54C3-414B-0FD1F6521FF9}"/>
              </a:ext>
            </a:extLst>
          </p:cNvPr>
          <p:cNvSpPr txBox="1"/>
          <p:nvPr/>
        </p:nvSpPr>
        <p:spPr>
          <a:xfrm>
            <a:off x="3059487" y="4822706"/>
            <a:ext cx="6678505" cy="523220"/>
          </a:xfrm>
          <a:prstGeom prst="rect">
            <a:avLst/>
          </a:prstGeom>
          <a:noFill/>
        </p:spPr>
        <p:txBody>
          <a:bodyPr wrap="square" rtlCol="0">
            <a:spAutoFit/>
          </a:bodyPr>
          <a:lstStyle/>
          <a:p>
            <a:r>
              <a:rPr lang="en-US" sz="2800">
                <a:solidFill>
                  <a:srgbClr val="002060"/>
                </a:solidFill>
                <a:latin typeface="Nunito Black" pitchFamily="2" charset="0"/>
              </a:rPr>
              <a:t>+ Đặt chân trụ compa vào tâm;</a:t>
            </a:r>
          </a:p>
        </p:txBody>
      </p:sp>
      <p:sp>
        <p:nvSpPr>
          <p:cNvPr id="15" name="TextBox 14">
            <a:extLst>
              <a:ext uri="{FF2B5EF4-FFF2-40B4-BE49-F238E27FC236}">
                <a16:creationId xmlns:a16="http://schemas.microsoft.com/office/drawing/2014/main" id="{89EB7257-47AF-357E-D4AC-859980442750}"/>
              </a:ext>
            </a:extLst>
          </p:cNvPr>
          <p:cNvSpPr txBox="1"/>
          <p:nvPr/>
        </p:nvSpPr>
        <p:spPr>
          <a:xfrm>
            <a:off x="4510792" y="5423124"/>
            <a:ext cx="5913788" cy="523220"/>
          </a:xfrm>
          <a:prstGeom prst="rect">
            <a:avLst/>
          </a:prstGeom>
          <a:noFill/>
        </p:spPr>
        <p:txBody>
          <a:bodyPr wrap="square" rtlCol="0">
            <a:spAutoFit/>
          </a:bodyPr>
          <a:lstStyle/>
          <a:p>
            <a:r>
              <a:rPr lang="en-US" sz="2800">
                <a:solidFill>
                  <a:srgbClr val="C00000"/>
                </a:solidFill>
                <a:latin typeface="Nunito Black" pitchFamily="2" charset="0"/>
              </a:rPr>
              <a:t>+ Quay com pa để vẽ đường tròn;</a:t>
            </a:r>
          </a:p>
        </p:txBody>
      </p:sp>
    </p:spTree>
    <p:extLst>
      <p:ext uri="{BB962C8B-B14F-4D97-AF65-F5344CB8AC3E}">
        <p14:creationId xmlns:p14="http://schemas.microsoft.com/office/powerpoint/2010/main" val="9447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391467" y="2921916"/>
            <a:ext cx="56569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Hoạt</a:t>
            </a:r>
            <a:r>
              <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động</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1502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pic>
        <p:nvPicPr>
          <p:cNvPr id="5" name="Picture 4">
            <a:extLst>
              <a:ext uri="{FF2B5EF4-FFF2-40B4-BE49-F238E27FC236}">
                <a16:creationId xmlns:a16="http://schemas.microsoft.com/office/drawing/2014/main" id="{703630FF-E04E-4359-A2BA-E1AB606D6E5E}"/>
              </a:ext>
            </a:extLst>
          </p:cNvPr>
          <p:cNvPicPr>
            <a:picLocks noChangeAspect="1"/>
          </p:cNvPicPr>
          <p:nvPr/>
        </p:nvPicPr>
        <p:blipFill>
          <a:blip r:embed="rId4"/>
          <a:stretch>
            <a:fillRect/>
          </a:stretch>
        </p:blipFill>
        <p:spPr>
          <a:xfrm>
            <a:off x="643529" y="1636604"/>
            <a:ext cx="4867954" cy="3124636"/>
          </a:xfrm>
          <a:prstGeom prst="rect">
            <a:avLst/>
          </a:prstGeom>
        </p:spPr>
      </p:pic>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Tìm</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0070C0"/>
                </a:solidFill>
                <a:latin typeface="Nunito Black" pitchFamily="2" charset="0"/>
                <a:ea typeface="Open Sans" panose="020B0606030504020204" pitchFamily="34" charset="0"/>
                <a:cs typeface="Open Sans" panose="020B0606030504020204" pitchFamily="34" charset="0"/>
              </a:rPr>
              <a:t>tâm</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bán</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0070C0"/>
                </a:solidFill>
                <a:latin typeface="Nunito Black" pitchFamily="2" charset="0"/>
                <a:ea typeface="Open Sans" panose="020B0606030504020204" pitchFamily="34" charset="0"/>
                <a:cs typeface="Open Sans" panose="020B0606030504020204" pitchFamily="34" charset="0"/>
              </a:rPr>
              <a:t>kính</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đường</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kính</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mỗi</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a:t>
            </a:r>
          </a:p>
        </p:txBody>
      </p:sp>
      <p:sp>
        <p:nvSpPr>
          <p:cNvPr id="2" name="Rectangle 1"/>
          <p:cNvSpPr/>
          <p:nvPr/>
        </p:nvSpPr>
        <p:spPr>
          <a:xfrm>
            <a:off x="4769224" y="2884617"/>
            <a:ext cx="6889376" cy="830997"/>
          </a:xfrm>
          <a:prstGeom prst="rect">
            <a:avLst/>
          </a:prstGeom>
        </p:spPr>
        <p:txBody>
          <a:bodyPr wrap="square">
            <a:spAutoFit/>
          </a:bodyPr>
          <a:lstStyle/>
          <a:p>
            <a:r>
              <a:rPr lang="vi-VN" sz="2400" dirty="0" smtClean="0">
                <a:solidFill>
                  <a:srgbClr val="00B050"/>
                </a:solidFill>
                <a:latin typeface="Nunito Black" pitchFamily="2" charset="0"/>
              </a:rPr>
              <a:t>- Bán kính: Đoạn thẳng nối tâm với một điểm nằm trên đường tròn.</a:t>
            </a:r>
            <a:endParaRPr lang="en-US" sz="2400" dirty="0">
              <a:solidFill>
                <a:schemeClr val="accent6">
                  <a:lumMod val="50000"/>
                </a:schemeClr>
              </a:solidFill>
            </a:endParaRPr>
          </a:p>
        </p:txBody>
      </p:sp>
      <p:sp>
        <p:nvSpPr>
          <p:cNvPr id="10" name="Rectangle 9"/>
          <p:cNvSpPr/>
          <p:nvPr/>
        </p:nvSpPr>
        <p:spPr>
          <a:xfrm>
            <a:off x="4876800" y="3857938"/>
            <a:ext cx="6096000" cy="830997"/>
          </a:xfrm>
          <a:prstGeom prst="rect">
            <a:avLst/>
          </a:prstGeom>
        </p:spPr>
        <p:txBody>
          <a:bodyPr>
            <a:spAutoFit/>
          </a:bodyPr>
          <a:lstStyle/>
          <a:p>
            <a:r>
              <a:rPr lang="vi-VN" sz="2400" dirty="0">
                <a:solidFill>
                  <a:srgbClr val="00B050"/>
                </a:solidFill>
                <a:latin typeface="Nunito Black" pitchFamily="2" charset="0"/>
              </a:rPr>
              <a:t>- Đường kính: Đoạn thẳng đi qua tâm, nối hai điểm nằm trên đường </a:t>
            </a:r>
            <a:r>
              <a:rPr lang="vi-VN" sz="2400" dirty="0" smtClean="0">
                <a:solidFill>
                  <a:srgbClr val="00B050"/>
                </a:solidFill>
                <a:latin typeface="Nunito Black" pitchFamily="2" charset="0"/>
              </a:rPr>
              <a:t>tròn</a:t>
            </a:r>
            <a:endParaRPr lang="en-US" sz="2400" dirty="0">
              <a:solidFill>
                <a:srgbClr val="00B050"/>
              </a:solidFill>
              <a:latin typeface="Nunito Black"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9165518" y="4270716"/>
            <a:ext cx="2952136" cy="2452813"/>
          </a:xfrm>
          <a:prstGeom prst="rect">
            <a:avLst/>
          </a:prstGeom>
        </p:spPr>
      </p:pic>
      <p:sp>
        <p:nvSpPr>
          <p:cNvPr id="12" name="Cloud 11">
            <a:extLst>
              <a:ext uri="{FF2B5EF4-FFF2-40B4-BE49-F238E27FC236}">
                <a16:creationId xmlns:a16="http://schemas.microsoft.com/office/drawing/2014/main" id="{9983C60C-E901-DAA5-AC1C-ABD9B76BCFAC}"/>
              </a:ext>
            </a:extLst>
          </p:cNvPr>
          <p:cNvSpPr/>
          <p:nvPr/>
        </p:nvSpPr>
        <p:spPr>
          <a:xfrm>
            <a:off x="6391004" y="1801905"/>
            <a:ext cx="2147878" cy="82401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79646">
                    <a:lumMod val="50000"/>
                  </a:srgbClr>
                </a:solidFill>
                <a:effectLst/>
                <a:uLnTx/>
                <a:uFillTx/>
                <a:latin typeface="Nunito Black" pitchFamily="2" charset="0"/>
              </a:rPr>
              <a:t>Gợi</a:t>
            </a:r>
            <a:r>
              <a:rPr kumimoji="0" lang="en-US" sz="3200" b="0" i="0" u="none" strike="noStrike" kern="1200" cap="none" spc="0" normalizeH="0" noProof="0" dirty="0" smtClean="0">
                <a:ln>
                  <a:noFill/>
                </a:ln>
                <a:solidFill>
                  <a:srgbClr val="F79646">
                    <a:lumMod val="50000"/>
                  </a:srgbClr>
                </a:solidFill>
                <a:effectLst/>
                <a:uLnTx/>
                <a:uFillTx/>
                <a:latin typeface="Nunito Black" pitchFamily="2" charset="0"/>
              </a:rPr>
              <a:t> ý</a:t>
            </a:r>
            <a:endParaRPr kumimoji="0" lang="en-US" sz="3200" b="0" i="0" u="none" strike="noStrike" kern="1200" cap="none" spc="0" normalizeH="0" baseline="0" noProof="0" dirty="0">
              <a:ln>
                <a:noFill/>
              </a:ln>
              <a:solidFill>
                <a:srgbClr val="F79646">
                  <a:lumMod val="50000"/>
                </a:srgbClr>
              </a:solidFill>
              <a:effectLst/>
              <a:uLnTx/>
              <a:uFillTx/>
              <a:latin typeface="Nunito Black" pitchFamily="2" charset="0"/>
            </a:endParaRPr>
          </a:p>
        </p:txBody>
      </p:sp>
    </p:spTree>
    <p:extLst>
      <p:ext uri="{BB962C8B-B14F-4D97-AF65-F5344CB8AC3E}">
        <p14:creationId xmlns:p14="http://schemas.microsoft.com/office/powerpoint/2010/main" val="32790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pic>
        <p:nvPicPr>
          <p:cNvPr id="5" name="Picture 4">
            <a:extLst>
              <a:ext uri="{FF2B5EF4-FFF2-40B4-BE49-F238E27FC236}">
                <a16:creationId xmlns:a16="http://schemas.microsoft.com/office/drawing/2014/main" id="{703630FF-E04E-4359-A2BA-E1AB606D6E5E}"/>
              </a:ext>
            </a:extLst>
          </p:cNvPr>
          <p:cNvPicPr>
            <a:picLocks noChangeAspect="1"/>
          </p:cNvPicPr>
          <p:nvPr/>
        </p:nvPicPr>
        <p:blipFill>
          <a:blip r:embed="rId4"/>
          <a:stretch>
            <a:fillRect/>
          </a:stretch>
        </p:blipFill>
        <p:spPr>
          <a:xfrm>
            <a:off x="3332496" y="1649508"/>
            <a:ext cx="4867954" cy="3124636"/>
          </a:xfrm>
          <a:prstGeom prst="rect">
            <a:avLst/>
          </a:prstGeom>
        </p:spPr>
      </p:pic>
      <p:sp>
        <p:nvSpPr>
          <p:cNvPr id="6" name="TextBox 5">
            <a:extLst>
              <a:ext uri="{FF2B5EF4-FFF2-40B4-BE49-F238E27FC236}">
                <a16:creationId xmlns:a16="http://schemas.microsoft.com/office/drawing/2014/main" id="{634A6985-6F36-4272-81ED-238F28B7C676}"/>
              </a:ext>
            </a:extLst>
          </p:cNvPr>
          <p:cNvSpPr txBox="1"/>
          <p:nvPr/>
        </p:nvSpPr>
        <p:spPr>
          <a:xfrm>
            <a:off x="1627093" y="4895167"/>
            <a:ext cx="93053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Nunito Black" pitchFamily="2" charset="0"/>
                <a:ea typeface="+mn-ea"/>
                <a:cs typeface="+mn-cs"/>
              </a:rPr>
              <a:t>Hình tròn tâm O, bán kính OP, đường kính MN.</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Tìm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tâm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bán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mỗi</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hình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tròn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4660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D3C2-C508-4B45-97C5-74D580A09F19}"/>
              </a:ext>
            </a:extLst>
          </p:cNvPr>
          <p:cNvPicPr>
            <a:picLocks noChangeAspect="1"/>
          </p:cNvPicPr>
          <p:nvPr/>
        </p:nvPicPr>
        <p:blipFill rotWithShape="1">
          <a:blip r:embed="rId3"/>
          <a:srcRect t="7060" r="15649"/>
          <a:stretch/>
        </p:blipFill>
        <p:spPr>
          <a:xfrm>
            <a:off x="0" y="26894"/>
            <a:ext cx="2057400" cy="804884"/>
          </a:xfrm>
          <a:prstGeom prst="rect">
            <a:avLst/>
          </a:prstGeom>
          <a:ln>
            <a:noFill/>
          </a:ln>
          <a:effectLst>
            <a:softEdge rad="112500"/>
          </a:effectLst>
        </p:spPr>
      </p:pic>
      <p:sp>
        <p:nvSpPr>
          <p:cNvPr id="6" name="TextBox 5">
            <a:extLst>
              <a:ext uri="{FF2B5EF4-FFF2-40B4-BE49-F238E27FC236}">
                <a16:creationId xmlns:a16="http://schemas.microsoft.com/office/drawing/2014/main" id="{634A6985-6F36-4272-81ED-238F28B7C676}"/>
              </a:ext>
            </a:extLst>
          </p:cNvPr>
          <p:cNvSpPr txBox="1"/>
          <p:nvPr/>
        </p:nvSpPr>
        <p:spPr>
          <a:xfrm>
            <a:off x="2164973" y="4948955"/>
            <a:ext cx="9305363" cy="523220"/>
          </a:xfrm>
          <a:prstGeom prst="rect">
            <a:avLst/>
          </a:prstGeom>
          <a:noFill/>
        </p:spPr>
        <p:txBody>
          <a:bodyPr wrap="square" rtlCol="0">
            <a:spAutoFit/>
          </a:bodyPr>
          <a:lstStyle/>
          <a:p>
            <a:pPr lvl="0"/>
            <a:r>
              <a:rPr lang="vi-VN" sz="2800" dirty="0">
                <a:solidFill>
                  <a:srgbClr val="FF0000"/>
                </a:solidFill>
                <a:latin typeface="Nunito Black" pitchFamily="2" charset="0"/>
              </a:rPr>
              <a:t>Hình tròn tâm I, bán kính IA, đường kính AB</a:t>
            </a:r>
            <a:r>
              <a:rPr lang="vi-VN" sz="2800" dirty="0" smtClean="0">
                <a:solidFill>
                  <a:srgbClr val="FF0000"/>
                </a:solidFill>
                <a:latin typeface="Nunito Black" pitchFamily="2"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ndParaRPr>
          </a:p>
        </p:txBody>
      </p:sp>
      <p:sp>
        <p:nvSpPr>
          <p:cNvPr id="9" name="TextBox 8">
            <a:extLst>
              <a:ext uri="{FF2B5EF4-FFF2-40B4-BE49-F238E27FC236}">
                <a16:creationId xmlns:a16="http://schemas.microsoft.com/office/drawing/2014/main" id="{027B29A4-3F74-4A9F-B2A0-622A7521D12D}"/>
              </a:ext>
            </a:extLst>
          </p:cNvPr>
          <p:cNvSpPr txBox="1"/>
          <p:nvPr/>
        </p:nvSpPr>
        <p:spPr>
          <a:xfrm>
            <a:off x="804893" y="972581"/>
            <a:ext cx="99231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Tìm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tâm</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bán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kính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mỗi</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hình</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tròn</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a:t>
            </a:r>
          </a:p>
        </p:txBody>
      </p:sp>
      <p:pic>
        <p:nvPicPr>
          <p:cNvPr id="7" name="Picture 6">
            <a:extLst>
              <a:ext uri="{FF2B5EF4-FFF2-40B4-BE49-F238E27FC236}">
                <a16:creationId xmlns:a16="http://schemas.microsoft.com/office/drawing/2014/main" id="{EBE6AEF0-9C8C-43DE-9907-B4A9DD3AB160}"/>
              </a:ext>
            </a:extLst>
          </p:cNvPr>
          <p:cNvPicPr>
            <a:picLocks noChangeAspect="1"/>
          </p:cNvPicPr>
          <p:nvPr/>
        </p:nvPicPr>
        <p:blipFill>
          <a:blip r:embed="rId4"/>
          <a:stretch>
            <a:fillRect/>
          </a:stretch>
        </p:blipFill>
        <p:spPr>
          <a:xfrm>
            <a:off x="3525906" y="1636604"/>
            <a:ext cx="4138021" cy="3205877"/>
          </a:xfrm>
          <a:prstGeom prst="rect">
            <a:avLst/>
          </a:prstGeom>
        </p:spPr>
      </p:pic>
    </p:spTree>
    <p:extLst>
      <p:ext uri="{BB962C8B-B14F-4D97-AF65-F5344CB8AC3E}">
        <p14:creationId xmlns:p14="http://schemas.microsoft.com/office/powerpoint/2010/main" val="26805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391467" y="2921916"/>
            <a:ext cx="56569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Luyện</a:t>
            </a:r>
            <a:r>
              <a:rPr kumimoji="0" lang="en-US" sz="6600" b="0" i="0" u="none" strike="noStrike" kern="1200" cap="none" spc="0" normalizeH="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smtClean="0">
                <a:ln>
                  <a:noFill/>
                </a:ln>
                <a:solidFill>
                  <a:srgbClr val="FF0000"/>
                </a:solidFill>
                <a:effectLst/>
                <a:uLnTx/>
                <a:uFillTx/>
                <a:latin typeface="Sigmar One" panose="00000500000000000000" pitchFamily="2" charset="0"/>
                <a:ea typeface="+mn-ea"/>
                <a:cs typeface="+mn-cs"/>
              </a:rPr>
              <a:t>TậP</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7568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186753" y="2471534"/>
            <a:ext cx="5431809" cy="1107996"/>
          </a:xfrm>
          <a:prstGeom prst="rect">
            <a:avLst/>
          </a:prstGeom>
          <a:noFill/>
        </p:spPr>
        <p:txBody>
          <a:bodyPr wrap="square" rtlCol="0">
            <a:spAutoFit/>
          </a:bodyPr>
          <a:lstStyle/>
          <a:p>
            <a:r>
              <a:rPr lang="en-US" sz="6600" dirty="0" err="1">
                <a:solidFill>
                  <a:srgbClr val="FF0000"/>
                </a:solidFill>
                <a:latin typeface="Sigmar One" panose="00000500000000000000" pitchFamily="2" charset="0"/>
              </a:rPr>
              <a:t>Khởi</a:t>
            </a:r>
            <a:r>
              <a:rPr lang="en-US" sz="6600" dirty="0">
                <a:solidFill>
                  <a:srgbClr val="FF0000"/>
                </a:solidFill>
                <a:latin typeface="Sigmar One" panose="00000500000000000000" pitchFamily="2" charset="0"/>
              </a:rPr>
              <a:t> </a:t>
            </a:r>
            <a:r>
              <a:rPr lang="en-US" sz="6600" dirty="0" err="1">
                <a:solidFill>
                  <a:srgbClr val="FF0000"/>
                </a:solidFill>
                <a:latin typeface="Sigmar One" panose="00000500000000000000" pitchFamily="2" charset="0"/>
              </a:rPr>
              <a:t>động</a:t>
            </a:r>
            <a:endParaRPr lang="en-US" sz="6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302967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sp>
        <p:nvSpPr>
          <p:cNvPr id="5" name="TextBox 4">
            <a:extLst>
              <a:ext uri="{FF2B5EF4-FFF2-40B4-BE49-F238E27FC236}">
                <a16:creationId xmlns:a16="http://schemas.microsoft.com/office/drawing/2014/main" id="{014BE824-12F3-B675-BB2B-666FEA60B8BC}"/>
              </a:ext>
            </a:extLst>
          </p:cNvPr>
          <p:cNvSpPr txBox="1"/>
          <p:nvPr/>
        </p:nvSpPr>
        <p:spPr>
          <a:xfrm>
            <a:off x="742070" y="811041"/>
            <a:ext cx="9195306" cy="954107"/>
          </a:xfrm>
          <a:prstGeom prst="rect">
            <a:avLst/>
          </a:prstGeom>
          <a:noFill/>
        </p:spPr>
        <p:txBody>
          <a:bodyPr wrap="square">
            <a:spAutoFit/>
          </a:bodyPr>
          <a:lstStyle/>
          <a:p>
            <a:pPr algn="l"/>
            <a:r>
              <a:rPr lang="vi-VN" sz="2800" b="0" i="0" dirty="0">
                <a:solidFill>
                  <a:srgbClr val="00B050"/>
                </a:solidFill>
                <a:effectLst/>
                <a:latin typeface="Nunito Black" pitchFamily="2" charset="0"/>
              </a:rPr>
              <a:t>a</a:t>
            </a:r>
            <a:r>
              <a:rPr lang="vi-VN" sz="2400" b="0" i="0" dirty="0">
                <a:solidFill>
                  <a:srgbClr val="00B050"/>
                </a:solidFill>
                <a:effectLst/>
                <a:latin typeface="Nunito Black" pitchFamily="2" charset="0"/>
              </a:rPr>
              <a:t>) Vẽ đường tròn tâm O.</a:t>
            </a:r>
          </a:p>
          <a:p>
            <a:pPr algn="l"/>
            <a:r>
              <a:rPr lang="vi-VN" sz="2400" b="0" i="0" dirty="0">
                <a:solidFill>
                  <a:srgbClr val="00B050"/>
                </a:solidFill>
                <a:effectLst/>
                <a:latin typeface="Nunito Black" pitchFamily="2" charset="0"/>
              </a:rPr>
              <a:t>b) Vẽ bán kính OA, đường kính CD của đường</a:t>
            </a:r>
            <a:r>
              <a:rPr lang="vi-VN" sz="2800" b="0" i="0" dirty="0">
                <a:solidFill>
                  <a:srgbClr val="00B050"/>
                </a:solidFill>
                <a:effectLst/>
                <a:latin typeface="Nunito Black" pitchFamily="2" charset="0"/>
              </a:rPr>
              <a:t> tròn đó.</a:t>
            </a:r>
          </a:p>
        </p:txBody>
      </p:sp>
      <p:sp>
        <p:nvSpPr>
          <p:cNvPr id="6" name="TextBox 5">
            <a:extLst>
              <a:ext uri="{FF2B5EF4-FFF2-40B4-BE49-F238E27FC236}">
                <a16:creationId xmlns:a16="http://schemas.microsoft.com/office/drawing/2014/main" id="{430684C1-2AEC-5B82-F956-D37C0A7ADAAB}"/>
              </a:ext>
            </a:extLst>
          </p:cNvPr>
          <p:cNvSpPr txBox="1"/>
          <p:nvPr/>
        </p:nvSpPr>
        <p:spPr>
          <a:xfrm>
            <a:off x="578257" y="1854447"/>
            <a:ext cx="7436190" cy="1804749"/>
          </a:xfrm>
          <a:prstGeom prst="roundRect">
            <a:avLst/>
          </a:prstGeom>
          <a:solidFill>
            <a:schemeClr val="accent4">
              <a:lumMod val="20000"/>
              <a:lumOff val="80000"/>
            </a:schemeClr>
          </a:solidFill>
          <a:ln w="28575">
            <a:noFill/>
            <a:prstDash val="dash"/>
          </a:ln>
        </p:spPr>
        <p:txBody>
          <a:bodyPr wrap="square">
            <a:spAutoFit/>
          </a:bodyPr>
          <a:lstStyle/>
          <a:p>
            <a:pPr algn="l"/>
            <a:r>
              <a:rPr lang="en-US" sz="2800" b="0" i="0" dirty="0">
                <a:solidFill>
                  <a:srgbClr val="002060"/>
                </a:solidFill>
                <a:effectLst/>
                <a:latin typeface="OpenSans"/>
              </a:rPr>
              <a:t>	</a:t>
            </a:r>
            <a:r>
              <a:rPr lang="vi-VN" sz="2400" b="0" i="0" dirty="0">
                <a:solidFill>
                  <a:srgbClr val="002060"/>
                </a:solidFill>
                <a:effectLst/>
                <a:latin typeface="OpenSans"/>
              </a:rPr>
              <a:t>- Lấy 1 điểm O bất kì làm tâm đường tròn. Đặt một chân cố định của com pa trùng với tâm, giữ cố định và quay chân còn lại một vòng, từ đó em thu được hình tròn tâm O.</a:t>
            </a:r>
          </a:p>
        </p:txBody>
      </p:sp>
      <p:sp>
        <p:nvSpPr>
          <p:cNvPr id="7" name="TextBox 6">
            <a:extLst>
              <a:ext uri="{FF2B5EF4-FFF2-40B4-BE49-F238E27FC236}">
                <a16:creationId xmlns:a16="http://schemas.microsoft.com/office/drawing/2014/main" id="{B367019A-583E-BEE5-3537-DB11CA9B1C75}"/>
              </a:ext>
            </a:extLst>
          </p:cNvPr>
          <p:cNvSpPr txBox="1"/>
          <p:nvPr/>
        </p:nvSpPr>
        <p:spPr>
          <a:xfrm>
            <a:off x="578257" y="3854280"/>
            <a:ext cx="7614609" cy="510778"/>
          </a:xfrm>
          <a:prstGeom prst="roundRect">
            <a:avLst/>
          </a:prstGeom>
          <a:solidFill>
            <a:schemeClr val="accent1">
              <a:lumMod val="20000"/>
              <a:lumOff val="80000"/>
            </a:schemeClr>
          </a:solidFill>
          <a:ln w="28575">
            <a:noFill/>
            <a:prstDash val="dash"/>
          </a:ln>
        </p:spPr>
        <p:txBody>
          <a:bodyPr wrap="square">
            <a:spAutoFit/>
          </a:bodyPr>
          <a:lstStyle/>
          <a:p>
            <a:pPr algn="l"/>
            <a:r>
              <a:rPr lang="vi-VN" sz="2400" b="0" i="0" dirty="0">
                <a:solidFill>
                  <a:srgbClr val="002060"/>
                </a:solidFill>
                <a:effectLst/>
                <a:latin typeface="OpenSans"/>
              </a:rPr>
              <a:t>- Lấy điểm A bất kì nằm trên đường tròn. Nối O với A.</a:t>
            </a:r>
          </a:p>
        </p:txBody>
      </p:sp>
      <p:sp>
        <p:nvSpPr>
          <p:cNvPr id="8" name="TextBox 7">
            <a:extLst>
              <a:ext uri="{FF2B5EF4-FFF2-40B4-BE49-F238E27FC236}">
                <a16:creationId xmlns:a16="http://schemas.microsoft.com/office/drawing/2014/main" id="{4DE22321-EAB2-481D-A0DB-217C16CDC0B3}"/>
              </a:ext>
            </a:extLst>
          </p:cNvPr>
          <p:cNvSpPr txBox="1"/>
          <p:nvPr/>
        </p:nvSpPr>
        <p:spPr>
          <a:xfrm>
            <a:off x="578256" y="4573589"/>
            <a:ext cx="7436191" cy="919401"/>
          </a:xfrm>
          <a:prstGeom prst="roundRect">
            <a:avLst/>
          </a:prstGeom>
          <a:solidFill>
            <a:schemeClr val="accent4">
              <a:lumMod val="40000"/>
              <a:lumOff val="60000"/>
            </a:schemeClr>
          </a:solidFill>
          <a:ln w="28575">
            <a:noFill/>
            <a:prstDash val="dash"/>
          </a:ln>
        </p:spPr>
        <p:txBody>
          <a:bodyPr wrap="square">
            <a:spAutoFit/>
          </a:bodyPr>
          <a:lstStyle/>
          <a:p>
            <a:pPr algn="l"/>
            <a:r>
              <a:rPr lang="vi-VN" sz="2400" b="0" i="0" dirty="0">
                <a:solidFill>
                  <a:srgbClr val="002060"/>
                </a:solidFill>
                <a:effectLst/>
                <a:latin typeface="OpenSans"/>
              </a:rPr>
              <a:t>- Qua O kẻ một đoạn thẳng, cắt đường tròn tại hai điểm C và D.</a:t>
            </a:r>
          </a:p>
        </p:txBody>
      </p:sp>
      <p:pic>
        <p:nvPicPr>
          <p:cNvPr id="12" name="Picture 11">
            <a:extLst>
              <a:ext uri="{FF2B5EF4-FFF2-40B4-BE49-F238E27FC236}">
                <a16:creationId xmlns:a16="http://schemas.microsoft.com/office/drawing/2014/main" id="{91CF891F-DBD6-C78A-453F-879F3491E9DD}"/>
              </a:ext>
            </a:extLst>
          </p:cNvPr>
          <p:cNvPicPr>
            <a:picLocks noChangeAspect="1"/>
          </p:cNvPicPr>
          <p:nvPr/>
        </p:nvPicPr>
        <p:blipFill>
          <a:blip r:embed="rId4"/>
          <a:stretch>
            <a:fillRect/>
          </a:stretch>
        </p:blipFill>
        <p:spPr>
          <a:xfrm>
            <a:off x="189620" y="739059"/>
            <a:ext cx="552450" cy="552450"/>
          </a:xfrm>
          <a:prstGeom prst="rect">
            <a:avLst/>
          </a:prstGeom>
        </p:spPr>
      </p:pic>
      <p:pic>
        <p:nvPicPr>
          <p:cNvPr id="15" name="Picture 14">
            <a:extLst>
              <a:ext uri="{FF2B5EF4-FFF2-40B4-BE49-F238E27FC236}">
                <a16:creationId xmlns:a16="http://schemas.microsoft.com/office/drawing/2014/main" id="{76A8E455-2AFF-6F16-2A1F-F6528D4677DD}"/>
              </a:ext>
            </a:extLst>
          </p:cNvPr>
          <p:cNvPicPr>
            <a:picLocks noChangeAspect="1"/>
          </p:cNvPicPr>
          <p:nvPr/>
        </p:nvPicPr>
        <p:blipFill>
          <a:blip r:embed="rId5"/>
          <a:stretch>
            <a:fillRect/>
          </a:stretch>
        </p:blipFill>
        <p:spPr>
          <a:xfrm>
            <a:off x="8208972" y="1923886"/>
            <a:ext cx="3454829" cy="3521831"/>
          </a:xfrm>
          <a:prstGeom prst="rect">
            <a:avLst/>
          </a:prstGeom>
        </p:spPr>
      </p:pic>
      <p:sp>
        <p:nvSpPr>
          <p:cNvPr id="16" name="Oval 15">
            <a:extLst>
              <a:ext uri="{FF2B5EF4-FFF2-40B4-BE49-F238E27FC236}">
                <a16:creationId xmlns:a16="http://schemas.microsoft.com/office/drawing/2014/main" id="{77D76F39-B2A0-6798-69F8-90A818D5CCCF}"/>
              </a:ext>
            </a:extLst>
          </p:cNvPr>
          <p:cNvSpPr/>
          <p:nvPr/>
        </p:nvSpPr>
        <p:spPr>
          <a:xfrm>
            <a:off x="8680733" y="2274757"/>
            <a:ext cx="2983068" cy="276514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66C53B0-D25E-4507-E7E0-FB2537FF8480}"/>
              </a:ext>
            </a:extLst>
          </p:cNvPr>
          <p:cNvSpPr txBox="1"/>
          <p:nvPr/>
        </p:nvSpPr>
        <p:spPr>
          <a:xfrm>
            <a:off x="10060076" y="3618997"/>
            <a:ext cx="2663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a:t>
            </a:r>
          </a:p>
        </p:txBody>
      </p:sp>
      <p:cxnSp>
        <p:nvCxnSpPr>
          <p:cNvPr id="18" name="Straight Connector 17">
            <a:extLst>
              <a:ext uri="{FF2B5EF4-FFF2-40B4-BE49-F238E27FC236}">
                <a16:creationId xmlns:a16="http://schemas.microsoft.com/office/drawing/2014/main" id="{442415A9-21F3-6320-7350-8A46CCEF158A}"/>
              </a:ext>
            </a:extLst>
          </p:cNvPr>
          <p:cNvCxnSpPr>
            <a:cxnSpLocks/>
          </p:cNvCxnSpPr>
          <p:nvPr/>
        </p:nvCxnSpPr>
        <p:spPr>
          <a:xfrm flipV="1">
            <a:off x="8671941" y="3655591"/>
            <a:ext cx="1500326" cy="112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D496E5-946D-833D-4F9F-5995C10928B1}"/>
              </a:ext>
            </a:extLst>
          </p:cNvPr>
          <p:cNvSpPr txBox="1"/>
          <p:nvPr/>
        </p:nvSpPr>
        <p:spPr>
          <a:xfrm>
            <a:off x="8325626" y="3524602"/>
            <a:ext cx="23845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cxnSp>
        <p:nvCxnSpPr>
          <p:cNvPr id="20" name="Straight Connector 19">
            <a:extLst>
              <a:ext uri="{FF2B5EF4-FFF2-40B4-BE49-F238E27FC236}">
                <a16:creationId xmlns:a16="http://schemas.microsoft.com/office/drawing/2014/main" id="{2C1AAC97-4B34-A700-99A9-1A901C518BDC}"/>
              </a:ext>
            </a:extLst>
          </p:cNvPr>
          <p:cNvCxnSpPr>
            <a:cxnSpLocks/>
          </p:cNvCxnSpPr>
          <p:nvPr/>
        </p:nvCxnSpPr>
        <p:spPr>
          <a:xfrm>
            <a:off x="9077807" y="2713031"/>
            <a:ext cx="2221684" cy="1866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97056C-4D04-6679-FB17-84CE6AD5F86E}"/>
              </a:ext>
            </a:extLst>
          </p:cNvPr>
          <p:cNvSpPr txBox="1"/>
          <p:nvPr/>
        </p:nvSpPr>
        <p:spPr>
          <a:xfrm>
            <a:off x="8788744" y="2289911"/>
            <a:ext cx="23845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A67A401E-64FD-AEAB-C3B5-AF5C979AAAB4}"/>
              </a:ext>
            </a:extLst>
          </p:cNvPr>
          <p:cNvSpPr txBox="1"/>
          <p:nvPr/>
        </p:nvSpPr>
        <p:spPr>
          <a:xfrm>
            <a:off x="11339277" y="4527286"/>
            <a:ext cx="26362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a:t>
            </a:r>
          </a:p>
        </p:txBody>
      </p:sp>
      <p:sp>
        <p:nvSpPr>
          <p:cNvPr id="2" name="Oval 1"/>
          <p:cNvSpPr/>
          <p:nvPr/>
        </p:nvSpPr>
        <p:spPr>
          <a:xfrm>
            <a:off x="10139080" y="3617844"/>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664393" y="3622327"/>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67803" y="2681037"/>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1237258" y="4527761"/>
            <a:ext cx="53788" cy="7061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7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500"/>
                                        <p:tgtEl>
                                          <p:spTgt spid="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1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ircle(in)">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in)">
                                      <p:cBhvr>
                                        <p:cTn id="66" dur="2000"/>
                                        <p:tgtEl>
                                          <p:spTgt spid="24"/>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circle(in)">
                                      <p:cBhvr>
                                        <p:cTn id="69" dur="2000"/>
                                        <p:tgtEl>
                                          <p:spTgt spid="25"/>
                                        </p:tgtEl>
                                      </p:cBhvr>
                                    </p:animEffect>
                                  </p:childTnLst>
                                </p:cTn>
                              </p:par>
                              <p:par>
                                <p:cTn id="70" presetID="6"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ircle(in)">
                                      <p:cBhvr>
                                        <p:cTn id="72" dur="2000"/>
                                        <p:tgtEl>
                                          <p:spTgt spid="20"/>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2000"/>
                                        <p:tgtEl>
                                          <p:spTgt spid="2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circle(in)">
                                      <p:cBhvr>
                                        <p:cTn id="7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6" grpId="0" animBg="1"/>
      <p:bldP spid="17" grpId="0"/>
      <p:bldP spid="19" grpId="0"/>
      <p:bldP spid="21" grpId="0"/>
      <p:bldP spid="22" grpId="0"/>
      <p:bldP spid="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pic>
        <p:nvPicPr>
          <p:cNvPr id="10" name="Picture 9">
            <a:extLst>
              <a:ext uri="{FF2B5EF4-FFF2-40B4-BE49-F238E27FC236}">
                <a16:creationId xmlns:a16="http://schemas.microsoft.com/office/drawing/2014/main" id="{5B11F4CA-BB1E-742F-8848-636A8C8980C3}"/>
              </a:ext>
            </a:extLst>
          </p:cNvPr>
          <p:cNvPicPr>
            <a:picLocks noChangeAspect="1"/>
          </p:cNvPicPr>
          <p:nvPr/>
        </p:nvPicPr>
        <p:blipFill>
          <a:blip r:embed="rId4"/>
          <a:stretch>
            <a:fillRect/>
          </a:stretch>
        </p:blipFill>
        <p:spPr>
          <a:xfrm>
            <a:off x="242438" y="988962"/>
            <a:ext cx="517216" cy="615001"/>
          </a:xfrm>
          <a:prstGeom prst="rect">
            <a:avLst/>
          </a:prstGeom>
        </p:spPr>
      </p:pic>
      <p:sp>
        <p:nvSpPr>
          <p:cNvPr id="11" name="TextBox 10">
            <a:extLst>
              <a:ext uri="{FF2B5EF4-FFF2-40B4-BE49-F238E27FC236}">
                <a16:creationId xmlns:a16="http://schemas.microsoft.com/office/drawing/2014/main" id="{4F6BC5FF-99EA-6D7B-A36E-193D3281C435}"/>
              </a:ext>
            </a:extLst>
          </p:cNvPr>
          <p:cNvSpPr txBox="1"/>
          <p:nvPr/>
        </p:nvSpPr>
        <p:spPr>
          <a:xfrm>
            <a:off x="759654" y="908381"/>
            <a:ext cx="11189908" cy="1200329"/>
          </a:xfrm>
          <a:prstGeom prst="rect">
            <a:avLst/>
          </a:prstGeom>
          <a:noFill/>
        </p:spPr>
        <p:txBody>
          <a:bodyPr wrap="square" rtlCol="0">
            <a:spAutoFit/>
          </a:bodyPr>
          <a:lstStyle/>
          <a:p>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Trong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bức</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tranh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sau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mỗi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hình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tròn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đều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có</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bán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kính</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7cm.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Bọ</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ngựa</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đang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ở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điểm</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bò</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theo</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đường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gấp</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khúc</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ABCD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để</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đến</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chỗ</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vòi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voi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ở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điểm</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D.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Hỏi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bọ</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ngựa</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phải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bò</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bao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nhiêu</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xăng</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ti</a:t>
            </a:r>
            <a:r>
              <a:rPr lang="en-US" sz="2400" dirty="0">
                <a:solidFill>
                  <a:srgbClr val="00B050"/>
                </a:solidFill>
                <a:latin typeface="Nunito Black" pitchFamily="2" charset="0"/>
                <a:ea typeface="Open Sans" panose="020B0606030504020204" pitchFamily="34" charset="0"/>
                <a:cs typeface="Open Sans" panose="020B0606030504020204" pitchFamily="34" charset="0"/>
              </a:rPr>
              <a:t> - </a:t>
            </a:r>
            <a:r>
              <a:rPr lang="en-US" sz="2400" dirty="0" err="1">
                <a:solidFill>
                  <a:srgbClr val="00B050"/>
                </a:solidFill>
                <a:latin typeface="Nunito Black" pitchFamily="2" charset="0"/>
                <a:ea typeface="Open Sans" panose="020B0606030504020204" pitchFamily="34" charset="0"/>
                <a:cs typeface="Open Sans" panose="020B0606030504020204" pitchFamily="34" charset="0"/>
              </a:rPr>
              <a:t>mét</a:t>
            </a:r>
            <a:r>
              <a:rPr lang="en-US" sz="2400" dirty="0">
                <a:solidFill>
                  <a:srgbClr val="00B050"/>
                </a:solidFill>
                <a:latin typeface="Nunito Black" pitchFamily="2"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94A20044-EEE6-EA6A-11B0-A7D61F09B581}"/>
              </a:ext>
            </a:extLst>
          </p:cNvPr>
          <p:cNvPicPr>
            <a:picLocks noChangeAspect="1"/>
          </p:cNvPicPr>
          <p:nvPr/>
        </p:nvPicPr>
        <p:blipFill rotWithShape="1">
          <a:blip r:embed="rId5"/>
          <a:srcRect t="8221"/>
          <a:stretch/>
        </p:blipFill>
        <p:spPr>
          <a:xfrm>
            <a:off x="1788459" y="2108710"/>
            <a:ext cx="8429960" cy="3004818"/>
          </a:xfrm>
          <a:prstGeom prst="rect">
            <a:avLst/>
          </a:prstGeom>
        </p:spPr>
      </p:pic>
    </p:spTree>
    <p:extLst>
      <p:ext uri="{BB962C8B-B14F-4D97-AF65-F5344CB8AC3E}">
        <p14:creationId xmlns:p14="http://schemas.microsoft.com/office/powerpoint/2010/main" val="285819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17AEB-DCEC-82A4-702C-543CB3E7B644}"/>
              </a:ext>
            </a:extLst>
          </p:cNvPr>
          <p:cNvPicPr>
            <a:picLocks noChangeAspect="1"/>
          </p:cNvPicPr>
          <p:nvPr/>
        </p:nvPicPr>
        <p:blipFill>
          <a:blip r:embed="rId3"/>
          <a:stretch>
            <a:fillRect/>
          </a:stretch>
        </p:blipFill>
        <p:spPr>
          <a:xfrm>
            <a:off x="13447" y="517"/>
            <a:ext cx="1775012" cy="815546"/>
          </a:xfrm>
          <a:prstGeom prst="rect">
            <a:avLst/>
          </a:prstGeom>
          <a:ln>
            <a:noFill/>
          </a:ln>
          <a:effectLst>
            <a:softEdge rad="112500"/>
          </a:effectLst>
        </p:spPr>
      </p:pic>
      <p:pic>
        <p:nvPicPr>
          <p:cNvPr id="6" name="Picture 5">
            <a:extLst>
              <a:ext uri="{FF2B5EF4-FFF2-40B4-BE49-F238E27FC236}">
                <a16:creationId xmlns:a16="http://schemas.microsoft.com/office/drawing/2014/main" id="{F7F8DCE1-057B-D8DC-D599-0215A5226F20}"/>
              </a:ext>
            </a:extLst>
          </p:cNvPr>
          <p:cNvPicPr>
            <a:picLocks noChangeAspect="1"/>
          </p:cNvPicPr>
          <p:nvPr/>
        </p:nvPicPr>
        <p:blipFill rotWithShape="1">
          <a:blip r:embed="rId4"/>
          <a:srcRect t="8804"/>
          <a:stretch/>
        </p:blipFill>
        <p:spPr>
          <a:xfrm>
            <a:off x="3396476" y="170750"/>
            <a:ext cx="6744512" cy="2828459"/>
          </a:xfrm>
          <a:prstGeom prst="rect">
            <a:avLst/>
          </a:prstGeom>
        </p:spPr>
      </p:pic>
      <p:sp>
        <p:nvSpPr>
          <p:cNvPr id="7" name="Left Brace 6">
            <a:extLst>
              <a:ext uri="{FF2B5EF4-FFF2-40B4-BE49-F238E27FC236}">
                <a16:creationId xmlns:a16="http://schemas.microsoft.com/office/drawing/2014/main" id="{045CBA63-2AC9-83D4-8A1A-0BF10A4EE014}"/>
              </a:ext>
            </a:extLst>
          </p:cNvPr>
          <p:cNvSpPr/>
          <p:nvPr/>
        </p:nvSpPr>
        <p:spPr>
          <a:xfrm rot="10800000">
            <a:off x="8995098" y="962978"/>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7D52E021-D398-E512-829A-AECAF76E2686}"/>
              </a:ext>
            </a:extLst>
          </p:cNvPr>
          <p:cNvSpPr/>
          <p:nvPr/>
        </p:nvSpPr>
        <p:spPr>
          <a:xfrm rot="16200000">
            <a:off x="8320470" y="158588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64152101-9E58-DF9E-2B3D-41B540BF46E0}"/>
              </a:ext>
            </a:extLst>
          </p:cNvPr>
          <p:cNvSpPr/>
          <p:nvPr/>
        </p:nvSpPr>
        <p:spPr>
          <a:xfrm rot="16200000">
            <a:off x="7252957" y="1573611"/>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FC2A7FCB-AB14-792B-4CBF-C446DA821EA9}"/>
              </a:ext>
            </a:extLst>
          </p:cNvPr>
          <p:cNvSpPr/>
          <p:nvPr/>
        </p:nvSpPr>
        <p:spPr>
          <a:xfrm rot="16200000">
            <a:off x="6185851" y="160050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A0520795-01EB-336E-3412-8847E59DB6D3}"/>
              </a:ext>
            </a:extLst>
          </p:cNvPr>
          <p:cNvSpPr/>
          <p:nvPr/>
        </p:nvSpPr>
        <p:spPr>
          <a:xfrm rot="16200000">
            <a:off x="5171668" y="1585884"/>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56E51B85-21D5-0565-2F88-511199F0F0D3}"/>
              </a:ext>
            </a:extLst>
          </p:cNvPr>
          <p:cNvSpPr/>
          <p:nvPr/>
        </p:nvSpPr>
        <p:spPr>
          <a:xfrm>
            <a:off x="4422996" y="976015"/>
            <a:ext cx="184907" cy="944848"/>
          </a:xfrm>
          <a:prstGeom prst="leftBrace">
            <a:avLst>
              <a:gd name="adj1" fmla="val 105685"/>
              <a:gd name="adj2" fmla="val 539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0910C63-9754-14D4-A138-E880E4377A79}"/>
              </a:ext>
            </a:extLst>
          </p:cNvPr>
          <p:cNvSpPr txBox="1"/>
          <p:nvPr/>
        </p:nvSpPr>
        <p:spPr>
          <a:xfrm>
            <a:off x="1788459" y="2999209"/>
            <a:ext cx="9802906" cy="2962513"/>
          </a:xfrm>
          <a:prstGeom prst="roundRect">
            <a:avLst/>
          </a:prstGeom>
          <a:solidFill>
            <a:schemeClr val="accent4">
              <a:lumMod val="20000"/>
              <a:lumOff val="80000"/>
            </a:schemeClr>
          </a:solidFill>
          <a:ln w="38100">
            <a:solidFill>
              <a:srgbClr val="C00000"/>
            </a:solidFill>
            <a:prstDash val="sysDash"/>
          </a:ln>
        </p:spPr>
        <p:txBody>
          <a:bodyPr wrap="square">
            <a:spAutoFit/>
          </a:bodyPr>
          <a:lstStyle/>
          <a:p>
            <a:pPr algn="ctr"/>
            <a:r>
              <a:rPr lang="en-US" sz="2400" b="1" i="0" dirty="0" err="1">
                <a:solidFill>
                  <a:srgbClr val="0070C0"/>
                </a:solidFill>
                <a:effectLst/>
                <a:latin typeface="Nunito Black" pitchFamily="2" charset="0"/>
                <a:ea typeface="Open Sans" panose="020B0606030504020204" pitchFamily="34" charset="0"/>
                <a:cs typeface="Open Sans" panose="020B0606030504020204" pitchFamily="34" charset="0"/>
              </a:rPr>
              <a:t>Bài</a:t>
            </a:r>
            <a:r>
              <a:rPr lang="en-US" sz="2400" b="1" i="0" dirty="0">
                <a:solidFill>
                  <a:srgbClr val="0070C0"/>
                </a:solidFill>
                <a:effectLst/>
                <a:latin typeface="Nunito Black" pitchFamily="2" charset="0"/>
                <a:ea typeface="Open Sans" panose="020B0606030504020204" pitchFamily="34" charset="0"/>
                <a:cs typeface="Open Sans" panose="020B0606030504020204" pitchFamily="34" charset="0"/>
              </a:rPr>
              <a:t> </a:t>
            </a:r>
            <a:r>
              <a:rPr lang="en-US" sz="2400" b="1" i="0" dirty="0" err="1">
                <a:solidFill>
                  <a:srgbClr val="0070C0"/>
                </a:solidFill>
                <a:effectLst/>
                <a:latin typeface="Nunito Black" pitchFamily="2" charset="0"/>
                <a:ea typeface="Open Sans" panose="020B0606030504020204" pitchFamily="34" charset="0"/>
                <a:cs typeface="Open Sans" panose="020B0606030504020204" pitchFamily="34" charset="0"/>
              </a:rPr>
              <a:t>giải</a:t>
            </a:r>
            <a:endParaRPr lang="vi-VN" sz="2400" b="0" i="0" dirty="0">
              <a:solidFill>
                <a:srgbClr val="0070C0"/>
              </a:solidFill>
              <a:effectLst/>
              <a:latin typeface="Nunito Black" pitchFamily="2" charset="0"/>
              <a:ea typeface="Open Sans" panose="020B0606030504020204" pitchFamily="34" charset="0"/>
              <a:cs typeface="Open Sans" panose="020B0606030504020204" pitchFamily="34" charset="0"/>
            </a:endParaRPr>
          </a:p>
          <a:p>
            <a:r>
              <a:rPr lang="vi-VN" sz="2400" dirty="0" smtClean="0">
                <a:solidFill>
                  <a:srgbClr val="FF0000"/>
                </a:solidFill>
                <a:latin typeface="Nunito Black" pitchFamily="2" charset="0"/>
              </a:rPr>
              <a:t>Mỗi </a:t>
            </a:r>
            <a:r>
              <a:rPr lang="vi-VN" sz="2400" dirty="0">
                <a:solidFill>
                  <a:srgbClr val="FF0000"/>
                </a:solidFill>
                <a:latin typeface="Nunito Black" pitchFamily="2" charset="0"/>
              </a:rPr>
              <a:t>hình tròn đều có bán kính 7 cm nên AB = CD = 7 cm</a:t>
            </a:r>
          </a:p>
          <a:p>
            <a:r>
              <a:rPr lang="vi-VN" sz="2400" dirty="0" smtClean="0">
                <a:solidFill>
                  <a:srgbClr val="FF0000"/>
                </a:solidFill>
                <a:latin typeface="Nunito Black" pitchFamily="2" charset="0"/>
              </a:rPr>
              <a:t>Ta </a:t>
            </a:r>
            <a:r>
              <a:rPr lang="vi-VN" sz="2400" dirty="0">
                <a:solidFill>
                  <a:srgbClr val="FF0000"/>
                </a:solidFill>
                <a:latin typeface="Nunito Black" pitchFamily="2" charset="0"/>
              </a:rPr>
              <a:t>thấy độ dài đoạn thẳng BO và OC đều bằng 2 lần bán kính.</a:t>
            </a:r>
          </a:p>
          <a:p>
            <a:r>
              <a:rPr lang="vi-VN" sz="2400" dirty="0">
                <a:solidFill>
                  <a:srgbClr val="FF0000"/>
                </a:solidFill>
                <a:latin typeface="Nunito Black" pitchFamily="2" charset="0"/>
              </a:rPr>
              <a:t>Nên BO = OC = 7 x 2 = 14 cm</a:t>
            </a:r>
          </a:p>
          <a:p>
            <a:r>
              <a:rPr lang="vi-VN" sz="2400" dirty="0">
                <a:solidFill>
                  <a:srgbClr val="FF0000"/>
                </a:solidFill>
                <a:latin typeface="Nunito Black" pitchFamily="2" charset="0"/>
              </a:rPr>
              <a:t>Độ dài đường gấp khúc ABCD </a:t>
            </a:r>
            <a:r>
              <a:rPr lang="vi-VN" sz="2400" dirty="0" smtClean="0">
                <a:solidFill>
                  <a:srgbClr val="FF0000"/>
                </a:solidFill>
                <a:latin typeface="Nunito Black" pitchFamily="2" charset="0"/>
              </a:rPr>
              <a:t>là</a:t>
            </a:r>
            <a:r>
              <a:rPr lang="en-US" sz="2400" dirty="0" smtClean="0">
                <a:solidFill>
                  <a:srgbClr val="FF0000"/>
                </a:solidFill>
                <a:latin typeface="Nunito Black" pitchFamily="2" charset="0"/>
              </a:rPr>
              <a:t>:</a:t>
            </a:r>
            <a:endParaRPr lang="vi-VN" sz="2400" dirty="0">
              <a:solidFill>
                <a:srgbClr val="FF0000"/>
              </a:solidFill>
              <a:latin typeface="Nunito Black" pitchFamily="2" charset="0"/>
            </a:endParaRPr>
          </a:p>
          <a:p>
            <a:r>
              <a:rPr lang="en-US" sz="2400" dirty="0" smtClean="0">
                <a:solidFill>
                  <a:srgbClr val="FF0000"/>
                </a:solidFill>
                <a:latin typeface="Nunito Black" pitchFamily="2" charset="0"/>
              </a:rPr>
              <a:t>	</a:t>
            </a:r>
            <a:r>
              <a:rPr lang="vi-VN" sz="2400" dirty="0" smtClean="0">
                <a:solidFill>
                  <a:srgbClr val="FF0000"/>
                </a:solidFill>
                <a:latin typeface="Nunito Black" pitchFamily="2" charset="0"/>
              </a:rPr>
              <a:t>7 </a:t>
            </a:r>
            <a:r>
              <a:rPr lang="vi-VN" sz="2400" dirty="0">
                <a:solidFill>
                  <a:srgbClr val="FF0000"/>
                </a:solidFill>
                <a:latin typeface="Nunito Black" pitchFamily="2" charset="0"/>
              </a:rPr>
              <a:t>+ 14 + 14 + 7 = 42 (cm)</a:t>
            </a:r>
          </a:p>
          <a:p>
            <a:r>
              <a:rPr lang="vi-VN" sz="2400" dirty="0" smtClean="0">
                <a:solidFill>
                  <a:srgbClr val="FF0000"/>
                </a:solidFill>
                <a:latin typeface="Nunito Black" pitchFamily="2" charset="0"/>
              </a:rPr>
              <a:t>Vậy </a:t>
            </a:r>
            <a:r>
              <a:rPr lang="vi-VN" sz="2400" dirty="0">
                <a:solidFill>
                  <a:srgbClr val="FF0000"/>
                </a:solidFill>
                <a:latin typeface="Nunito Black" pitchFamily="2" charset="0"/>
              </a:rPr>
              <a:t>bọ ngựa phải bò 42 cm</a:t>
            </a:r>
            <a:r>
              <a:rPr lang="vi-VN" sz="2400" dirty="0" smtClean="0">
                <a:solidFill>
                  <a:srgbClr val="FF0000"/>
                </a:solidFill>
                <a:latin typeface="Nunito Black" pitchFamily="2" charset="0"/>
              </a:rPr>
              <a:t>.</a:t>
            </a:r>
            <a:endParaRPr lang="vi-VN" sz="2400" dirty="0">
              <a:solidFill>
                <a:srgbClr val="FF0000"/>
              </a:solidFill>
              <a:latin typeface="Nunito Black" pitchFamily="2" charset="0"/>
            </a:endParaRPr>
          </a:p>
        </p:txBody>
      </p:sp>
      <p:pic>
        <p:nvPicPr>
          <p:cNvPr id="18" name="Picture 17">
            <a:extLst>
              <a:ext uri="{FF2B5EF4-FFF2-40B4-BE49-F238E27FC236}">
                <a16:creationId xmlns:a16="http://schemas.microsoft.com/office/drawing/2014/main" id="{5B11F4CA-BB1E-742F-8848-636A8C8980C3}"/>
              </a:ext>
            </a:extLst>
          </p:cNvPr>
          <p:cNvPicPr>
            <a:picLocks noChangeAspect="1"/>
          </p:cNvPicPr>
          <p:nvPr/>
        </p:nvPicPr>
        <p:blipFill>
          <a:blip r:embed="rId5"/>
          <a:stretch>
            <a:fillRect/>
          </a:stretch>
        </p:blipFill>
        <p:spPr>
          <a:xfrm>
            <a:off x="743490" y="775722"/>
            <a:ext cx="501133" cy="595878"/>
          </a:xfrm>
          <a:prstGeom prst="rect">
            <a:avLst/>
          </a:prstGeom>
        </p:spPr>
      </p:pic>
    </p:spTree>
    <p:extLst>
      <p:ext uri="{BB962C8B-B14F-4D97-AF65-F5344CB8AC3E}">
        <p14:creationId xmlns:p14="http://schemas.microsoft.com/office/powerpoint/2010/main" val="314960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57DBAB0-B315-4DE9-9C7A-1B19B189EBD6}"/>
              </a:ext>
            </a:extLst>
          </p:cNvPr>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a:extLst>
              <a:ext uri="{FF2B5EF4-FFF2-40B4-BE49-F238E27FC236}">
                <a16:creationId xmlns:a16="http://schemas.microsoft.com/office/drawing/2014/main" id="{8036D7FB-CF07-4149-BC84-EB7081F76B0C}"/>
              </a:ext>
            </a:extLst>
          </p:cNvPr>
          <p:cNvPicPr>
            <a:picLocks noChangeAspect="1"/>
          </p:cNvPicPr>
          <p:nvPr/>
        </p:nvPicPr>
        <p:blipFill rotWithShape="1">
          <a:blip r:embed="rId5">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a:extLst>
              <a:ext uri="{FF2B5EF4-FFF2-40B4-BE49-F238E27FC236}">
                <a16:creationId xmlns:a16="http://schemas.microsoft.com/office/drawing/2014/main" id="{3E0CC9FE-32B2-42EA-BEF3-00873FC1A50E}"/>
              </a:ext>
            </a:extLst>
          </p:cNvPr>
          <p:cNvPicPr>
            <a:picLocks noChangeAspect="1"/>
          </p:cNvPicPr>
          <p:nvPr/>
        </p:nvPicPr>
        <p:blipFill rotWithShape="1">
          <a:blip r:embed="rId6">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a:extLst>
              <a:ext uri="{FF2B5EF4-FFF2-40B4-BE49-F238E27FC236}">
                <a16:creationId xmlns:a16="http://schemas.microsoft.com/office/drawing/2014/main" id="{F95C41F6-D5DB-4155-B820-C470D7E60DDE}"/>
              </a:ext>
            </a:extLst>
          </p:cNvPr>
          <p:cNvPicPr>
            <a:picLocks noChangeAspect="1"/>
          </p:cNvPicPr>
          <p:nvPr/>
        </p:nvPicPr>
        <p:blipFill rotWithShape="1">
          <a:blip r:embed="rId7">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a:extLst>
              <a:ext uri="{FF2B5EF4-FFF2-40B4-BE49-F238E27FC236}">
                <a16:creationId xmlns:a16="http://schemas.microsoft.com/office/drawing/2014/main" id="{68C23685-B258-4012-A35B-21A8572BE816}"/>
              </a:ext>
            </a:extLst>
          </p:cNvPr>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9" name="图片 2">
            <a:extLst>
              <a:ext uri="{FF2B5EF4-FFF2-40B4-BE49-F238E27FC236}">
                <a16:creationId xmlns:a16="http://schemas.microsoft.com/office/drawing/2014/main" id="{348857D6-81C3-46A1-8C5C-71CD6A755C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811711" y="-163174"/>
            <a:ext cx="7631430" cy="5720080"/>
          </a:xfrm>
          <a:prstGeom prst="rect">
            <a:avLst/>
          </a:prstGeom>
        </p:spPr>
      </p:pic>
      <p:sp>
        <p:nvSpPr>
          <p:cNvPr id="10" name="文本框 10">
            <a:extLst>
              <a:ext uri="{FF2B5EF4-FFF2-40B4-BE49-F238E27FC236}">
                <a16:creationId xmlns:a16="http://schemas.microsoft.com/office/drawing/2014/main" id="{4CC7644D-B78A-42D7-A562-14C630A0352B}"/>
              </a:ext>
            </a:extLst>
          </p:cNvPr>
          <p:cNvSpPr txBox="1"/>
          <p:nvPr/>
        </p:nvSpPr>
        <p:spPr>
          <a:xfrm>
            <a:off x="2441152" y="3526592"/>
            <a:ext cx="6908800" cy="769441"/>
          </a:xfrm>
          <a:prstGeom prst="rect">
            <a:avLst/>
          </a:prstGeom>
          <a:noFill/>
        </p:spPr>
        <p:txBody>
          <a:bodyPr wrap="square" rtlCol="0">
            <a:spAutoFit/>
          </a:bodyPr>
          <a:lstStyle/>
          <a:p>
            <a:pPr algn="ct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Củng</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cố</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dặn</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dò</a:t>
            </a:r>
            <a:endPar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11" name="唯美动人浪漫场景短视频配乐.wav">
            <a:hlinkClick r:id="" action="ppaction://media"/>
            <a:extLst>
              <a:ext uri="{FF2B5EF4-FFF2-40B4-BE49-F238E27FC236}">
                <a16:creationId xmlns:a16="http://schemas.microsoft.com/office/drawing/2014/main" id="{B677C6BD-FFCC-4178-8975-0EFA03A93B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6710" y="-139549"/>
            <a:ext cx="812800" cy="81280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428E95D-75EB-4FBF-8FD5-E5E6929DD127}"/>
              </a:ext>
            </a:extLst>
          </p:cNvPr>
          <p:cNvPicPr>
            <a:picLocks noChangeAspect="1"/>
          </p:cNvPicPr>
          <p:nvPr/>
        </p:nvPicPr>
        <p:blipFill>
          <a:blip r:embed="rId10" cstate="hq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a:off x="5339643" y="2136507"/>
            <a:ext cx="1354562" cy="1344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03975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E0AD49-C91F-47BC-B115-73600378E9FA}"/>
              </a:ext>
            </a:extLst>
          </p:cNvPr>
          <p:cNvPicPr>
            <a:picLocks noChangeAspect="1"/>
          </p:cNvPicPr>
          <p:nvPr/>
        </p:nvPicPr>
        <p:blipFill rotWithShape="1">
          <a:blip r:embed="rId4">
            <a:extLst>
              <a:ext uri="{28A0092B-C50C-407E-A947-70E740481C1C}">
                <a14:useLocalDpi xmlns:a14="http://schemas.microsoft.com/office/drawing/2010/main" val="0"/>
              </a:ext>
            </a:extLst>
          </a:blip>
          <a:srcRect t="61258"/>
          <a:stretch>
            <a:fillRect/>
          </a:stretch>
        </p:blipFill>
        <p:spPr>
          <a:xfrm>
            <a:off x="0" y="4908430"/>
            <a:ext cx="12192000" cy="1949570"/>
          </a:xfrm>
          <a:prstGeom prst="rect">
            <a:avLst/>
          </a:prstGeom>
        </p:spPr>
      </p:pic>
      <p:pic>
        <p:nvPicPr>
          <p:cNvPr id="5" name="图片 4">
            <a:extLst>
              <a:ext uri="{FF2B5EF4-FFF2-40B4-BE49-F238E27FC236}">
                <a16:creationId xmlns:a16="http://schemas.microsoft.com/office/drawing/2014/main" id="{902E12FB-5968-4441-9210-E1639051E1EF}"/>
              </a:ext>
            </a:extLst>
          </p:cNvPr>
          <p:cNvPicPr>
            <a:picLocks noChangeAspect="1"/>
          </p:cNvPicPr>
          <p:nvPr/>
        </p:nvPicPr>
        <p:blipFill rotWithShape="1">
          <a:blip r:embed="rId5">
            <a:extLst>
              <a:ext uri="{28A0092B-C50C-407E-A947-70E740481C1C}">
                <a14:useLocalDpi xmlns:a14="http://schemas.microsoft.com/office/drawing/2010/main" val="0"/>
              </a:ext>
            </a:extLst>
          </a:blip>
          <a:srcRect l="75283" t="16608" r="6038"/>
          <a:stretch>
            <a:fillRect/>
          </a:stretch>
        </p:blipFill>
        <p:spPr>
          <a:xfrm>
            <a:off x="9178506" y="1138992"/>
            <a:ext cx="2277373" cy="5719007"/>
          </a:xfrm>
          <a:prstGeom prst="rect">
            <a:avLst/>
          </a:prstGeom>
        </p:spPr>
      </p:pic>
      <p:pic>
        <p:nvPicPr>
          <p:cNvPr id="6" name="图片 5">
            <a:extLst>
              <a:ext uri="{FF2B5EF4-FFF2-40B4-BE49-F238E27FC236}">
                <a16:creationId xmlns:a16="http://schemas.microsoft.com/office/drawing/2014/main" id="{42C73E73-98E4-4254-B9AB-A6DBD8BABF0F}"/>
              </a:ext>
            </a:extLst>
          </p:cNvPr>
          <p:cNvPicPr>
            <a:picLocks noChangeAspect="1"/>
          </p:cNvPicPr>
          <p:nvPr/>
        </p:nvPicPr>
        <p:blipFill rotWithShape="1">
          <a:blip r:embed="rId6">
            <a:extLst>
              <a:ext uri="{28A0092B-C50C-407E-A947-70E740481C1C}">
                <a14:useLocalDpi xmlns:a14="http://schemas.microsoft.com/office/drawing/2010/main" val="0"/>
              </a:ext>
            </a:extLst>
          </a:blip>
          <a:srcRect l="23420" t="85409"/>
          <a:stretch>
            <a:fillRect/>
          </a:stretch>
        </p:blipFill>
        <p:spPr>
          <a:xfrm>
            <a:off x="2855342" y="5857336"/>
            <a:ext cx="9336657" cy="1000664"/>
          </a:xfrm>
          <a:prstGeom prst="rect">
            <a:avLst/>
          </a:prstGeom>
        </p:spPr>
      </p:pic>
      <p:pic>
        <p:nvPicPr>
          <p:cNvPr id="7" name="图片 6">
            <a:extLst>
              <a:ext uri="{FF2B5EF4-FFF2-40B4-BE49-F238E27FC236}">
                <a16:creationId xmlns:a16="http://schemas.microsoft.com/office/drawing/2014/main" id="{47162956-8F51-49B1-86E1-79753C122A82}"/>
              </a:ext>
            </a:extLst>
          </p:cNvPr>
          <p:cNvPicPr>
            <a:picLocks noChangeAspect="1"/>
          </p:cNvPicPr>
          <p:nvPr/>
        </p:nvPicPr>
        <p:blipFill rotWithShape="1">
          <a:blip r:embed="rId7">
            <a:extLst>
              <a:ext uri="{28A0092B-C50C-407E-A947-70E740481C1C}">
                <a14:useLocalDpi xmlns:a14="http://schemas.microsoft.com/office/drawing/2010/main" val="0"/>
              </a:ext>
            </a:extLst>
          </a:blip>
          <a:srcRect l="3357" t="3897" r="72099" b="65660"/>
          <a:stretch>
            <a:fillRect/>
          </a:stretch>
        </p:blipFill>
        <p:spPr>
          <a:xfrm>
            <a:off x="705619" y="503583"/>
            <a:ext cx="2181551" cy="1522047"/>
          </a:xfrm>
          <a:prstGeom prst="rect">
            <a:avLst/>
          </a:prstGeom>
        </p:spPr>
      </p:pic>
      <p:pic>
        <p:nvPicPr>
          <p:cNvPr id="8" name="图片 7">
            <a:extLst>
              <a:ext uri="{FF2B5EF4-FFF2-40B4-BE49-F238E27FC236}">
                <a16:creationId xmlns:a16="http://schemas.microsoft.com/office/drawing/2014/main" id="{6F8946DB-7523-4390-ABFA-2F8D6C926AC3}"/>
              </a:ext>
            </a:extLst>
          </p:cNvPr>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8294312" y="-370630"/>
            <a:ext cx="2992390" cy="2087762"/>
          </a:xfrm>
          <a:prstGeom prst="rect">
            <a:avLst/>
          </a:prstGeom>
        </p:spPr>
      </p:pic>
      <p:pic>
        <p:nvPicPr>
          <p:cNvPr id="9" name="图片 2">
            <a:extLst>
              <a:ext uri="{FF2B5EF4-FFF2-40B4-BE49-F238E27FC236}">
                <a16:creationId xmlns:a16="http://schemas.microsoft.com/office/drawing/2014/main" id="{1EF3C853-A631-4EAF-9486-6061190B7C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805120" y="-772568"/>
            <a:ext cx="8552667" cy="6410587"/>
          </a:xfrm>
          <a:prstGeom prst="rect">
            <a:avLst/>
          </a:prstGeom>
        </p:spPr>
      </p:pic>
      <p:sp>
        <p:nvSpPr>
          <p:cNvPr id="10" name="文本框 10">
            <a:extLst>
              <a:ext uri="{FF2B5EF4-FFF2-40B4-BE49-F238E27FC236}">
                <a16:creationId xmlns:a16="http://schemas.microsoft.com/office/drawing/2014/main" id="{CF383433-4177-45C9-8DFD-93084EBCF443}"/>
              </a:ext>
            </a:extLst>
          </p:cNvPr>
          <p:cNvSpPr txBox="1"/>
          <p:nvPr/>
        </p:nvSpPr>
        <p:spPr>
          <a:xfrm>
            <a:off x="4009589" y="3226754"/>
            <a:ext cx="5168917" cy="1446550"/>
          </a:xfrm>
          <a:prstGeom prst="rect">
            <a:avLst/>
          </a:prstGeom>
          <a:noFill/>
        </p:spPr>
        <p:txBody>
          <a:bodyPr wrap="square" rtlCol="0">
            <a:spAutoFit/>
          </a:bodyPr>
          <a:lstStyle/>
          <a:p>
            <a:pPr algn="ct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Hẹn</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gặp</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lại</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các</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4400" b="1" spc="300" dirty="0" err="1">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em</a:t>
            </a:r>
            <a:r>
              <a:rPr lang="en-US" altLang="zh-CN" sz="4400" b="1" spc="300" dirty="0">
                <a:solidFill>
                  <a:srgbClr val="FF0000"/>
                </a:solidFill>
                <a:latin typeface="Sigmar One" panose="00000500000000000000" pitchFamily="2" charset="0"/>
                <a:ea typeface="印品黑体" panose="00000500000000000000" pitchFamily="2" charset="-122"/>
                <a:cs typeface="Times New Roman" panose="02020603050405020304" pitchFamily="18" charset="0"/>
                <a:sym typeface="印品黑体" panose="00000500000000000000" pitchFamily="2" charset="-122"/>
              </a:rPr>
              <a:t>!</a:t>
            </a:r>
          </a:p>
        </p:txBody>
      </p:sp>
      <p:pic>
        <p:nvPicPr>
          <p:cNvPr id="11" name="唯美动人浪漫场景短视频配乐.wav">
            <a:hlinkClick r:id="" action="ppaction://media"/>
            <a:extLst>
              <a:ext uri="{FF2B5EF4-FFF2-40B4-BE49-F238E27FC236}">
                <a16:creationId xmlns:a16="http://schemas.microsoft.com/office/drawing/2014/main" id="{A0FEC138-70B8-4623-8F9E-0E7C32D7FF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6710" y="-139549"/>
            <a:ext cx="812800" cy="81280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200B6BB-01DF-477D-ABC9-7AC4EB2DBDAE}"/>
              </a:ext>
            </a:extLst>
          </p:cNvPr>
          <p:cNvPicPr>
            <a:picLocks noChangeAspect="1"/>
          </p:cNvPicPr>
          <p:nvPr/>
        </p:nvPicPr>
        <p:blipFill>
          <a:blip r:embed="rId10" cstate="hq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a:off x="5709853" y="1747053"/>
            <a:ext cx="1382072" cy="1371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5397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BC6FD-27AA-4FF3-A7B7-88E5EC589871}"/>
              </a:ext>
            </a:extLst>
          </p:cNvPr>
          <p:cNvPicPr>
            <a:picLocks noChangeAspect="1"/>
          </p:cNvPicPr>
          <p:nvPr/>
        </p:nvPicPr>
        <p:blipFill>
          <a:blip r:embed="rId4"/>
          <a:stretch>
            <a:fillRect/>
          </a:stretch>
        </p:blipFill>
        <p:spPr>
          <a:xfrm>
            <a:off x="0" y="-8737"/>
            <a:ext cx="12192000" cy="6927063"/>
          </a:xfrm>
          <a:prstGeom prst="rect">
            <a:avLst/>
          </a:prstGeom>
        </p:spPr>
      </p:pic>
      <p:pic>
        <p:nvPicPr>
          <p:cNvPr id="35842" name="Picture 3">
            <a:extLst>
              <a:ext uri="{FF2B5EF4-FFF2-40B4-BE49-F238E27FC236}">
                <a16:creationId xmlns:a16="http://schemas.microsoft.com/office/drawing/2014/main" id="{6851938F-C206-489E-B303-C0E903B99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1881188"/>
            <a:ext cx="363696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4">
            <a:extLst>
              <a:ext uri="{FF2B5EF4-FFF2-40B4-BE49-F238E27FC236}">
                <a16:creationId xmlns:a16="http://schemas.microsoft.com/office/drawing/2014/main" id="{9FCBC5A5-B3EA-4C7A-9692-08BA08ACA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900" y="4665663"/>
            <a:ext cx="14097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3">
            <a:hlinkClick r:id="" action="ppaction://noaction"/>
            <a:extLst>
              <a:ext uri="{FF2B5EF4-FFF2-40B4-BE49-F238E27FC236}">
                <a16:creationId xmlns:a16="http://schemas.microsoft.com/office/drawing/2014/main" id="{CD5F0031-7097-4E90-B3B1-0B3DA483E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1" y="4622801"/>
            <a:ext cx="468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a:hlinkClick r:id="rId8" action="ppaction://hlinksldjump"/>
            <a:extLst>
              <a:ext uri="{FF2B5EF4-FFF2-40B4-BE49-F238E27FC236}">
                <a16:creationId xmlns:a16="http://schemas.microsoft.com/office/drawing/2014/main" id="{80ABC1A6-0119-45F1-B7B7-C1FCE9F608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5113" y="5764214"/>
            <a:ext cx="658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a:hlinkClick r:id="rId10" action="ppaction://hlinksldjump"/>
            <a:extLst>
              <a:ext uri="{FF2B5EF4-FFF2-40B4-BE49-F238E27FC236}">
                <a16:creationId xmlns:a16="http://schemas.microsoft.com/office/drawing/2014/main" id="{19EF68F7-24A1-4053-AE24-88A0CD21DD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7251" y="6124575"/>
            <a:ext cx="6127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a:hlinkClick r:id="" action="ppaction://noaction"/>
            <a:extLst>
              <a:ext uri="{FF2B5EF4-FFF2-40B4-BE49-F238E27FC236}">
                <a16:creationId xmlns:a16="http://schemas.microsoft.com/office/drawing/2014/main" id="{3E447A02-A45A-435B-A344-D7FB42D07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5092700"/>
            <a:ext cx="482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a:hlinkClick r:id="rId13" action="ppaction://hlinksldjump"/>
            <a:extLst>
              <a:ext uri="{FF2B5EF4-FFF2-40B4-BE49-F238E27FC236}">
                <a16:creationId xmlns:a16="http://schemas.microsoft.com/office/drawing/2014/main" id="{2CEC1429-FB4A-4B3B-BCCD-7B77373FB7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4" y="4298950"/>
            <a:ext cx="446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a:hlinkClick r:id="rId13" action="ppaction://hlinksldjump"/>
            <a:extLst>
              <a:ext uri="{FF2B5EF4-FFF2-40B4-BE49-F238E27FC236}">
                <a16:creationId xmlns:a16="http://schemas.microsoft.com/office/drawing/2014/main" id="{3F054FE4-B06A-4116-8040-B45C8F7244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9914" y="5010150"/>
            <a:ext cx="593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a:hlinkClick r:id="" action="ppaction://noaction"/>
            <a:extLst>
              <a:ext uri="{FF2B5EF4-FFF2-40B4-BE49-F238E27FC236}">
                <a16:creationId xmlns:a16="http://schemas.microsoft.com/office/drawing/2014/main" id="{80473689-C793-4380-A980-6C6DAF9117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7725" y="6376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2">
            <a:hlinkClick r:id="" action="ppaction://noaction"/>
            <a:extLst>
              <a:ext uri="{FF2B5EF4-FFF2-40B4-BE49-F238E27FC236}">
                <a16:creationId xmlns:a16="http://schemas.microsoft.com/office/drawing/2014/main" id="{F1ECE46B-71CB-4F31-89CC-8FFF82A4A4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9826" y="5202238"/>
            <a:ext cx="6127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3">
            <a:hlinkClick r:id="" action="ppaction://noaction"/>
            <a:extLst>
              <a:ext uri="{FF2B5EF4-FFF2-40B4-BE49-F238E27FC236}">
                <a16:creationId xmlns:a16="http://schemas.microsoft.com/office/drawing/2014/main" id="{35758825-D4CF-481C-883B-70A04B8727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6964" y="4403726"/>
            <a:ext cx="390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4">
            <a:hlinkClick r:id="" action="ppaction://noaction"/>
            <a:extLst>
              <a:ext uri="{FF2B5EF4-FFF2-40B4-BE49-F238E27FC236}">
                <a16:creationId xmlns:a16="http://schemas.microsoft.com/office/drawing/2014/main" id="{5D2B1C8C-EC2D-4919-9FA7-EF01055060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3388" y="5092700"/>
            <a:ext cx="482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5">
            <a:hlinkClick r:id="" action="ppaction://noaction"/>
            <a:extLst>
              <a:ext uri="{FF2B5EF4-FFF2-40B4-BE49-F238E27FC236}">
                <a16:creationId xmlns:a16="http://schemas.microsoft.com/office/drawing/2014/main" id="{FCE029D7-0F24-4DF7-9ACC-17574FE439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9576" y="6438901"/>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F2FB6D83-1E26-4DA6-9463-B2B251171853}"/>
              </a:ext>
            </a:extLst>
          </p:cNvPr>
          <p:cNvSpPr>
            <a:spLocks noGrp="1"/>
          </p:cNvSpPr>
          <p:nvPr>
            <p:ph type="title"/>
          </p:nvPr>
        </p:nvSpPr>
        <p:spPr>
          <a:xfrm>
            <a:off x="1524000" y="0"/>
            <a:ext cx="9144000" cy="914400"/>
          </a:xfrm>
          <a:solidFill>
            <a:srgbClr val="FFFF00"/>
          </a:solidFill>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HÁI DÂU</a:t>
            </a:r>
          </a:p>
        </p:txBody>
      </p:sp>
      <p:pic>
        <p:nvPicPr>
          <p:cNvPr id="35856" name="Picture 17">
            <a:hlinkClick r:id="" action="ppaction://noaction"/>
            <a:extLst>
              <a:ext uri="{FF2B5EF4-FFF2-40B4-BE49-F238E27FC236}">
                <a16:creationId xmlns:a16="http://schemas.microsoft.com/office/drawing/2014/main" id="{B84B07FC-4E60-41CC-9BEF-B694A9D4EE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40000" y="4394201"/>
            <a:ext cx="4826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8">
            <a:hlinkClick r:id="rId8" action="ppaction://hlinksldjump"/>
            <a:extLst>
              <a:ext uri="{FF2B5EF4-FFF2-40B4-BE49-F238E27FC236}">
                <a16:creationId xmlns:a16="http://schemas.microsoft.com/office/drawing/2014/main" id="{A83A4FD4-D8DC-4AE4-9F3C-5EDEEC0DA3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188" y="4937126"/>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9">
            <a:hlinkClick r:id="rId8" action="ppaction://hlinksldjump"/>
            <a:extLst>
              <a:ext uri="{FF2B5EF4-FFF2-40B4-BE49-F238E27FC236}">
                <a16:creationId xmlns:a16="http://schemas.microsoft.com/office/drawing/2014/main" id="{22B1E9AB-16C9-4947-9DC2-B8C6869512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3550" y="4979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20">
            <a:hlinkClick r:id="rId8" action="ppaction://hlinksldjump"/>
            <a:extLst>
              <a:ext uri="{FF2B5EF4-FFF2-40B4-BE49-F238E27FC236}">
                <a16:creationId xmlns:a16="http://schemas.microsoft.com/office/drawing/2014/main" id="{5EBE196C-88C3-4708-B33E-434D42479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7788" y="4962526"/>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1">
            <a:hlinkClick r:id="rId8" action="ppaction://hlinksldjump"/>
            <a:extLst>
              <a:ext uri="{FF2B5EF4-FFF2-40B4-BE49-F238E27FC236}">
                <a16:creationId xmlns:a16="http://schemas.microsoft.com/office/drawing/2014/main" id="{6991B002-88C8-42EE-896D-6495CE4478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8601" y="4945064"/>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2">
            <a:hlinkClick r:id="rId8" action="ppaction://hlinksldjump"/>
            <a:extLst>
              <a:ext uri="{FF2B5EF4-FFF2-40B4-BE49-F238E27FC236}">
                <a16:creationId xmlns:a16="http://schemas.microsoft.com/office/drawing/2014/main" id="{7D6901B3-2741-4FD6-B4B8-2B0772AF46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413" y="4852989"/>
            <a:ext cx="66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3">
            <a:hlinkClick r:id="rId8" action="ppaction://hlinksldjump"/>
            <a:extLst>
              <a:ext uri="{FF2B5EF4-FFF2-40B4-BE49-F238E27FC236}">
                <a16:creationId xmlns:a16="http://schemas.microsoft.com/office/drawing/2014/main" id="{46FFA052-1926-4A2F-B5C8-98EDB3424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1" y="4979989"/>
            <a:ext cx="6588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4">
            <a:extLst>
              <a:ext uri="{FF2B5EF4-FFF2-40B4-BE49-F238E27FC236}">
                <a16:creationId xmlns:a16="http://schemas.microsoft.com/office/drawing/2014/main" id="{AD147CD2-230A-4C07-983C-935BE6A351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3401" y="4852988"/>
            <a:ext cx="2239963"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4" name="TextBox 25">
            <a:extLst>
              <a:ext uri="{FF2B5EF4-FFF2-40B4-BE49-F238E27FC236}">
                <a16:creationId xmlns:a16="http://schemas.microsoft.com/office/drawing/2014/main" id="{76054638-8C2D-4BF5-96C1-BF52069BB248}"/>
              </a:ext>
            </a:extLst>
          </p:cNvPr>
          <p:cNvSpPr txBox="1">
            <a:spLocks noChangeArrowheads="1"/>
          </p:cNvSpPr>
          <p:nvPr/>
        </p:nvSpPr>
        <p:spPr bwMode="auto">
          <a:xfrm>
            <a:off x="8377239" y="4978401"/>
            <a:ext cx="1793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000000"/>
                </a:solidFill>
                <a:latin typeface="Times New Roman" panose="02020603050405020304" pitchFamily="18" charset="0"/>
                <a:cs typeface="Times New Roman" panose="02020603050405020304" pitchFamily="18" charset="0"/>
              </a:rPr>
              <a:t>PLAY</a:t>
            </a:r>
          </a:p>
        </p:txBody>
      </p:sp>
      <p:pic>
        <p:nvPicPr>
          <p:cNvPr id="28" name="chrysanthemum">
            <a:hlinkClick r:id="" action="ppaction://media"/>
            <a:extLst>
              <a:ext uri="{FF2B5EF4-FFF2-40B4-BE49-F238E27FC236}">
                <a16:creationId xmlns:a16="http://schemas.microsoft.com/office/drawing/2014/main" id="{67BE9EAD-CB09-4990-B6F6-901B006381E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561926" y="-800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26208-BBE4-4BC9-82A8-F767D2034AA9}"/>
              </a:ext>
            </a:extLst>
          </p:cNvPr>
          <p:cNvPicPr>
            <a:picLocks noChangeAspect="1"/>
          </p:cNvPicPr>
          <p:nvPr/>
        </p:nvPicPr>
        <p:blipFill>
          <a:blip r:embed="rId4"/>
          <a:stretch>
            <a:fillRect/>
          </a:stretch>
        </p:blipFill>
        <p:spPr>
          <a:xfrm>
            <a:off x="0" y="-13943"/>
            <a:ext cx="12238892" cy="6894028"/>
          </a:xfrm>
          <a:prstGeom prst="rect">
            <a:avLst/>
          </a:prstGeom>
        </p:spPr>
      </p:pic>
      <p:pic>
        <p:nvPicPr>
          <p:cNvPr id="5" name="Picture 3">
            <a:extLst>
              <a:ext uri="{FF2B5EF4-FFF2-40B4-BE49-F238E27FC236}">
                <a16:creationId xmlns:a16="http://schemas.microsoft.com/office/drawing/2014/main" id="{D1011D4C-CA1F-4A0A-B681-02D0A4675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3960814"/>
            <a:ext cx="2232025"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00B85CE3-1C96-4984-B1F9-DBB70663B915}"/>
              </a:ext>
            </a:extLst>
          </p:cNvPr>
          <p:cNvGrpSpPr>
            <a:grpSpLocks/>
          </p:cNvGrpSpPr>
          <p:nvPr/>
        </p:nvGrpSpPr>
        <p:grpSpPr bwMode="auto">
          <a:xfrm>
            <a:off x="2514600" y="2971800"/>
            <a:ext cx="2711450" cy="3810000"/>
            <a:chOff x="990599" y="2971800"/>
            <a:chExt cx="2711036" cy="3810000"/>
          </a:xfrm>
        </p:grpSpPr>
        <p:pic>
          <p:nvPicPr>
            <p:cNvPr id="36870" name="Picture 4">
              <a:extLst>
                <a:ext uri="{FF2B5EF4-FFF2-40B4-BE49-F238E27FC236}">
                  <a16:creationId xmlns:a16="http://schemas.microsoft.com/office/drawing/2014/main" id="{F1AFF75D-FEB7-4FD6-887C-95826D9F8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0722" y="5528281"/>
              <a:ext cx="890913" cy="74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3">
              <a:extLst>
                <a:ext uri="{FF2B5EF4-FFF2-40B4-BE49-F238E27FC236}">
                  <a16:creationId xmlns:a16="http://schemas.microsoft.com/office/drawing/2014/main" id="{292A7D6E-6D81-44C9-B356-89DA37D39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359" t="3812" r="14729"/>
            <a:stretch>
              <a:fillRect/>
            </a:stretch>
          </p:blipFill>
          <p:spPr bwMode="auto">
            <a:xfrm>
              <a:off x="990599" y="2971800"/>
              <a:ext cx="270918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Cloud Callout 8">
            <a:extLst>
              <a:ext uri="{FF2B5EF4-FFF2-40B4-BE49-F238E27FC236}">
                <a16:creationId xmlns:a16="http://schemas.microsoft.com/office/drawing/2014/main" id="{78F2065B-9188-4825-9D7F-8DA897D65C3F}"/>
              </a:ext>
            </a:extLst>
          </p:cNvPr>
          <p:cNvSpPr/>
          <p:nvPr/>
        </p:nvSpPr>
        <p:spPr>
          <a:xfrm>
            <a:off x="1" y="-1"/>
            <a:ext cx="5454936" cy="2873515"/>
          </a:xfrm>
          <a:prstGeom prst="cloudCallout">
            <a:avLst>
              <a:gd name="adj1" fmla="val 10437"/>
              <a:gd name="adj2" fmla="val 6153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ngoài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vườn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đã</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rồi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định</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hoạch</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Nhưng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chân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đau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quá</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thể</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Cháu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thể</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giúp</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ra</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vườn</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hái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không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
        <p:nvSpPr>
          <p:cNvPr id="10" name="Cloud Callout 9">
            <a:extLst>
              <a:ext uri="{FF2B5EF4-FFF2-40B4-BE49-F238E27FC236}">
                <a16:creationId xmlns:a16="http://schemas.microsoft.com/office/drawing/2014/main" id="{8592661D-AC2A-48EF-B0F5-32FDFD90C191}"/>
              </a:ext>
            </a:extLst>
          </p:cNvPr>
          <p:cNvSpPr/>
          <p:nvPr/>
        </p:nvSpPr>
        <p:spPr>
          <a:xfrm>
            <a:off x="7950200" y="5334000"/>
            <a:ext cx="2590800" cy="1219200"/>
          </a:xfrm>
          <a:prstGeom prst="cloudCallout">
            <a:avLst>
              <a:gd name="adj1" fmla="val -77407"/>
              <a:gd name="adj2" fmla="val -3897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Dạ</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ạ,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cháu</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ngay</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pic>
        <p:nvPicPr>
          <p:cNvPr id="12" name="chrysanthemum">
            <a:hlinkClick r:id="" action="ppaction://media"/>
            <a:extLst>
              <a:ext uri="{FF2B5EF4-FFF2-40B4-BE49-F238E27FC236}">
                <a16:creationId xmlns:a16="http://schemas.microsoft.com/office/drawing/2014/main" id="{7AE8629B-7129-4B0D-9D6D-3A960E57B5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61926" y="-800100"/>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750"/>
                                  </p:stCondLst>
                                  <p:childTnLst>
                                    <p:animRot by="120000">
                                      <p:cBhvr>
                                        <p:cTn id="6" dur="1" fill="hold">
                                          <p:stCondLst>
                                            <p:cond delay="0"/>
                                          </p:stCondLst>
                                        </p:cTn>
                                        <p:tgtEl>
                                          <p:spTgt spid="5"/>
                                        </p:tgtEl>
                                        <p:attrNameLst>
                                          <p:attrName>r</p:attrName>
                                        </p:attrNameLst>
                                      </p:cBhvr>
                                    </p:animRot>
                                    <p:animRot by="-240000">
                                      <p:cBhvr>
                                        <p:cTn id="7" dur="2" fill="hold">
                                          <p:stCondLst>
                                            <p:cond delay="523"/>
                                          </p:stCondLst>
                                        </p:cTn>
                                        <p:tgtEl>
                                          <p:spTgt spid="5"/>
                                        </p:tgtEl>
                                        <p:attrNameLst>
                                          <p:attrName>r</p:attrName>
                                        </p:attrNameLst>
                                      </p:cBhvr>
                                    </p:animRot>
                                    <p:animRot by="240000">
                                      <p:cBhvr>
                                        <p:cTn id="8" dur="2" fill="hold">
                                          <p:stCondLst>
                                            <p:cond delay="1046"/>
                                          </p:stCondLst>
                                        </p:cTn>
                                        <p:tgtEl>
                                          <p:spTgt spid="5"/>
                                        </p:tgtEl>
                                        <p:attrNameLst>
                                          <p:attrName>r</p:attrName>
                                        </p:attrNameLst>
                                      </p:cBhvr>
                                    </p:animRot>
                                    <p:animRot by="-240000">
                                      <p:cBhvr>
                                        <p:cTn id="9" dur="2" fill="hold">
                                          <p:stCondLst>
                                            <p:cond delay="1570"/>
                                          </p:stCondLst>
                                        </p:cTn>
                                        <p:tgtEl>
                                          <p:spTgt spid="5"/>
                                        </p:tgtEl>
                                        <p:attrNameLst>
                                          <p:attrName>r</p:attrName>
                                        </p:attrNameLst>
                                      </p:cBhvr>
                                    </p:animRot>
                                    <p:animRot by="120000">
                                      <p:cBhvr>
                                        <p:cTn id="10" dur="2" fill="hold">
                                          <p:stCondLst>
                                            <p:cond delay="2999"/>
                                          </p:stCondLst>
                                        </p:cTn>
                                        <p:tgtEl>
                                          <p:spTgt spid="5"/>
                                        </p:tgtEl>
                                        <p:attrNameLst>
                                          <p:attrName>r</p:attrName>
                                        </p:attrNameLst>
                                      </p:cBhvr>
                                    </p:animRot>
                                  </p:childTnLst>
                                </p:cTn>
                              </p:par>
                              <p:par>
                                <p:cTn id="11" presetID="32" presetClass="emph" presetSubtype="0" repeatCount="indefinite" fill="hold" nodeType="withEffect">
                                  <p:stCondLst>
                                    <p:cond delay="750"/>
                                  </p:stCondLst>
                                  <p:childTnLst>
                                    <p:animRot by="120000">
                                      <p:cBhvr>
                                        <p:cTn id="12" dur="225" fill="hold">
                                          <p:stCondLst>
                                            <p:cond delay="0"/>
                                          </p:stCondLst>
                                        </p:cTn>
                                        <p:tgtEl>
                                          <p:spTgt spid="11"/>
                                        </p:tgtEl>
                                        <p:attrNameLst>
                                          <p:attrName>r</p:attrName>
                                        </p:attrNameLst>
                                      </p:cBhvr>
                                    </p:animRot>
                                    <p:animRot by="-240000">
                                      <p:cBhvr>
                                        <p:cTn id="13" dur="450" fill="hold">
                                          <p:stCondLst>
                                            <p:cond delay="450"/>
                                          </p:stCondLst>
                                        </p:cTn>
                                        <p:tgtEl>
                                          <p:spTgt spid="11"/>
                                        </p:tgtEl>
                                        <p:attrNameLst>
                                          <p:attrName>r</p:attrName>
                                        </p:attrNameLst>
                                      </p:cBhvr>
                                    </p:animRot>
                                    <p:animRot by="240000">
                                      <p:cBhvr>
                                        <p:cTn id="14" dur="450" fill="hold">
                                          <p:stCondLst>
                                            <p:cond delay="900"/>
                                          </p:stCondLst>
                                        </p:cTn>
                                        <p:tgtEl>
                                          <p:spTgt spid="11"/>
                                        </p:tgtEl>
                                        <p:attrNameLst>
                                          <p:attrName>r</p:attrName>
                                        </p:attrNameLst>
                                      </p:cBhvr>
                                    </p:animRot>
                                    <p:animRot by="-240000">
                                      <p:cBhvr>
                                        <p:cTn id="15" dur="450" fill="hold">
                                          <p:stCondLst>
                                            <p:cond delay="1350"/>
                                          </p:stCondLst>
                                        </p:cTn>
                                        <p:tgtEl>
                                          <p:spTgt spid="11"/>
                                        </p:tgtEl>
                                        <p:attrNameLst>
                                          <p:attrName>r</p:attrName>
                                        </p:attrNameLst>
                                      </p:cBhvr>
                                    </p:animRot>
                                    <p:animRot by="120000">
                                      <p:cBhvr>
                                        <p:cTn id="16" dur="450" fill="hold">
                                          <p:stCondLst>
                                            <p:cond delay="1800"/>
                                          </p:stCondLst>
                                        </p:cTn>
                                        <p:tgtEl>
                                          <p:spTgt spid="1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 presetClass="mediacall" presetSubtype="0" fill="hold" nodeType="withEffect">
                                  <p:stCondLst>
                                    <p:cond delay="0"/>
                                  </p:stCondLst>
                                  <p:childTnLst>
                                    <p:cmd type="call" cmd="playFrom(0.0)">
                                      <p:cBhvr>
                                        <p:cTn id="3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CE56E7-7BC8-4324-AD76-E19477233D91}"/>
              </a:ext>
            </a:extLst>
          </p:cNvPr>
          <p:cNvPicPr>
            <a:picLocks noChangeAspect="1"/>
          </p:cNvPicPr>
          <p:nvPr/>
        </p:nvPicPr>
        <p:blipFill>
          <a:blip r:embed="rId2"/>
          <a:stretch>
            <a:fillRect/>
          </a:stretch>
        </p:blipFill>
        <p:spPr>
          <a:xfrm>
            <a:off x="0" y="-8737"/>
            <a:ext cx="12192000" cy="6927063"/>
          </a:xfrm>
          <a:prstGeom prst="rect">
            <a:avLst/>
          </a:prstGeom>
        </p:spPr>
      </p:pic>
      <p:grpSp>
        <p:nvGrpSpPr>
          <p:cNvPr id="5" name="Group 4">
            <a:extLst>
              <a:ext uri="{FF2B5EF4-FFF2-40B4-BE49-F238E27FC236}">
                <a16:creationId xmlns:a16="http://schemas.microsoft.com/office/drawing/2014/main" id="{4A3F8CA9-8FE8-4264-9C4B-AF9E7D104F28}"/>
              </a:ext>
            </a:extLst>
          </p:cNvPr>
          <p:cNvGrpSpPr>
            <a:grpSpLocks/>
          </p:cNvGrpSpPr>
          <p:nvPr/>
        </p:nvGrpSpPr>
        <p:grpSpPr bwMode="auto">
          <a:xfrm>
            <a:off x="5525589" y="1001971"/>
            <a:ext cx="3638550" cy="4495800"/>
            <a:chOff x="4359118" y="2362200"/>
            <a:chExt cx="3108482" cy="3820825"/>
          </a:xfrm>
        </p:grpSpPr>
        <p:pic>
          <p:nvPicPr>
            <p:cNvPr id="37898" name="Picture 3">
              <a:extLst>
                <a:ext uri="{FF2B5EF4-FFF2-40B4-BE49-F238E27FC236}">
                  <a16:creationId xmlns:a16="http://schemas.microsoft.com/office/drawing/2014/main" id="{2292FABD-721D-4F03-B65F-6A857F9F3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118" y="2362200"/>
              <a:ext cx="3108482" cy="38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4">
              <a:extLst>
                <a:ext uri="{FF2B5EF4-FFF2-40B4-BE49-F238E27FC236}">
                  <a16:creationId xmlns:a16="http://schemas.microsoft.com/office/drawing/2014/main" id="{0F9C9E31-DB24-45FF-87FB-8AACEB866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728823"/>
              <a:ext cx="1205584" cy="1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hlinkClick r:id="" action="ppaction://noaction"/>
            <a:extLst>
              <a:ext uri="{FF2B5EF4-FFF2-40B4-BE49-F238E27FC236}">
                <a16:creationId xmlns:a16="http://schemas.microsoft.com/office/drawing/2014/main" id="{60251D36-C445-4549-B4D4-5187DEEC3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532313"/>
            <a:ext cx="592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action="ppaction://hlinksldjump"/>
            <a:extLst>
              <a:ext uri="{FF2B5EF4-FFF2-40B4-BE49-F238E27FC236}">
                <a16:creationId xmlns:a16="http://schemas.microsoft.com/office/drawing/2014/main" id="{592F64F9-E0B9-41E1-AC3C-EF432A892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940426"/>
            <a:ext cx="7381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8" action="ppaction://hlinksldjump"/>
            <a:extLst>
              <a:ext uri="{FF2B5EF4-FFF2-40B4-BE49-F238E27FC236}">
                <a16:creationId xmlns:a16="http://schemas.microsoft.com/office/drawing/2014/main" id="{B46C6ED2-74E0-40B1-86F7-04AABA543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250" y="6067425"/>
            <a:ext cx="692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 action="ppaction://noaction"/>
            <a:extLst>
              <a:ext uri="{FF2B5EF4-FFF2-40B4-BE49-F238E27FC236}">
                <a16:creationId xmlns:a16="http://schemas.microsoft.com/office/drawing/2014/main" id="{0703A05C-8C06-4BBB-A518-6AA8F38F73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1" y="4962526"/>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11" action="ppaction://hlinksldjump"/>
            <a:extLst>
              <a:ext uri="{FF2B5EF4-FFF2-40B4-BE49-F238E27FC236}">
                <a16:creationId xmlns:a16="http://schemas.microsoft.com/office/drawing/2014/main" id="{73987269-A5AA-4006-BA41-41C2E0CB5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6964" y="4308475"/>
            <a:ext cx="604837"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1" action="ppaction://hlinksldjump"/>
            <a:extLst>
              <a:ext uri="{FF2B5EF4-FFF2-40B4-BE49-F238E27FC236}">
                <a16:creationId xmlns:a16="http://schemas.microsoft.com/office/drawing/2014/main" id="{1EF79AEB-62F8-47E7-A35D-500271B341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9913" y="5010150"/>
            <a:ext cx="654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a:extLst>
              <a:ext uri="{FF2B5EF4-FFF2-40B4-BE49-F238E27FC236}">
                <a16:creationId xmlns:a16="http://schemas.microsoft.com/office/drawing/2014/main" id="{14A46109-5AE3-4CA2-89D3-F4B91762E3CE}"/>
              </a:ext>
            </a:extLst>
          </p:cNvPr>
          <p:cNvSpPr/>
          <p:nvPr/>
        </p:nvSpPr>
        <p:spPr>
          <a:xfrm flipH="1">
            <a:off x="0" y="124692"/>
            <a:ext cx="5525589" cy="2586736"/>
          </a:xfrm>
          <a:prstGeom prst="cloudCallout">
            <a:avLst>
              <a:gd name="adj1" fmla="val -54584"/>
              <a:gd name="adj2" fmla="val 3900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Mỗi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quả</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chứa</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hỏi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muốn</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hái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dâu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phải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trả</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lời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hỏi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Các</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giúp</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nhé</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750" fill="hold"/>
                                        <p:tgtEl>
                                          <p:spTgt spid="14"/>
                                        </p:tgtEl>
                                        <p:attrNameLst>
                                          <p:attrName>ppt_w</p:attrName>
                                        </p:attrNameLst>
                                      </p:cBhvr>
                                      <p:tavLst>
                                        <p:tav tm="0">
                                          <p:val>
                                            <p:fltVal val="0"/>
                                          </p:val>
                                        </p:tav>
                                        <p:tav tm="100000">
                                          <p:val>
                                            <p:strVal val="#ppt_w"/>
                                          </p:val>
                                        </p:tav>
                                      </p:tavLst>
                                    </p:anim>
                                    <p:anim calcmode="lin" valueType="num">
                                      <p:cBhvr>
                                        <p:cTn id="16" dur="1750" fill="hold"/>
                                        <p:tgtEl>
                                          <p:spTgt spid="14"/>
                                        </p:tgtEl>
                                        <p:attrNameLst>
                                          <p:attrName>ppt_h</p:attrName>
                                        </p:attrNameLst>
                                      </p:cBhvr>
                                      <p:tavLst>
                                        <p:tav tm="0">
                                          <p:val>
                                            <p:fltVal val="0"/>
                                          </p:val>
                                        </p:tav>
                                        <p:tav tm="100000">
                                          <p:val>
                                            <p:strVal val="#ppt_h"/>
                                          </p:val>
                                        </p:tav>
                                      </p:tavLst>
                                    </p:anim>
                                    <p:animEffect transition="in" filter="fade">
                                      <p:cBhvr>
                                        <p:cTn id="1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3B2D9-6A5D-28AD-BB12-E836EC5D9F31}"/>
              </a:ext>
            </a:extLst>
          </p:cNvPr>
          <p:cNvPicPr>
            <a:picLocks noChangeAspect="1"/>
          </p:cNvPicPr>
          <p:nvPr/>
        </p:nvPicPr>
        <p:blipFill>
          <a:blip r:embed="rId5"/>
          <a:stretch>
            <a:fillRect/>
          </a:stretch>
        </p:blipFill>
        <p:spPr>
          <a:xfrm>
            <a:off x="59028" y="0"/>
            <a:ext cx="12073944" cy="6858000"/>
          </a:xfrm>
          <a:prstGeom prst="rect">
            <a:avLst/>
          </a:prstGeom>
        </p:spPr>
      </p:pic>
      <p:sp>
        <p:nvSpPr>
          <p:cNvPr id="12" name="Rectangle 11">
            <a:extLst>
              <a:ext uri="{FF2B5EF4-FFF2-40B4-BE49-F238E27FC236}">
                <a16:creationId xmlns:a16="http://schemas.microsoft.com/office/drawing/2014/main" id="{6CE8A2B6-42F1-4BBB-9DB3-E719420D76D7}"/>
              </a:ext>
            </a:extLst>
          </p:cNvPr>
          <p:cNvSpPr/>
          <p:nvPr/>
        </p:nvSpPr>
        <p:spPr>
          <a:xfrm>
            <a:off x="2590801" y="4292600"/>
            <a:ext cx="3389313" cy="64293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ea typeface="Open Sans" panose="020B0606030504020204" pitchFamily="34" charset="0"/>
                <a:cs typeface="Open Sans" panose="020B0606030504020204" pitchFamily="34" charset="0"/>
              </a:rPr>
              <a:t>A.</a:t>
            </a:r>
            <a:r>
              <a:rPr lang="en-US" sz="2000" dirty="0">
                <a:solidFill>
                  <a:prstClr val="black"/>
                </a:solidFill>
                <a:latin typeface="Nunito Black" pitchFamily="2" charset="0"/>
                <a:ea typeface="Open Sans" panose="020B0606030504020204" pitchFamily="34" charset="0"/>
                <a:cs typeface="Open Sans" panose="020B0606030504020204" pitchFamily="34" charset="0"/>
              </a:rPr>
              <a:t> Ba </a:t>
            </a:r>
            <a:r>
              <a:rPr lang="en-US" sz="2000" dirty="0" err="1">
                <a:solidFill>
                  <a:prstClr val="black"/>
                </a:solidFill>
                <a:latin typeface="Nunito Black" pitchFamily="2" charset="0"/>
                <a:ea typeface="Open Sans" panose="020B0606030504020204" pitchFamily="34" charset="0"/>
                <a:cs typeface="Open Sans" panose="020B0606030504020204" pitchFamily="34" charset="0"/>
              </a:rPr>
              <a:t>điểm</a:t>
            </a:r>
            <a:r>
              <a:rPr lang="en-US" sz="2000" dirty="0">
                <a:solidFill>
                  <a:prstClr val="black"/>
                </a:solidFill>
                <a:latin typeface="Nunito Black" pitchFamily="2" charset="0"/>
                <a:ea typeface="Open Sans" panose="020B0606030504020204" pitchFamily="34" charset="0"/>
                <a:cs typeface="Open Sans" panose="020B0606030504020204" pitchFamily="34" charset="0"/>
              </a:rPr>
              <a:t> I, H, K</a:t>
            </a:r>
            <a:r>
              <a:rPr lang="vi-VN" sz="2000" dirty="0">
                <a:solidFill>
                  <a:prstClr val="black"/>
                </a:solidFill>
                <a:latin typeface="Nunito Black" pitchFamily="2" charset="0"/>
                <a:ea typeface="Open Sans" panose="020B0606030504020204" pitchFamily="34" charset="0"/>
                <a:cs typeface="Open Sans" panose="020B0606030504020204" pitchFamily="34" charset="0"/>
              </a:rPr>
              <a:t> </a:t>
            </a:r>
          </a:p>
        </p:txBody>
      </p:sp>
      <p:sp>
        <p:nvSpPr>
          <p:cNvPr id="13" name="Rectangle 12">
            <a:extLst>
              <a:ext uri="{FF2B5EF4-FFF2-40B4-BE49-F238E27FC236}">
                <a16:creationId xmlns:a16="http://schemas.microsoft.com/office/drawing/2014/main" id="{8E16A452-1BEF-441A-841B-24C887DD1DC8}"/>
              </a:ext>
            </a:extLst>
          </p:cNvPr>
          <p:cNvSpPr/>
          <p:nvPr/>
        </p:nvSpPr>
        <p:spPr>
          <a:xfrm>
            <a:off x="6708776" y="4292600"/>
            <a:ext cx="3389313" cy="64293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rPr>
              <a:t>B.</a:t>
            </a:r>
            <a:r>
              <a:rPr lang="en-US" sz="2000" dirty="0">
                <a:solidFill>
                  <a:prstClr val="black"/>
                </a:solidFill>
                <a:latin typeface="Nunito Black" pitchFamily="2" charset="0"/>
              </a:rPr>
              <a:t> Ba </a:t>
            </a:r>
            <a:r>
              <a:rPr lang="en-US" sz="2000" dirty="0" err="1">
                <a:solidFill>
                  <a:prstClr val="black"/>
                </a:solidFill>
                <a:latin typeface="Nunito Black" pitchFamily="2" charset="0"/>
              </a:rPr>
              <a:t>điểm</a:t>
            </a:r>
            <a:r>
              <a:rPr lang="en-US" sz="2000" dirty="0">
                <a:solidFill>
                  <a:prstClr val="black"/>
                </a:solidFill>
                <a:latin typeface="Nunito Black" pitchFamily="2" charset="0"/>
              </a:rPr>
              <a:t> A, B, C</a:t>
            </a:r>
            <a:r>
              <a:rPr lang="vi-VN" sz="2000" dirty="0">
                <a:solidFill>
                  <a:prstClr val="black"/>
                </a:solidFill>
                <a:latin typeface="Nunito Black" pitchFamily="2" charset="0"/>
              </a:rPr>
              <a:t> </a:t>
            </a:r>
          </a:p>
        </p:txBody>
      </p:sp>
      <p:sp>
        <p:nvSpPr>
          <p:cNvPr id="14" name="Rectangle 13">
            <a:extLst>
              <a:ext uri="{FF2B5EF4-FFF2-40B4-BE49-F238E27FC236}">
                <a16:creationId xmlns:a16="http://schemas.microsoft.com/office/drawing/2014/main" id="{70753162-57B5-47D2-AF84-E1C1071CF107}"/>
              </a:ext>
            </a:extLst>
          </p:cNvPr>
          <p:cNvSpPr/>
          <p:nvPr/>
        </p:nvSpPr>
        <p:spPr>
          <a:xfrm>
            <a:off x="2590801" y="5094289"/>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ea typeface="Open Sans" panose="020B0606030504020204" pitchFamily="34" charset="0"/>
                <a:cs typeface="Open Sans" panose="020B0606030504020204" pitchFamily="34" charset="0"/>
              </a:rPr>
              <a:t>C</a:t>
            </a:r>
            <a:r>
              <a:rPr lang="en-US" dirty="0">
                <a:solidFill>
                  <a:prstClr val="black"/>
                </a:solidFill>
                <a:latin typeface="Nunito Black" pitchFamily="2" charset="0"/>
                <a:ea typeface="Open Sans" panose="020B0606030504020204" pitchFamily="34" charset="0"/>
                <a:cs typeface="Open Sans" panose="020B0606030504020204" pitchFamily="34" charset="0"/>
              </a:rPr>
              <a:t>. Ba </a:t>
            </a:r>
            <a:r>
              <a:rPr lang="en-US" dirty="0" err="1">
                <a:solidFill>
                  <a:prstClr val="black"/>
                </a:solidFill>
                <a:latin typeface="Nunito Black" pitchFamily="2" charset="0"/>
                <a:ea typeface="Open Sans" panose="020B0606030504020204" pitchFamily="34" charset="0"/>
                <a:cs typeface="Open Sans" panose="020B0606030504020204" pitchFamily="34" charset="0"/>
              </a:rPr>
              <a:t>điểm</a:t>
            </a:r>
            <a:r>
              <a:rPr lang="en-US" dirty="0">
                <a:solidFill>
                  <a:prstClr val="black"/>
                </a:solidFill>
                <a:latin typeface="Nunito Black" pitchFamily="2" charset="0"/>
                <a:ea typeface="Open Sans" panose="020B0606030504020204" pitchFamily="34" charset="0"/>
                <a:cs typeface="Open Sans" panose="020B0606030504020204" pitchFamily="34" charset="0"/>
              </a:rPr>
              <a:t> K, M, N</a:t>
            </a:r>
            <a:endParaRPr lang="vi-VN" dirty="0">
              <a:solidFill>
                <a:prstClr val="black"/>
              </a:solidFill>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CA3124ED-5BDC-414B-AA45-342E1F2DAA15}"/>
              </a:ext>
            </a:extLst>
          </p:cNvPr>
          <p:cNvSpPr/>
          <p:nvPr/>
        </p:nvSpPr>
        <p:spPr>
          <a:xfrm>
            <a:off x="6782070" y="5119688"/>
            <a:ext cx="3389312"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000" dirty="0">
                <a:solidFill>
                  <a:prstClr val="black"/>
                </a:solidFill>
                <a:latin typeface="Nunito Black" pitchFamily="2" charset="0"/>
              </a:rPr>
              <a:t>D. </a:t>
            </a:r>
            <a:r>
              <a:rPr lang="en-US" sz="2000" dirty="0">
                <a:solidFill>
                  <a:prstClr val="black"/>
                </a:solidFill>
                <a:latin typeface="Nunito Black" pitchFamily="2" charset="0"/>
              </a:rPr>
              <a:t>Ba </a:t>
            </a:r>
            <a:r>
              <a:rPr lang="en-US" sz="2000" dirty="0" err="1">
                <a:solidFill>
                  <a:prstClr val="black"/>
                </a:solidFill>
                <a:latin typeface="Nunito Black" pitchFamily="2" charset="0"/>
              </a:rPr>
              <a:t>điểm</a:t>
            </a:r>
            <a:r>
              <a:rPr lang="en-US" sz="2000" dirty="0">
                <a:solidFill>
                  <a:prstClr val="black"/>
                </a:solidFill>
                <a:latin typeface="Nunito Black" pitchFamily="2" charset="0"/>
              </a:rPr>
              <a:t> O, P, Q</a:t>
            </a:r>
            <a:r>
              <a:rPr lang="vi-VN" sz="2000" dirty="0">
                <a:solidFill>
                  <a:prstClr val="black"/>
                </a:solidFill>
                <a:latin typeface="Nunito Black" pitchFamily="2" charset="0"/>
              </a:rPr>
              <a:t> </a:t>
            </a:r>
          </a:p>
        </p:txBody>
      </p:sp>
      <p:pic>
        <p:nvPicPr>
          <p:cNvPr id="16" name="Picture 15">
            <a:extLst>
              <a:ext uri="{FF2B5EF4-FFF2-40B4-BE49-F238E27FC236}">
                <a16:creationId xmlns:a16="http://schemas.microsoft.com/office/drawing/2014/main" id="{B00B643A-EB43-428F-BA64-07E5A9AD4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2738" y="4259264"/>
            <a:ext cx="673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D52588F-2DA9-411E-A592-245B5E576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0526" y="5230813"/>
            <a:ext cx="671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E44DF60-5297-4762-913D-99254EE0F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9588" y="4238626"/>
            <a:ext cx="67151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EEC9AD3-B6E4-4B80-A790-FC7BC16B6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1" y="5119688"/>
            <a:ext cx="671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2" name="Group 7">
            <a:extLst>
              <a:ext uri="{FF2B5EF4-FFF2-40B4-BE49-F238E27FC236}">
                <a16:creationId xmlns:a16="http://schemas.microsoft.com/office/drawing/2014/main" id="{198A313B-8E11-47D3-848F-0BC14EA36055}"/>
              </a:ext>
            </a:extLst>
          </p:cNvPr>
          <p:cNvGrpSpPr>
            <a:grpSpLocks/>
          </p:cNvGrpSpPr>
          <p:nvPr/>
        </p:nvGrpSpPr>
        <p:grpSpPr bwMode="auto">
          <a:xfrm>
            <a:off x="1828800" y="500064"/>
            <a:ext cx="9144000" cy="3411537"/>
            <a:chOff x="330958" y="248315"/>
            <a:chExt cx="9143691" cy="3412630"/>
          </a:xfrm>
        </p:grpSpPr>
        <p:pic>
          <p:nvPicPr>
            <p:cNvPr id="38925" name="Picture 2">
              <a:extLst>
                <a:ext uri="{FF2B5EF4-FFF2-40B4-BE49-F238E27FC236}">
                  <a16:creationId xmlns:a16="http://schemas.microsoft.com/office/drawing/2014/main" id="{5FE86DBA-E339-4C0E-BD27-42FF5EB68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6" name="Group 6">
              <a:extLst>
                <a:ext uri="{FF2B5EF4-FFF2-40B4-BE49-F238E27FC236}">
                  <a16:creationId xmlns:a16="http://schemas.microsoft.com/office/drawing/2014/main" id="{E4411854-65A5-4030-BEF2-EDC7E9B54999}"/>
                </a:ext>
              </a:extLst>
            </p:cNvPr>
            <p:cNvGrpSpPr>
              <a:grpSpLocks/>
            </p:cNvGrpSpPr>
            <p:nvPr/>
          </p:nvGrpSpPr>
          <p:grpSpPr bwMode="auto">
            <a:xfrm>
              <a:off x="6630274" y="381000"/>
              <a:ext cx="2844375" cy="3247712"/>
              <a:chOff x="8876763" y="-521788"/>
              <a:chExt cx="2844375" cy="3247712"/>
            </a:xfrm>
          </p:grpSpPr>
          <p:pic>
            <p:nvPicPr>
              <p:cNvPr id="38928" name="Picture 3">
                <a:extLst>
                  <a:ext uri="{FF2B5EF4-FFF2-40B4-BE49-F238E27FC236}">
                    <a16:creationId xmlns:a16="http://schemas.microsoft.com/office/drawing/2014/main" id="{1B0B22EC-030C-4100-A641-164F8FA4A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29" name="Group 5">
                <a:extLst>
                  <a:ext uri="{FF2B5EF4-FFF2-40B4-BE49-F238E27FC236}">
                    <a16:creationId xmlns:a16="http://schemas.microsoft.com/office/drawing/2014/main" id="{7CAE6007-B18E-40F2-B769-9D530045393D}"/>
                  </a:ext>
                </a:extLst>
              </p:cNvPr>
              <p:cNvGrpSpPr>
                <a:grpSpLocks/>
              </p:cNvGrpSpPr>
              <p:nvPr/>
            </p:nvGrpSpPr>
            <p:grpSpPr bwMode="auto">
              <a:xfrm>
                <a:off x="8876763" y="1589993"/>
                <a:ext cx="1191635" cy="857409"/>
                <a:chOff x="8015653" y="2725924"/>
                <a:chExt cx="1191635" cy="857409"/>
              </a:xfrm>
            </p:grpSpPr>
            <p:pic>
              <p:nvPicPr>
                <p:cNvPr id="38930" name="Picture 4">
                  <a:extLst>
                    <a:ext uri="{FF2B5EF4-FFF2-40B4-BE49-F238E27FC236}">
                      <a16:creationId xmlns:a16="http://schemas.microsoft.com/office/drawing/2014/main" id="{68728854-9DFD-4070-8831-7C624EBF8F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1" name="Picture 29">
                  <a:extLst>
                    <a:ext uri="{FF2B5EF4-FFF2-40B4-BE49-F238E27FC236}">
                      <a16:creationId xmlns:a16="http://schemas.microsoft.com/office/drawing/2014/main" id="{879E83F0-23F1-44C3-B156-3F6B501669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2" name="Group 4">
                  <a:extLst>
                    <a:ext uri="{FF2B5EF4-FFF2-40B4-BE49-F238E27FC236}">
                      <a16:creationId xmlns:a16="http://schemas.microsoft.com/office/drawing/2014/main" id="{F2160415-7962-4E4A-A5C0-A1821C810C9E}"/>
                    </a:ext>
                  </a:extLst>
                </p:cNvPr>
                <p:cNvGrpSpPr>
                  <a:grpSpLocks/>
                </p:cNvGrpSpPr>
                <p:nvPr/>
              </p:nvGrpSpPr>
              <p:grpSpPr bwMode="auto">
                <a:xfrm>
                  <a:off x="8057662" y="2866529"/>
                  <a:ext cx="1149626" cy="494544"/>
                  <a:chOff x="9979481" y="2866529"/>
                  <a:chExt cx="1149626" cy="494544"/>
                </a:xfrm>
              </p:grpSpPr>
              <p:pic>
                <p:nvPicPr>
                  <p:cNvPr id="38933" name="Picture 27">
                    <a:extLst>
                      <a:ext uri="{FF2B5EF4-FFF2-40B4-BE49-F238E27FC236}">
                        <a16:creationId xmlns:a16="http://schemas.microsoft.com/office/drawing/2014/main" id="{79D9926D-2D6E-4CC9-B6DB-A82BCF22C2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8">
                    <a:extLst>
                      <a:ext uri="{FF2B5EF4-FFF2-40B4-BE49-F238E27FC236}">
                        <a16:creationId xmlns:a16="http://schemas.microsoft.com/office/drawing/2014/main" id="{EDEF552F-BBD3-432A-8FB7-81EFA86A14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30">
                    <a:extLst>
                      <a:ext uri="{FF2B5EF4-FFF2-40B4-BE49-F238E27FC236}">
                        <a16:creationId xmlns:a16="http://schemas.microsoft.com/office/drawing/2014/main" id="{3C40BEB6-E3AF-47F8-86B1-9911B5BD7B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8927" name="Picture 3">
              <a:extLst>
                <a:ext uri="{FF2B5EF4-FFF2-40B4-BE49-F238E27FC236}">
                  <a16:creationId xmlns:a16="http://schemas.microsoft.com/office/drawing/2014/main" id="{EF0A3B8D-D23E-40C4-931E-DA45CC1E9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923" name="TextBox 24">
            <a:extLst>
              <a:ext uri="{FF2B5EF4-FFF2-40B4-BE49-F238E27FC236}">
                <a16:creationId xmlns:a16="http://schemas.microsoft.com/office/drawing/2014/main" id="{2E82F975-C4FA-47F7-8CF4-15F0212FCBA4}"/>
              </a:ext>
            </a:extLst>
          </p:cNvPr>
          <p:cNvSpPr txBox="1">
            <a:spLocks noChangeArrowheads="1"/>
          </p:cNvSpPr>
          <p:nvPr/>
        </p:nvSpPr>
        <p:spPr bwMode="auto">
          <a:xfrm>
            <a:off x="3206750" y="1133475"/>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FFFF"/>
                </a:solidFill>
                <a:latin typeface="Nunito Black" pitchFamily="2" charset="0"/>
              </a:rPr>
              <a:t>Ba </a:t>
            </a:r>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nào</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thẳng</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hàng</a:t>
            </a:r>
            <a:r>
              <a:rPr lang="en-US" altLang="en-US" b="1" dirty="0">
                <a:solidFill>
                  <a:srgbClr val="FFFFFF"/>
                </a:solidFill>
                <a:latin typeface="Nunito Black" pitchFamily="2" charset="0"/>
              </a:rPr>
              <a:t>? </a:t>
            </a:r>
          </a:p>
        </p:txBody>
      </p:sp>
      <p:cxnSp>
        <p:nvCxnSpPr>
          <p:cNvPr id="3" name="Straight Connector 2">
            <a:extLst>
              <a:ext uri="{FF2B5EF4-FFF2-40B4-BE49-F238E27FC236}">
                <a16:creationId xmlns:a16="http://schemas.microsoft.com/office/drawing/2014/main" id="{6C534BD0-A074-5DCA-E587-8E36DF3E005F}"/>
              </a:ext>
            </a:extLst>
          </p:cNvPr>
          <p:cNvCxnSpPr/>
          <p:nvPr/>
        </p:nvCxnSpPr>
        <p:spPr>
          <a:xfrm>
            <a:off x="4063672" y="1956025"/>
            <a:ext cx="212406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5288C1F-83CC-2A8E-F805-80C2BE28C08E}"/>
              </a:ext>
            </a:extLst>
          </p:cNvPr>
          <p:cNvSpPr/>
          <p:nvPr/>
        </p:nvSpPr>
        <p:spPr>
          <a:xfrm>
            <a:off x="4829452" y="1929498"/>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DD1F725-BFFA-E345-E643-9E41A31F7A70}"/>
              </a:ext>
            </a:extLst>
          </p:cNvPr>
          <p:cNvSpPr/>
          <p:nvPr/>
        </p:nvSpPr>
        <p:spPr>
          <a:xfrm>
            <a:off x="4049687" y="1930972"/>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EB04932-B439-7FF3-77F8-BCD98B95937D}"/>
              </a:ext>
            </a:extLst>
          </p:cNvPr>
          <p:cNvSpPr/>
          <p:nvPr/>
        </p:nvSpPr>
        <p:spPr>
          <a:xfrm>
            <a:off x="6135950" y="1922094"/>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0FAA72-D039-D0D9-34B9-9DCACF7F47BB}"/>
              </a:ext>
            </a:extLst>
          </p:cNvPr>
          <p:cNvSpPr txBox="1"/>
          <p:nvPr/>
        </p:nvSpPr>
        <p:spPr>
          <a:xfrm>
            <a:off x="3950563" y="1975217"/>
            <a:ext cx="328474" cy="369332"/>
          </a:xfrm>
          <a:prstGeom prst="rect">
            <a:avLst/>
          </a:prstGeom>
          <a:noFill/>
        </p:spPr>
        <p:txBody>
          <a:bodyPr wrap="square" rtlCol="0">
            <a:spAutoFit/>
          </a:bodyPr>
          <a:lstStyle/>
          <a:p>
            <a:r>
              <a:rPr lang="en-US" dirty="0">
                <a:solidFill>
                  <a:schemeClr val="bg1"/>
                </a:solidFill>
              </a:rPr>
              <a:t>A</a:t>
            </a:r>
          </a:p>
        </p:txBody>
      </p:sp>
      <p:sp>
        <p:nvSpPr>
          <p:cNvPr id="30" name="TextBox 29">
            <a:extLst>
              <a:ext uri="{FF2B5EF4-FFF2-40B4-BE49-F238E27FC236}">
                <a16:creationId xmlns:a16="http://schemas.microsoft.com/office/drawing/2014/main" id="{2050D454-8585-0508-9DCF-9B2915322E7F}"/>
              </a:ext>
            </a:extLst>
          </p:cNvPr>
          <p:cNvSpPr txBox="1"/>
          <p:nvPr/>
        </p:nvSpPr>
        <p:spPr>
          <a:xfrm>
            <a:off x="4697768" y="1994450"/>
            <a:ext cx="328474" cy="369332"/>
          </a:xfrm>
          <a:prstGeom prst="rect">
            <a:avLst/>
          </a:prstGeom>
          <a:noFill/>
        </p:spPr>
        <p:txBody>
          <a:bodyPr wrap="square" rtlCol="0">
            <a:spAutoFit/>
          </a:bodyPr>
          <a:lstStyle/>
          <a:p>
            <a:r>
              <a:rPr lang="en-US" dirty="0">
                <a:solidFill>
                  <a:schemeClr val="bg1"/>
                </a:solidFill>
              </a:rPr>
              <a:t>B</a:t>
            </a:r>
          </a:p>
        </p:txBody>
      </p:sp>
      <p:sp>
        <p:nvSpPr>
          <p:cNvPr id="31" name="TextBox 30">
            <a:extLst>
              <a:ext uri="{FF2B5EF4-FFF2-40B4-BE49-F238E27FC236}">
                <a16:creationId xmlns:a16="http://schemas.microsoft.com/office/drawing/2014/main" id="{9CCC573A-F26B-371B-7753-C908AE8D81B3}"/>
              </a:ext>
            </a:extLst>
          </p:cNvPr>
          <p:cNvSpPr txBox="1"/>
          <p:nvPr/>
        </p:nvSpPr>
        <p:spPr>
          <a:xfrm>
            <a:off x="6029423" y="1994447"/>
            <a:ext cx="328474" cy="369332"/>
          </a:xfrm>
          <a:prstGeom prst="rect">
            <a:avLst/>
          </a:prstGeom>
          <a:noFill/>
        </p:spPr>
        <p:txBody>
          <a:bodyPr wrap="square" rtlCol="0">
            <a:spAutoFit/>
          </a:bodyPr>
          <a:lstStyle/>
          <a:p>
            <a:r>
              <a:rPr lang="en-US" dirty="0">
                <a:solidFill>
                  <a:schemeClr val="bg1"/>
                </a:solidFill>
              </a:rPr>
              <a:t>C</a:t>
            </a:r>
          </a:p>
        </p:txBody>
      </p:sp>
      <p:cxnSp>
        <p:nvCxnSpPr>
          <p:cNvPr id="7" name="Straight Connector 6">
            <a:extLst>
              <a:ext uri="{FF2B5EF4-FFF2-40B4-BE49-F238E27FC236}">
                <a16:creationId xmlns:a16="http://schemas.microsoft.com/office/drawing/2014/main" id="{F0707810-1D85-64CE-DF53-F66193F7C077}"/>
              </a:ext>
            </a:extLst>
          </p:cNvPr>
          <p:cNvCxnSpPr/>
          <p:nvPr/>
        </p:nvCxnSpPr>
        <p:spPr>
          <a:xfrm>
            <a:off x="7430610" y="1502807"/>
            <a:ext cx="576740" cy="574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D4D328-98FC-CFA1-4F18-203051099930}"/>
              </a:ext>
            </a:extLst>
          </p:cNvPr>
          <p:cNvCxnSpPr/>
          <p:nvPr/>
        </p:nvCxnSpPr>
        <p:spPr>
          <a:xfrm flipH="1">
            <a:off x="7430610" y="2077375"/>
            <a:ext cx="576740" cy="267174"/>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742874F-FCD4-7CFD-FF8D-2A5191EE3243}"/>
              </a:ext>
            </a:extLst>
          </p:cNvPr>
          <p:cNvSpPr/>
          <p:nvPr/>
        </p:nvSpPr>
        <p:spPr>
          <a:xfrm>
            <a:off x="7930726" y="2056738"/>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944B9-84CA-5B28-9780-1A72B0EFFF6F}"/>
              </a:ext>
            </a:extLst>
          </p:cNvPr>
          <p:cNvSpPr/>
          <p:nvPr/>
        </p:nvSpPr>
        <p:spPr>
          <a:xfrm>
            <a:off x="7398065" y="1497440"/>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5C90D49-32B6-35F4-F320-1BEA319DCEBB}"/>
              </a:ext>
            </a:extLst>
          </p:cNvPr>
          <p:cNvSpPr/>
          <p:nvPr/>
        </p:nvSpPr>
        <p:spPr>
          <a:xfrm>
            <a:off x="7371430" y="2305317"/>
            <a:ext cx="97654"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472FF98-94C6-88CB-65BD-1702380CFB3F}"/>
              </a:ext>
            </a:extLst>
          </p:cNvPr>
          <p:cNvSpPr txBox="1"/>
          <p:nvPr/>
        </p:nvSpPr>
        <p:spPr>
          <a:xfrm>
            <a:off x="7103626" y="1214608"/>
            <a:ext cx="328474" cy="369332"/>
          </a:xfrm>
          <a:prstGeom prst="rect">
            <a:avLst/>
          </a:prstGeom>
          <a:noFill/>
        </p:spPr>
        <p:txBody>
          <a:bodyPr wrap="square" rtlCol="0">
            <a:spAutoFit/>
          </a:bodyPr>
          <a:lstStyle/>
          <a:p>
            <a:r>
              <a:rPr lang="en-US" dirty="0">
                <a:solidFill>
                  <a:schemeClr val="bg1"/>
                </a:solidFill>
              </a:rPr>
              <a:t>I</a:t>
            </a:r>
          </a:p>
        </p:txBody>
      </p:sp>
      <p:sp>
        <p:nvSpPr>
          <p:cNvPr id="42" name="TextBox 41">
            <a:extLst>
              <a:ext uri="{FF2B5EF4-FFF2-40B4-BE49-F238E27FC236}">
                <a16:creationId xmlns:a16="http://schemas.microsoft.com/office/drawing/2014/main" id="{FCF4DCF6-E9C8-7A3E-82FE-759123CF1141}"/>
              </a:ext>
            </a:extLst>
          </p:cNvPr>
          <p:cNvSpPr txBox="1"/>
          <p:nvPr/>
        </p:nvSpPr>
        <p:spPr>
          <a:xfrm>
            <a:off x="7989068" y="1908542"/>
            <a:ext cx="328474" cy="369332"/>
          </a:xfrm>
          <a:prstGeom prst="rect">
            <a:avLst/>
          </a:prstGeom>
          <a:noFill/>
        </p:spPr>
        <p:txBody>
          <a:bodyPr wrap="square" rtlCol="0">
            <a:spAutoFit/>
          </a:bodyPr>
          <a:lstStyle/>
          <a:p>
            <a:r>
              <a:rPr lang="en-US" dirty="0">
                <a:solidFill>
                  <a:schemeClr val="bg1"/>
                </a:solidFill>
              </a:rPr>
              <a:t>K</a:t>
            </a:r>
          </a:p>
        </p:txBody>
      </p:sp>
      <p:sp>
        <p:nvSpPr>
          <p:cNvPr id="43" name="TextBox 42">
            <a:extLst>
              <a:ext uri="{FF2B5EF4-FFF2-40B4-BE49-F238E27FC236}">
                <a16:creationId xmlns:a16="http://schemas.microsoft.com/office/drawing/2014/main" id="{FED9092B-43E4-F3BF-EEE6-5D30B730B690}"/>
              </a:ext>
            </a:extLst>
          </p:cNvPr>
          <p:cNvSpPr txBox="1"/>
          <p:nvPr/>
        </p:nvSpPr>
        <p:spPr>
          <a:xfrm>
            <a:off x="7113987" y="2235627"/>
            <a:ext cx="328474" cy="369332"/>
          </a:xfrm>
          <a:prstGeom prst="rect">
            <a:avLst/>
          </a:prstGeom>
          <a:noFill/>
        </p:spPr>
        <p:txBody>
          <a:bodyPr wrap="square" rtlCol="0">
            <a:spAutoFit/>
          </a:bodyPr>
          <a:lstStyle/>
          <a:p>
            <a:r>
              <a:rPr lang="en-US" dirty="0">
                <a:solidFill>
                  <a:schemeClr val="bg1"/>
                </a:solidFill>
              </a:rPr>
              <a:t>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78B7-7F10-1B27-BD8C-8B6E72E8DC5A}"/>
              </a:ext>
            </a:extLst>
          </p:cNvPr>
          <p:cNvPicPr>
            <a:picLocks noChangeAspect="1"/>
          </p:cNvPicPr>
          <p:nvPr/>
        </p:nvPicPr>
        <p:blipFill>
          <a:blip r:embed="rId5"/>
          <a:stretch>
            <a:fillRect/>
          </a:stretch>
        </p:blipFill>
        <p:spPr>
          <a:xfrm>
            <a:off x="59028" y="0"/>
            <a:ext cx="12073944" cy="6858000"/>
          </a:xfrm>
          <a:prstGeom prst="rect">
            <a:avLst/>
          </a:prstGeom>
        </p:spPr>
      </p:pic>
      <p:grpSp>
        <p:nvGrpSpPr>
          <p:cNvPr id="39938" name="Group 19">
            <a:extLst>
              <a:ext uri="{FF2B5EF4-FFF2-40B4-BE49-F238E27FC236}">
                <a16:creationId xmlns:a16="http://schemas.microsoft.com/office/drawing/2014/main" id="{8D24FAEA-75BE-4D0C-B802-69618014B3FD}"/>
              </a:ext>
            </a:extLst>
          </p:cNvPr>
          <p:cNvGrpSpPr>
            <a:grpSpLocks/>
          </p:cNvGrpSpPr>
          <p:nvPr/>
        </p:nvGrpSpPr>
        <p:grpSpPr bwMode="auto">
          <a:xfrm>
            <a:off x="1676400" y="188914"/>
            <a:ext cx="9144000" cy="3413125"/>
            <a:chOff x="330958" y="248315"/>
            <a:chExt cx="9143691" cy="3412630"/>
          </a:xfrm>
        </p:grpSpPr>
        <p:pic>
          <p:nvPicPr>
            <p:cNvPr id="39949" name="Picture 2">
              <a:extLst>
                <a:ext uri="{FF2B5EF4-FFF2-40B4-BE49-F238E27FC236}">
                  <a16:creationId xmlns:a16="http://schemas.microsoft.com/office/drawing/2014/main" id="{B670681D-9B72-4EBD-BFEA-F5EC38774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0" name="Group 27">
              <a:extLst>
                <a:ext uri="{FF2B5EF4-FFF2-40B4-BE49-F238E27FC236}">
                  <a16:creationId xmlns:a16="http://schemas.microsoft.com/office/drawing/2014/main" id="{CE5CE09D-E9DB-451C-A4C1-A620F272779E}"/>
                </a:ext>
              </a:extLst>
            </p:cNvPr>
            <p:cNvGrpSpPr>
              <a:grpSpLocks/>
            </p:cNvGrpSpPr>
            <p:nvPr/>
          </p:nvGrpSpPr>
          <p:grpSpPr bwMode="auto">
            <a:xfrm>
              <a:off x="6630274" y="381000"/>
              <a:ext cx="2844375" cy="3247712"/>
              <a:chOff x="8876763" y="-521788"/>
              <a:chExt cx="2844375" cy="3247712"/>
            </a:xfrm>
          </p:grpSpPr>
          <p:pic>
            <p:nvPicPr>
              <p:cNvPr id="39952" name="Picture 3">
                <a:extLst>
                  <a:ext uri="{FF2B5EF4-FFF2-40B4-BE49-F238E27FC236}">
                    <a16:creationId xmlns:a16="http://schemas.microsoft.com/office/drawing/2014/main" id="{7F392AC9-818E-4080-90F5-CADDD1881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53" name="Group 30">
                <a:extLst>
                  <a:ext uri="{FF2B5EF4-FFF2-40B4-BE49-F238E27FC236}">
                    <a16:creationId xmlns:a16="http://schemas.microsoft.com/office/drawing/2014/main" id="{10C175B2-5B1E-44AD-B247-7A71FE94F24B}"/>
                  </a:ext>
                </a:extLst>
              </p:cNvPr>
              <p:cNvGrpSpPr>
                <a:grpSpLocks/>
              </p:cNvGrpSpPr>
              <p:nvPr/>
            </p:nvGrpSpPr>
            <p:grpSpPr bwMode="auto">
              <a:xfrm>
                <a:off x="8876763" y="1589993"/>
                <a:ext cx="1191635" cy="857409"/>
                <a:chOff x="8015653" y="2725924"/>
                <a:chExt cx="1191635" cy="857409"/>
              </a:xfrm>
            </p:grpSpPr>
            <p:pic>
              <p:nvPicPr>
                <p:cNvPr id="39954" name="Picture 4">
                  <a:extLst>
                    <a:ext uri="{FF2B5EF4-FFF2-40B4-BE49-F238E27FC236}">
                      <a16:creationId xmlns:a16="http://schemas.microsoft.com/office/drawing/2014/main" id="{497FBBC9-CF82-492C-A158-BDF38D8D79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55" name="Picture 32">
                  <a:extLst>
                    <a:ext uri="{FF2B5EF4-FFF2-40B4-BE49-F238E27FC236}">
                      <a16:creationId xmlns:a16="http://schemas.microsoft.com/office/drawing/2014/main" id="{1319114F-A18E-42E0-AEAD-EF24300DDD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56" name="Group 33">
                  <a:extLst>
                    <a:ext uri="{FF2B5EF4-FFF2-40B4-BE49-F238E27FC236}">
                      <a16:creationId xmlns:a16="http://schemas.microsoft.com/office/drawing/2014/main" id="{05E30A81-F049-4A1C-AB78-960387B44520}"/>
                    </a:ext>
                  </a:extLst>
                </p:cNvPr>
                <p:cNvGrpSpPr>
                  <a:grpSpLocks/>
                </p:cNvGrpSpPr>
                <p:nvPr/>
              </p:nvGrpSpPr>
              <p:grpSpPr bwMode="auto">
                <a:xfrm>
                  <a:off x="8057662" y="2866529"/>
                  <a:ext cx="1149626" cy="494544"/>
                  <a:chOff x="9979481" y="2866529"/>
                  <a:chExt cx="1149626" cy="494544"/>
                </a:xfrm>
              </p:grpSpPr>
              <p:pic>
                <p:nvPicPr>
                  <p:cNvPr id="39957" name="Picture 34">
                    <a:extLst>
                      <a:ext uri="{FF2B5EF4-FFF2-40B4-BE49-F238E27FC236}">
                        <a16:creationId xmlns:a16="http://schemas.microsoft.com/office/drawing/2014/main" id="{6D7DE690-5A7D-4A2B-A6FE-2727F266F8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35">
                    <a:extLst>
                      <a:ext uri="{FF2B5EF4-FFF2-40B4-BE49-F238E27FC236}">
                        <a16:creationId xmlns:a16="http://schemas.microsoft.com/office/drawing/2014/main" id="{BB134C0C-8B49-44BB-9154-694DDBB181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36">
                    <a:extLst>
                      <a:ext uri="{FF2B5EF4-FFF2-40B4-BE49-F238E27FC236}">
                        <a16:creationId xmlns:a16="http://schemas.microsoft.com/office/drawing/2014/main" id="{C81C273F-3401-47BA-906C-19551F481E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9951" name="Picture 3">
              <a:extLst>
                <a:ext uri="{FF2B5EF4-FFF2-40B4-BE49-F238E27FC236}">
                  <a16:creationId xmlns:a16="http://schemas.microsoft.com/office/drawing/2014/main" id="{7A22052E-AEB6-4159-A044-CE883C24CC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22AE9E6F-9A15-4707-A76F-A1630A740A3F}"/>
              </a:ext>
            </a:extLst>
          </p:cNvPr>
          <p:cNvSpPr/>
          <p:nvPr/>
        </p:nvSpPr>
        <p:spPr>
          <a:xfrm>
            <a:off x="2460626" y="413702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rPr>
              <a:t>A</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NE </a:t>
            </a:r>
            <a:endParaRPr lang="vi-VN" dirty="0">
              <a:solidFill>
                <a:prstClr val="black"/>
              </a:solidFill>
              <a:latin typeface="Nunito Black" pitchFamily="2" charset="0"/>
            </a:endParaRPr>
          </a:p>
        </p:txBody>
      </p:sp>
      <p:sp>
        <p:nvSpPr>
          <p:cNvPr id="13" name="Rectangle 12">
            <a:extLst>
              <a:ext uri="{FF2B5EF4-FFF2-40B4-BE49-F238E27FC236}">
                <a16:creationId xmlns:a16="http://schemas.microsoft.com/office/drawing/2014/main" id="{2DC642FE-E223-4B13-BEA5-CA9DF89818B9}"/>
              </a:ext>
            </a:extLst>
          </p:cNvPr>
          <p:cNvSpPr/>
          <p:nvPr/>
        </p:nvSpPr>
        <p:spPr>
          <a:xfrm>
            <a:off x="6413501" y="4938714"/>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black"/>
                </a:solidFill>
                <a:latin typeface="Nunito Black" pitchFamily="2" charset="0"/>
              </a:rPr>
              <a:t>D</a:t>
            </a:r>
            <a:r>
              <a:rPr lang="vi-VN" dirty="0">
                <a:solidFill>
                  <a:prstClr val="black"/>
                </a:solidFill>
                <a:latin typeface="Nunito Black" pitchFamily="2" charset="0"/>
              </a:rPr>
              <a:t>.</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AB</a:t>
            </a:r>
            <a:r>
              <a:rPr lang="vi-VN" dirty="0">
                <a:solidFill>
                  <a:prstClr val="black"/>
                </a:solidFill>
                <a:latin typeface="Nunito Black" pitchFamily="2" charset="0"/>
              </a:rPr>
              <a:t> </a:t>
            </a:r>
          </a:p>
        </p:txBody>
      </p:sp>
      <p:sp>
        <p:nvSpPr>
          <p:cNvPr id="14" name="Rectangle 13">
            <a:extLst>
              <a:ext uri="{FF2B5EF4-FFF2-40B4-BE49-F238E27FC236}">
                <a16:creationId xmlns:a16="http://schemas.microsoft.com/office/drawing/2014/main" id="{B55055F6-5C72-4D18-A349-4680BD8DA4E4}"/>
              </a:ext>
            </a:extLst>
          </p:cNvPr>
          <p:cNvSpPr/>
          <p:nvPr/>
        </p:nvSpPr>
        <p:spPr>
          <a:xfrm>
            <a:off x="2460626" y="4938714"/>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dirty="0">
                <a:solidFill>
                  <a:prstClr val="black"/>
                </a:solidFill>
                <a:latin typeface="Nunito Black" pitchFamily="2" charset="0"/>
              </a:rPr>
              <a:t>C.</a:t>
            </a:r>
            <a:r>
              <a:rPr lang="en-US" dirty="0">
                <a:solidFill>
                  <a:prstClr val="black"/>
                </a:solidFill>
                <a:latin typeface="Nunito Black" pitchFamily="2" charset="0"/>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PM</a:t>
            </a:r>
            <a:endParaRPr lang="vi-VN" dirty="0">
              <a:solidFill>
                <a:prstClr val="black"/>
              </a:solidFill>
              <a:latin typeface="Nunito Black" pitchFamily="2" charset="0"/>
            </a:endParaRPr>
          </a:p>
        </p:txBody>
      </p:sp>
      <p:sp>
        <p:nvSpPr>
          <p:cNvPr id="15" name="Rectangle 14">
            <a:extLst>
              <a:ext uri="{FF2B5EF4-FFF2-40B4-BE49-F238E27FC236}">
                <a16:creationId xmlns:a16="http://schemas.microsoft.com/office/drawing/2014/main" id="{C7FA5719-8578-4BBA-AE73-1508C16EDAA8}"/>
              </a:ext>
            </a:extLst>
          </p:cNvPr>
          <p:cNvSpPr/>
          <p:nvPr/>
        </p:nvSpPr>
        <p:spPr>
          <a:xfrm>
            <a:off x="6413501" y="413702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black"/>
                </a:solidFill>
                <a:latin typeface="Nunito Black" pitchFamily="2" charset="0"/>
              </a:rPr>
              <a:t>B</a:t>
            </a:r>
            <a:r>
              <a:rPr lang="vi-VN" sz="2000" dirty="0">
                <a:solidFill>
                  <a:prstClr val="black"/>
                </a:solidFill>
                <a:latin typeface="Nunito Black" pitchFamily="2" charset="0"/>
              </a:rPr>
              <a:t>.</a:t>
            </a:r>
            <a:r>
              <a:rPr lang="en-US" sz="2000" dirty="0">
                <a:solidFill>
                  <a:prstClr val="black"/>
                </a:solidFill>
              </a:rPr>
              <a:t> </a:t>
            </a:r>
            <a:r>
              <a:rPr lang="en-US" dirty="0" err="1">
                <a:solidFill>
                  <a:prstClr val="black"/>
                </a:solidFill>
                <a:latin typeface="Nunito Black" pitchFamily="2" charset="0"/>
              </a:rPr>
              <a:t>Điểm</a:t>
            </a:r>
            <a:r>
              <a:rPr lang="en-US" dirty="0">
                <a:solidFill>
                  <a:prstClr val="black"/>
                </a:solidFill>
                <a:latin typeface="Nunito Black" pitchFamily="2" charset="0"/>
              </a:rPr>
              <a:t> O ở </a:t>
            </a:r>
            <a:r>
              <a:rPr lang="en-US" dirty="0" err="1">
                <a:solidFill>
                  <a:prstClr val="black"/>
                </a:solidFill>
                <a:latin typeface="Nunito Black" pitchFamily="2" charset="0"/>
              </a:rPr>
              <a:t>giữa</a:t>
            </a:r>
            <a:r>
              <a:rPr lang="en-US" dirty="0">
                <a:solidFill>
                  <a:prstClr val="black"/>
                </a:solidFill>
                <a:latin typeface="Nunito Black" pitchFamily="2" charset="0"/>
              </a:rPr>
              <a:t> 2 </a:t>
            </a:r>
            <a:r>
              <a:rPr lang="en-US" dirty="0" err="1">
                <a:solidFill>
                  <a:prstClr val="black"/>
                </a:solidFill>
                <a:latin typeface="Nunito Black" pitchFamily="2" charset="0"/>
              </a:rPr>
              <a:t>điểm</a:t>
            </a:r>
            <a:r>
              <a:rPr lang="en-US" dirty="0">
                <a:solidFill>
                  <a:prstClr val="black"/>
                </a:solidFill>
                <a:latin typeface="Nunito Black" pitchFamily="2" charset="0"/>
              </a:rPr>
              <a:t> NO</a:t>
            </a:r>
            <a:r>
              <a:rPr lang="vi-VN" dirty="0">
                <a:solidFill>
                  <a:prstClr val="black"/>
                </a:solidFill>
                <a:latin typeface="Nunito Black" pitchFamily="2" charset="0"/>
              </a:rPr>
              <a:t> </a:t>
            </a:r>
          </a:p>
        </p:txBody>
      </p:sp>
      <p:pic>
        <p:nvPicPr>
          <p:cNvPr id="16" name="Picture 15">
            <a:extLst>
              <a:ext uri="{FF2B5EF4-FFF2-40B4-BE49-F238E27FC236}">
                <a16:creationId xmlns:a16="http://schemas.microsoft.com/office/drawing/2014/main" id="{CCA04904-1DB9-4222-B99D-4C23753557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1950" y="4137025"/>
            <a:ext cx="673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4508C8E-B571-44FF-9482-8CA4BFCBB8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5618" y="4158713"/>
            <a:ext cx="671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DC62A6-C656-4ECA-AEDE-B2F03B22B5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8733" y="4990306"/>
            <a:ext cx="673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2127314-A529-4760-BAB3-5D2A526E5F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2272" y="4964113"/>
            <a:ext cx="58277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26">
            <a:extLst>
              <a:ext uri="{FF2B5EF4-FFF2-40B4-BE49-F238E27FC236}">
                <a16:creationId xmlns:a16="http://schemas.microsoft.com/office/drawing/2014/main" id="{2A3BD650-18A5-4EB7-BD90-AADAD34A6F1A}"/>
              </a:ext>
            </a:extLst>
          </p:cNvPr>
          <p:cNvSpPr txBox="1">
            <a:spLocks noChangeArrowheads="1"/>
          </p:cNvSpPr>
          <p:nvPr/>
        </p:nvSpPr>
        <p:spPr bwMode="auto">
          <a:xfrm>
            <a:off x="3485197" y="794655"/>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O ở </a:t>
            </a:r>
            <a:r>
              <a:rPr lang="en-US" altLang="en-US" b="1" dirty="0" err="1">
                <a:solidFill>
                  <a:srgbClr val="FFFFFF"/>
                </a:solidFill>
                <a:latin typeface="Nunito Black" pitchFamily="2" charset="0"/>
              </a:rPr>
              <a:t>giữa</a:t>
            </a:r>
            <a:r>
              <a:rPr lang="en-US" altLang="en-US" b="1" dirty="0">
                <a:solidFill>
                  <a:srgbClr val="FFFFFF"/>
                </a:solidFill>
                <a:latin typeface="Nunito Black" pitchFamily="2" charset="0"/>
              </a:rPr>
              <a:t> 2 </a:t>
            </a:r>
            <a:r>
              <a:rPr lang="en-US" altLang="en-US" b="1" dirty="0" err="1">
                <a:solidFill>
                  <a:srgbClr val="FFFFFF"/>
                </a:solidFill>
                <a:latin typeface="Nunito Black" pitchFamily="2" charset="0"/>
              </a:rPr>
              <a:t>điểm</a:t>
            </a:r>
            <a:r>
              <a:rPr lang="en-US" altLang="en-US" b="1" dirty="0">
                <a:solidFill>
                  <a:srgbClr val="FFFFFF"/>
                </a:solidFill>
                <a:latin typeface="Nunito Black" pitchFamily="2" charset="0"/>
              </a:rPr>
              <a:t> </a:t>
            </a:r>
            <a:r>
              <a:rPr lang="en-US" altLang="en-US" b="1" dirty="0" err="1">
                <a:solidFill>
                  <a:srgbClr val="FFFFFF"/>
                </a:solidFill>
                <a:latin typeface="Nunito Black" pitchFamily="2" charset="0"/>
              </a:rPr>
              <a:t>nào</a:t>
            </a:r>
            <a:r>
              <a:rPr lang="en-US" altLang="en-US" b="1" dirty="0">
                <a:solidFill>
                  <a:srgbClr val="FFFFFF"/>
                </a:solidFill>
                <a:latin typeface="Nunito Black" pitchFamily="2" charset="0"/>
              </a:rPr>
              <a:t>?</a:t>
            </a:r>
          </a:p>
        </p:txBody>
      </p:sp>
      <p:cxnSp>
        <p:nvCxnSpPr>
          <p:cNvPr id="3" name="Straight Connector 2">
            <a:extLst>
              <a:ext uri="{FF2B5EF4-FFF2-40B4-BE49-F238E27FC236}">
                <a16:creationId xmlns:a16="http://schemas.microsoft.com/office/drawing/2014/main" id="{03254440-79BE-FEC3-36E3-8214183E9ED9}"/>
              </a:ext>
            </a:extLst>
          </p:cNvPr>
          <p:cNvCxnSpPr/>
          <p:nvPr/>
        </p:nvCxnSpPr>
        <p:spPr>
          <a:xfrm>
            <a:off x="5095783" y="1544715"/>
            <a:ext cx="0" cy="1313895"/>
          </a:xfrm>
          <a:prstGeom prst="line">
            <a:avLst/>
          </a:prstGeom>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EAC7660-CD13-723D-C10D-0B3140D16A56}"/>
              </a:ext>
            </a:extLst>
          </p:cNvPr>
          <p:cNvSpPr/>
          <p:nvPr/>
        </p:nvSpPr>
        <p:spPr>
          <a:xfrm>
            <a:off x="5033639" y="2095130"/>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3A59D5-3928-B833-D4DE-2DEBAA9C3026}"/>
              </a:ext>
            </a:extLst>
          </p:cNvPr>
          <p:cNvSpPr/>
          <p:nvPr/>
        </p:nvSpPr>
        <p:spPr>
          <a:xfrm>
            <a:off x="5043994" y="2860089"/>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4BA9945-F8B0-8ED4-894E-E3E816071337}"/>
              </a:ext>
            </a:extLst>
          </p:cNvPr>
          <p:cNvSpPr/>
          <p:nvPr/>
        </p:nvSpPr>
        <p:spPr>
          <a:xfrm>
            <a:off x="5035118" y="1519554"/>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9282BDF-0C9D-F3EE-356B-2680158CA9B2}"/>
              </a:ext>
            </a:extLst>
          </p:cNvPr>
          <p:cNvCxnSpPr>
            <a:cxnSpLocks/>
          </p:cNvCxnSpPr>
          <p:nvPr/>
        </p:nvCxnSpPr>
        <p:spPr>
          <a:xfrm flipV="1">
            <a:off x="5100800" y="2107654"/>
            <a:ext cx="1257141" cy="5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2C4412-A0F3-941F-2640-D1A7AB941C5E}"/>
              </a:ext>
            </a:extLst>
          </p:cNvPr>
          <p:cNvCxnSpPr/>
          <p:nvPr/>
        </p:nvCxnSpPr>
        <p:spPr>
          <a:xfrm>
            <a:off x="5599113" y="1478760"/>
            <a:ext cx="1424929" cy="1191946"/>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11C135A-0D87-E490-097C-4B3004F7ADF7}"/>
              </a:ext>
            </a:extLst>
          </p:cNvPr>
          <p:cNvSpPr/>
          <p:nvPr/>
        </p:nvSpPr>
        <p:spPr>
          <a:xfrm>
            <a:off x="6277997" y="2078850"/>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134E5C-B467-270B-AA2D-B72B65A70DD5}"/>
              </a:ext>
            </a:extLst>
          </p:cNvPr>
          <p:cNvSpPr/>
          <p:nvPr/>
        </p:nvSpPr>
        <p:spPr>
          <a:xfrm>
            <a:off x="5532273" y="1457412"/>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749E0BA-9A8E-AE52-64CA-5A04083F4D41}"/>
              </a:ext>
            </a:extLst>
          </p:cNvPr>
          <p:cNvSpPr/>
          <p:nvPr/>
        </p:nvSpPr>
        <p:spPr>
          <a:xfrm>
            <a:off x="6970452" y="2620395"/>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015CF-990E-1B2B-D3B2-9067A2DE7894}"/>
              </a:ext>
            </a:extLst>
          </p:cNvPr>
          <p:cNvSpPr txBox="1"/>
          <p:nvPr/>
        </p:nvSpPr>
        <p:spPr>
          <a:xfrm>
            <a:off x="4733719" y="1914910"/>
            <a:ext cx="353995" cy="369332"/>
          </a:xfrm>
          <a:prstGeom prst="rect">
            <a:avLst/>
          </a:prstGeom>
          <a:noFill/>
        </p:spPr>
        <p:txBody>
          <a:bodyPr wrap="square" rtlCol="0">
            <a:spAutoFit/>
          </a:bodyPr>
          <a:lstStyle/>
          <a:p>
            <a:r>
              <a:rPr lang="en-US" dirty="0">
                <a:solidFill>
                  <a:schemeClr val="bg1"/>
                </a:solidFill>
              </a:rPr>
              <a:t>O</a:t>
            </a:r>
          </a:p>
        </p:txBody>
      </p:sp>
      <p:sp>
        <p:nvSpPr>
          <p:cNvPr id="39" name="TextBox 38">
            <a:extLst>
              <a:ext uri="{FF2B5EF4-FFF2-40B4-BE49-F238E27FC236}">
                <a16:creationId xmlns:a16="http://schemas.microsoft.com/office/drawing/2014/main" id="{F5180FA4-E765-058C-36A6-AE4A873A6C00}"/>
              </a:ext>
            </a:extLst>
          </p:cNvPr>
          <p:cNvSpPr txBox="1"/>
          <p:nvPr/>
        </p:nvSpPr>
        <p:spPr>
          <a:xfrm>
            <a:off x="4787174" y="2697683"/>
            <a:ext cx="353995" cy="369332"/>
          </a:xfrm>
          <a:prstGeom prst="rect">
            <a:avLst/>
          </a:prstGeom>
          <a:noFill/>
        </p:spPr>
        <p:txBody>
          <a:bodyPr wrap="square" rtlCol="0">
            <a:spAutoFit/>
          </a:bodyPr>
          <a:lstStyle/>
          <a:p>
            <a:r>
              <a:rPr lang="en-US" dirty="0">
                <a:solidFill>
                  <a:schemeClr val="bg1"/>
                </a:solidFill>
              </a:rPr>
              <a:t>B</a:t>
            </a:r>
          </a:p>
        </p:txBody>
      </p:sp>
      <p:sp>
        <p:nvSpPr>
          <p:cNvPr id="40" name="TextBox 39">
            <a:extLst>
              <a:ext uri="{FF2B5EF4-FFF2-40B4-BE49-F238E27FC236}">
                <a16:creationId xmlns:a16="http://schemas.microsoft.com/office/drawing/2014/main" id="{F6F28DE0-AD37-A67F-D736-36E4C00720CC}"/>
              </a:ext>
            </a:extLst>
          </p:cNvPr>
          <p:cNvSpPr txBox="1"/>
          <p:nvPr/>
        </p:nvSpPr>
        <p:spPr>
          <a:xfrm>
            <a:off x="4777389" y="1304819"/>
            <a:ext cx="353995" cy="369332"/>
          </a:xfrm>
          <a:prstGeom prst="rect">
            <a:avLst/>
          </a:prstGeom>
          <a:noFill/>
        </p:spPr>
        <p:txBody>
          <a:bodyPr wrap="square" rtlCol="0">
            <a:spAutoFit/>
          </a:bodyPr>
          <a:lstStyle/>
          <a:p>
            <a:r>
              <a:rPr lang="en-US" dirty="0">
                <a:solidFill>
                  <a:schemeClr val="bg1"/>
                </a:solidFill>
              </a:rPr>
              <a:t>A</a:t>
            </a:r>
          </a:p>
        </p:txBody>
      </p:sp>
      <p:sp>
        <p:nvSpPr>
          <p:cNvPr id="41" name="TextBox 40">
            <a:extLst>
              <a:ext uri="{FF2B5EF4-FFF2-40B4-BE49-F238E27FC236}">
                <a16:creationId xmlns:a16="http://schemas.microsoft.com/office/drawing/2014/main" id="{CE8EEE1F-80D7-4BC0-598F-F130113E7611}"/>
              </a:ext>
            </a:extLst>
          </p:cNvPr>
          <p:cNvSpPr txBox="1"/>
          <p:nvPr/>
        </p:nvSpPr>
        <p:spPr>
          <a:xfrm>
            <a:off x="5663657" y="1267106"/>
            <a:ext cx="353995" cy="369332"/>
          </a:xfrm>
          <a:prstGeom prst="rect">
            <a:avLst/>
          </a:prstGeom>
          <a:noFill/>
        </p:spPr>
        <p:txBody>
          <a:bodyPr wrap="square" rtlCol="0">
            <a:spAutoFit/>
          </a:bodyPr>
          <a:lstStyle/>
          <a:p>
            <a:r>
              <a:rPr lang="en-US" dirty="0">
                <a:solidFill>
                  <a:schemeClr val="bg1"/>
                </a:solidFill>
              </a:rPr>
              <a:t>P</a:t>
            </a:r>
          </a:p>
        </p:txBody>
      </p:sp>
      <p:sp>
        <p:nvSpPr>
          <p:cNvPr id="42" name="TextBox 41">
            <a:extLst>
              <a:ext uri="{FF2B5EF4-FFF2-40B4-BE49-F238E27FC236}">
                <a16:creationId xmlns:a16="http://schemas.microsoft.com/office/drawing/2014/main" id="{432D8B39-AA68-B49E-5368-C6DD3946BC53}"/>
              </a:ext>
            </a:extLst>
          </p:cNvPr>
          <p:cNvSpPr txBox="1"/>
          <p:nvPr/>
        </p:nvSpPr>
        <p:spPr>
          <a:xfrm>
            <a:off x="6346452" y="1844248"/>
            <a:ext cx="353995" cy="369332"/>
          </a:xfrm>
          <a:prstGeom prst="rect">
            <a:avLst/>
          </a:prstGeom>
          <a:noFill/>
        </p:spPr>
        <p:txBody>
          <a:bodyPr wrap="square" rtlCol="0">
            <a:spAutoFit/>
          </a:bodyPr>
          <a:lstStyle/>
          <a:p>
            <a:r>
              <a:rPr lang="en-US" dirty="0">
                <a:solidFill>
                  <a:schemeClr val="bg1"/>
                </a:solidFill>
              </a:rPr>
              <a:t>N</a:t>
            </a:r>
          </a:p>
        </p:txBody>
      </p:sp>
      <p:sp>
        <p:nvSpPr>
          <p:cNvPr id="43" name="TextBox 42">
            <a:extLst>
              <a:ext uri="{FF2B5EF4-FFF2-40B4-BE49-F238E27FC236}">
                <a16:creationId xmlns:a16="http://schemas.microsoft.com/office/drawing/2014/main" id="{77CCF736-EA81-C9B5-47F9-4B68D858463D}"/>
              </a:ext>
            </a:extLst>
          </p:cNvPr>
          <p:cNvSpPr txBox="1"/>
          <p:nvPr/>
        </p:nvSpPr>
        <p:spPr>
          <a:xfrm>
            <a:off x="7023724" y="2316901"/>
            <a:ext cx="353995" cy="369332"/>
          </a:xfrm>
          <a:prstGeom prst="rect">
            <a:avLst/>
          </a:prstGeom>
          <a:noFill/>
        </p:spPr>
        <p:txBody>
          <a:bodyPr wrap="square" rtlCol="0">
            <a:spAutoFit/>
          </a:bodyPr>
          <a:lstStyle/>
          <a:p>
            <a:r>
              <a:rPr lang="en-US" dirty="0">
                <a:solidFill>
                  <a:schemeClr val="bg1"/>
                </a:solidFill>
              </a:rPr>
              <a:t>M</a:t>
            </a:r>
          </a:p>
        </p:txBody>
      </p:sp>
      <p:sp>
        <p:nvSpPr>
          <p:cNvPr id="44" name="Oval 43">
            <a:extLst>
              <a:ext uri="{FF2B5EF4-FFF2-40B4-BE49-F238E27FC236}">
                <a16:creationId xmlns:a16="http://schemas.microsoft.com/office/drawing/2014/main" id="{45D419A4-EA33-DF0A-CAC0-2B551BEDC42B}"/>
              </a:ext>
            </a:extLst>
          </p:cNvPr>
          <p:cNvSpPr/>
          <p:nvPr/>
        </p:nvSpPr>
        <p:spPr>
          <a:xfrm>
            <a:off x="5675794" y="2080328"/>
            <a:ext cx="134321" cy="66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9ADF780-DF90-12BD-EEF5-0D8BED89AE34}"/>
              </a:ext>
            </a:extLst>
          </p:cNvPr>
          <p:cNvSpPr txBox="1"/>
          <p:nvPr/>
        </p:nvSpPr>
        <p:spPr>
          <a:xfrm>
            <a:off x="5744249" y="2058794"/>
            <a:ext cx="353995" cy="369332"/>
          </a:xfrm>
          <a:prstGeom prst="rect">
            <a:avLst/>
          </a:prstGeom>
          <a:noFill/>
        </p:spPr>
        <p:txBody>
          <a:bodyPr wrap="square" rtlCol="0">
            <a:spAutoFit/>
          </a:bodyPr>
          <a:lstStyle/>
          <a:p>
            <a:r>
              <a:rPr lang="en-US" dirty="0">
                <a:solidFill>
                  <a:schemeClr val="bg1"/>
                </a:solidFill>
              </a:rPr>
              <a:t>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B83AC-CEF8-77E0-C063-21ECCD62C20B}"/>
              </a:ext>
            </a:extLst>
          </p:cNvPr>
          <p:cNvPicPr>
            <a:picLocks noChangeAspect="1"/>
          </p:cNvPicPr>
          <p:nvPr/>
        </p:nvPicPr>
        <p:blipFill>
          <a:blip r:embed="rId5"/>
          <a:stretch>
            <a:fillRect/>
          </a:stretch>
        </p:blipFill>
        <p:spPr>
          <a:xfrm>
            <a:off x="59028" y="0"/>
            <a:ext cx="12073944" cy="6858000"/>
          </a:xfrm>
          <a:prstGeom prst="rect">
            <a:avLst/>
          </a:prstGeom>
        </p:spPr>
      </p:pic>
      <p:grpSp>
        <p:nvGrpSpPr>
          <p:cNvPr id="40962" name="Group 19">
            <a:extLst>
              <a:ext uri="{FF2B5EF4-FFF2-40B4-BE49-F238E27FC236}">
                <a16:creationId xmlns:a16="http://schemas.microsoft.com/office/drawing/2014/main" id="{9221424A-B0FE-4F52-A87C-4D6922C1DBF0}"/>
              </a:ext>
            </a:extLst>
          </p:cNvPr>
          <p:cNvGrpSpPr>
            <a:grpSpLocks/>
          </p:cNvGrpSpPr>
          <p:nvPr/>
        </p:nvGrpSpPr>
        <p:grpSpPr bwMode="auto">
          <a:xfrm>
            <a:off x="-79900" y="323255"/>
            <a:ext cx="12402105" cy="3413125"/>
            <a:chOff x="330958" y="248315"/>
            <a:chExt cx="9143691" cy="3412630"/>
          </a:xfrm>
        </p:grpSpPr>
        <p:pic>
          <p:nvPicPr>
            <p:cNvPr id="40973" name="Picture 2">
              <a:extLst>
                <a:ext uri="{FF2B5EF4-FFF2-40B4-BE49-F238E27FC236}">
                  <a16:creationId xmlns:a16="http://schemas.microsoft.com/office/drawing/2014/main" id="{215D5E7E-3D85-4C26-9CBA-6114F73C53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4" name="Group 27">
              <a:extLst>
                <a:ext uri="{FF2B5EF4-FFF2-40B4-BE49-F238E27FC236}">
                  <a16:creationId xmlns:a16="http://schemas.microsoft.com/office/drawing/2014/main" id="{15EB0079-D416-4E69-B1E3-C2CB54BF60D7}"/>
                </a:ext>
              </a:extLst>
            </p:cNvPr>
            <p:cNvGrpSpPr>
              <a:grpSpLocks/>
            </p:cNvGrpSpPr>
            <p:nvPr/>
          </p:nvGrpSpPr>
          <p:grpSpPr bwMode="auto">
            <a:xfrm>
              <a:off x="6630274" y="381000"/>
              <a:ext cx="2844375" cy="3247712"/>
              <a:chOff x="8876763" y="-521788"/>
              <a:chExt cx="2844375" cy="3247712"/>
            </a:xfrm>
          </p:grpSpPr>
          <p:pic>
            <p:nvPicPr>
              <p:cNvPr id="40976" name="Picture 3">
                <a:extLst>
                  <a:ext uri="{FF2B5EF4-FFF2-40B4-BE49-F238E27FC236}">
                    <a16:creationId xmlns:a16="http://schemas.microsoft.com/office/drawing/2014/main" id="{A378EBD4-83AF-4C9D-9E7F-CCF5191CB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77" name="Group 30">
                <a:extLst>
                  <a:ext uri="{FF2B5EF4-FFF2-40B4-BE49-F238E27FC236}">
                    <a16:creationId xmlns:a16="http://schemas.microsoft.com/office/drawing/2014/main" id="{15D66D07-A872-47AC-AB59-57643B91A357}"/>
                  </a:ext>
                </a:extLst>
              </p:cNvPr>
              <p:cNvGrpSpPr>
                <a:grpSpLocks/>
              </p:cNvGrpSpPr>
              <p:nvPr/>
            </p:nvGrpSpPr>
            <p:grpSpPr bwMode="auto">
              <a:xfrm>
                <a:off x="8876763" y="1589993"/>
                <a:ext cx="1191635" cy="857409"/>
                <a:chOff x="8015653" y="2725924"/>
                <a:chExt cx="1191635" cy="857409"/>
              </a:xfrm>
            </p:grpSpPr>
            <p:pic>
              <p:nvPicPr>
                <p:cNvPr id="40978" name="Picture 4">
                  <a:extLst>
                    <a:ext uri="{FF2B5EF4-FFF2-40B4-BE49-F238E27FC236}">
                      <a16:creationId xmlns:a16="http://schemas.microsoft.com/office/drawing/2014/main" id="{E945AFB7-F18E-410E-8678-82628C65B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9" name="Picture 32">
                  <a:extLst>
                    <a:ext uri="{FF2B5EF4-FFF2-40B4-BE49-F238E27FC236}">
                      <a16:creationId xmlns:a16="http://schemas.microsoft.com/office/drawing/2014/main" id="{77A269B1-D7D0-496D-9C2B-63C1779ECF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17302" y="2799166"/>
                  <a:ext cx="690168" cy="5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80" name="Group 33">
                  <a:extLst>
                    <a:ext uri="{FF2B5EF4-FFF2-40B4-BE49-F238E27FC236}">
                      <a16:creationId xmlns:a16="http://schemas.microsoft.com/office/drawing/2014/main" id="{85E6B3AC-E292-4823-A9B1-21057A9842D7}"/>
                    </a:ext>
                  </a:extLst>
                </p:cNvPr>
                <p:cNvGrpSpPr>
                  <a:grpSpLocks/>
                </p:cNvGrpSpPr>
                <p:nvPr/>
              </p:nvGrpSpPr>
              <p:grpSpPr bwMode="auto">
                <a:xfrm>
                  <a:off x="8057662" y="2866529"/>
                  <a:ext cx="1149626" cy="494544"/>
                  <a:chOff x="9979481" y="2866529"/>
                  <a:chExt cx="1149626" cy="494544"/>
                </a:xfrm>
              </p:grpSpPr>
              <p:pic>
                <p:nvPicPr>
                  <p:cNvPr id="40981" name="Picture 34">
                    <a:extLst>
                      <a:ext uri="{FF2B5EF4-FFF2-40B4-BE49-F238E27FC236}">
                        <a16:creationId xmlns:a16="http://schemas.microsoft.com/office/drawing/2014/main" id="{DC123C85-4994-44AD-B50C-C2A22A7F0D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516353"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35">
                    <a:extLst>
                      <a:ext uri="{FF2B5EF4-FFF2-40B4-BE49-F238E27FC236}">
                        <a16:creationId xmlns:a16="http://schemas.microsoft.com/office/drawing/2014/main" id="{6C7DA5A5-17ED-44C1-A213-C921FE9386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979481" y="2866529"/>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36">
                    <a:extLst>
                      <a:ext uri="{FF2B5EF4-FFF2-40B4-BE49-F238E27FC236}">
                        <a16:creationId xmlns:a16="http://schemas.microsoft.com/office/drawing/2014/main" id="{2541C301-FC81-41BF-BF4F-F9922397E0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311438" y="2915987"/>
                    <a:ext cx="612754" cy="4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40975" name="Picture 3">
              <a:extLst>
                <a:ext uri="{FF2B5EF4-FFF2-40B4-BE49-F238E27FC236}">
                  <a16:creationId xmlns:a16="http://schemas.microsoft.com/office/drawing/2014/main" id="{F3A2B98B-FD20-48D1-9EAB-108A375DD0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a:extLst>
              <a:ext uri="{FF2B5EF4-FFF2-40B4-BE49-F238E27FC236}">
                <a16:creationId xmlns:a16="http://schemas.microsoft.com/office/drawing/2014/main" id="{9597E527-EFFE-400B-B379-07630FC9FB7C}"/>
              </a:ext>
            </a:extLst>
          </p:cNvPr>
          <p:cNvSpPr/>
          <p:nvPr/>
        </p:nvSpPr>
        <p:spPr>
          <a:xfrm>
            <a:off x="4282280" y="4814889"/>
            <a:ext cx="3389313" cy="6429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prstClr val="black"/>
                </a:solidFill>
                <a:latin typeface="Nunito Black" pitchFamily="2" charset="0"/>
              </a:rPr>
              <a:t>B</a:t>
            </a:r>
            <a:r>
              <a:rPr lang="vi-VN" sz="2800" dirty="0">
                <a:solidFill>
                  <a:prstClr val="black"/>
                </a:solidFill>
                <a:latin typeface="Nunito Black" pitchFamily="2" charset="0"/>
              </a:rPr>
              <a:t>.</a:t>
            </a:r>
            <a:r>
              <a:rPr lang="en-US" sz="2800" dirty="0" err="1">
                <a:solidFill>
                  <a:prstClr val="black"/>
                </a:solidFill>
                <a:latin typeface="Nunito Black" pitchFamily="2" charset="0"/>
              </a:rPr>
              <a:t>Có</a:t>
            </a:r>
            <a:r>
              <a:rPr lang="vi-VN" sz="2800" dirty="0">
                <a:solidFill>
                  <a:prstClr val="black"/>
                </a:solidFill>
                <a:latin typeface="Nunito Black" pitchFamily="2" charset="0"/>
              </a:rPr>
              <a:t> </a:t>
            </a:r>
          </a:p>
        </p:txBody>
      </p:sp>
      <p:sp>
        <p:nvSpPr>
          <p:cNvPr id="15" name="Rectangle 14">
            <a:extLst>
              <a:ext uri="{FF2B5EF4-FFF2-40B4-BE49-F238E27FC236}">
                <a16:creationId xmlns:a16="http://schemas.microsoft.com/office/drawing/2014/main" id="{72064A5C-0B4D-4A3E-95A2-7474E011EC8A}"/>
              </a:ext>
            </a:extLst>
          </p:cNvPr>
          <p:cNvSpPr/>
          <p:nvPr/>
        </p:nvSpPr>
        <p:spPr>
          <a:xfrm>
            <a:off x="4282281" y="4030916"/>
            <a:ext cx="3389313" cy="64452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prstClr val="black"/>
                </a:solidFill>
                <a:latin typeface="Nunito Black" pitchFamily="2" charset="0"/>
              </a:rPr>
              <a:t>A</a:t>
            </a:r>
            <a:r>
              <a:rPr lang="vi-VN" sz="2800" dirty="0">
                <a:solidFill>
                  <a:prstClr val="black"/>
                </a:solidFill>
                <a:latin typeface="Nunito Black" pitchFamily="2" charset="0"/>
              </a:rPr>
              <a:t>. </a:t>
            </a:r>
            <a:r>
              <a:rPr lang="en-US" sz="2800" dirty="0" err="1">
                <a:solidFill>
                  <a:prstClr val="black"/>
                </a:solidFill>
                <a:latin typeface="Nunito Black" pitchFamily="2" charset="0"/>
              </a:rPr>
              <a:t>Không</a:t>
            </a:r>
            <a:endParaRPr lang="vi-VN" sz="2800" dirty="0">
              <a:solidFill>
                <a:prstClr val="black"/>
              </a:solidFill>
              <a:latin typeface="Nunito Black" pitchFamily="2" charset="0"/>
            </a:endParaRPr>
          </a:p>
        </p:txBody>
      </p:sp>
      <p:pic>
        <p:nvPicPr>
          <p:cNvPr id="17" name="Picture 16">
            <a:extLst>
              <a:ext uri="{FF2B5EF4-FFF2-40B4-BE49-F238E27FC236}">
                <a16:creationId xmlns:a16="http://schemas.microsoft.com/office/drawing/2014/main" id="{906E111F-4967-48AC-AB80-FABCD2253A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0082" y="4031202"/>
            <a:ext cx="671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44ACA5C-4CD3-4C78-B85E-208E824DAE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8493" y="4919664"/>
            <a:ext cx="673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TextBox 26">
            <a:extLst>
              <a:ext uri="{FF2B5EF4-FFF2-40B4-BE49-F238E27FC236}">
                <a16:creationId xmlns:a16="http://schemas.microsoft.com/office/drawing/2014/main" id="{CED6200D-7EF1-4153-9A88-C7C3003E3A81}"/>
              </a:ext>
            </a:extLst>
          </p:cNvPr>
          <p:cNvSpPr txBox="1">
            <a:spLocks noChangeArrowheads="1"/>
          </p:cNvSpPr>
          <p:nvPr/>
        </p:nvSpPr>
        <p:spPr bwMode="auto">
          <a:xfrm>
            <a:off x="2141547" y="740112"/>
            <a:ext cx="7524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FFFFFF"/>
                </a:solidFill>
                <a:latin typeface="Nunito Black" pitchFamily="2" charset="0"/>
                <a:cs typeface="Times New Roman" panose="02020603050405020304" pitchFamily="18" charset="0"/>
              </a:rPr>
              <a:t>Điểm</a:t>
            </a:r>
            <a:r>
              <a:rPr lang="en-US" altLang="en-US" sz="2800" b="1" dirty="0">
                <a:solidFill>
                  <a:srgbClr val="FFFFFF"/>
                </a:solidFill>
                <a:latin typeface="Nunito Black" pitchFamily="2" charset="0"/>
                <a:cs typeface="Times New Roman" panose="02020603050405020304" pitchFamily="18" charset="0"/>
              </a:rPr>
              <a:t> M </a:t>
            </a:r>
            <a:r>
              <a:rPr lang="en-US" altLang="en-US" sz="2800" b="1" dirty="0" err="1">
                <a:solidFill>
                  <a:srgbClr val="FFFFFF"/>
                </a:solidFill>
                <a:latin typeface="Nunito Black" pitchFamily="2" charset="0"/>
                <a:cs typeface="Times New Roman" panose="02020603050405020304" pitchFamily="18" charset="0"/>
              </a:rPr>
              <a:t>có</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là</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trung</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điểm</a:t>
            </a:r>
            <a:r>
              <a:rPr lang="en-US" altLang="en-US" sz="2800" b="1" dirty="0">
                <a:solidFill>
                  <a:srgbClr val="FFFFFF"/>
                </a:solidFill>
                <a:latin typeface="Nunito Black" pitchFamily="2" charset="0"/>
                <a:cs typeface="Times New Roman" panose="02020603050405020304" pitchFamily="18" charset="0"/>
              </a:rPr>
              <a:t> </a:t>
            </a:r>
            <a:r>
              <a:rPr lang="en-US" altLang="en-US" sz="2800" b="1" dirty="0" err="1">
                <a:solidFill>
                  <a:srgbClr val="FFFFFF"/>
                </a:solidFill>
                <a:latin typeface="Nunito Black" pitchFamily="2" charset="0"/>
                <a:cs typeface="Times New Roman" panose="02020603050405020304" pitchFamily="18" charset="0"/>
              </a:rPr>
              <a:t>của</a:t>
            </a:r>
            <a:r>
              <a:rPr lang="en-US" altLang="en-US" sz="2800" b="1" dirty="0">
                <a:solidFill>
                  <a:srgbClr val="FFFFFF"/>
                </a:solidFill>
                <a:latin typeface="Nunito Black" pitchFamily="2" charset="0"/>
                <a:cs typeface="Times New Roman" panose="02020603050405020304" pitchFamily="18" charset="0"/>
              </a:rPr>
              <a:t> AB </a:t>
            </a:r>
            <a:r>
              <a:rPr lang="en-US" altLang="en-US" sz="2800" b="1" dirty="0" err="1">
                <a:solidFill>
                  <a:srgbClr val="FFFFFF"/>
                </a:solidFill>
                <a:latin typeface="Nunito Black" pitchFamily="2" charset="0"/>
                <a:cs typeface="Times New Roman" panose="02020603050405020304" pitchFamily="18" charset="0"/>
              </a:rPr>
              <a:t>không</a:t>
            </a:r>
            <a:r>
              <a:rPr lang="en-US" altLang="en-US" sz="2800" b="1" dirty="0">
                <a:solidFill>
                  <a:srgbClr val="FFFFFF"/>
                </a:solidFill>
                <a:latin typeface="Nunito Black" pitchFamily="2" charset="0"/>
                <a:cs typeface="Times New Roman" panose="02020603050405020304" pitchFamily="18" charset="0"/>
              </a:rPr>
              <a:t>?</a:t>
            </a:r>
            <a:endParaRPr lang="en-US" altLang="en-US" sz="2800" b="1" dirty="0">
              <a:solidFill>
                <a:srgbClr val="FFFFFF"/>
              </a:solidFill>
              <a:latin typeface="Nunito Black" pitchFamily="2" charset="0"/>
            </a:endParaRPr>
          </a:p>
        </p:txBody>
      </p:sp>
      <p:pic>
        <p:nvPicPr>
          <p:cNvPr id="25" name="Picture 24">
            <a:extLst>
              <a:ext uri="{FF2B5EF4-FFF2-40B4-BE49-F238E27FC236}">
                <a16:creationId xmlns:a16="http://schemas.microsoft.com/office/drawing/2014/main" id="{41DFFF26-2F56-2874-0CCB-BE509FCE6FDA}"/>
              </a:ext>
            </a:extLst>
          </p:cNvPr>
          <p:cNvPicPr>
            <a:picLocks noChangeAspect="1"/>
          </p:cNvPicPr>
          <p:nvPr/>
        </p:nvPicPr>
        <p:blipFill>
          <a:blip r:embed="rId14"/>
          <a:stretch>
            <a:fillRect/>
          </a:stretch>
        </p:blipFill>
        <p:spPr>
          <a:xfrm>
            <a:off x="2105750" y="1901750"/>
            <a:ext cx="7143637" cy="581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3033D-2484-4452-9153-086347448008}"/>
              </a:ext>
            </a:extLst>
          </p:cNvPr>
          <p:cNvSpPr txBox="1">
            <a:spLocks/>
          </p:cNvSpPr>
          <p:nvPr/>
        </p:nvSpPr>
        <p:spPr>
          <a:xfrm>
            <a:off x="3527947" y="2921916"/>
            <a:ext cx="54318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Khám</a:t>
            </a:r>
            <a:r>
              <a:rPr kumimoji="0" lang="en-US" sz="6600" b="0" i="0" u="none" strike="noStrike" kern="1200" cap="none" spc="0" normalizeH="0" noProof="0" dirty="0" smtClean="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noProof="0" dirty="0" err="1" smtClean="0">
                <a:ln>
                  <a:noFill/>
                </a:ln>
                <a:solidFill>
                  <a:srgbClr val="FF0000"/>
                </a:solidFill>
                <a:effectLst/>
                <a:uLnTx/>
                <a:uFillTx/>
                <a:latin typeface="Sigmar One" panose="00000500000000000000" pitchFamily="2" charset="0"/>
                <a:ea typeface="+mn-ea"/>
                <a:cs typeface="+mn-cs"/>
              </a:rPr>
              <a:t>phá</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780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D312C5E-33F6-46F1-8693-CBEE87D2E4ED}"/>
</file>

<file path=customXml/itemProps2.xml><?xml version="1.0" encoding="utf-8"?>
<ds:datastoreItem xmlns:ds="http://schemas.openxmlformats.org/officeDocument/2006/customXml" ds:itemID="{0AB6834B-1C96-4B6F-BEF5-B23E7FBA0473}"/>
</file>

<file path=customXml/itemProps3.xml><?xml version="1.0" encoding="utf-8"?>
<ds:datastoreItem xmlns:ds="http://schemas.openxmlformats.org/officeDocument/2006/customXml" ds:itemID="{32C63C87-DFF7-44CD-ACB7-B211A438E27F}"/>
</file>

<file path=docProps/app.xml><?xml version="1.0" encoding="utf-8"?>
<Properties xmlns="http://schemas.openxmlformats.org/officeDocument/2006/extended-properties" xmlns:vt="http://schemas.openxmlformats.org/officeDocument/2006/docPropsVTypes">
  <TotalTime>916</TotalTime>
  <Words>608</Words>
  <Application>Microsoft Office PowerPoint</Application>
  <PresentationFormat>Widescreen</PresentationFormat>
  <Paragraphs>76</Paragraphs>
  <Slides>24</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OpenSans</vt:lpstr>
      <vt:lpstr>Nunito Black</vt:lpstr>
      <vt:lpstr>Arial</vt:lpstr>
      <vt:lpstr>Sigmar One</vt:lpstr>
      <vt:lpstr>Tahoma</vt:lpstr>
      <vt:lpstr>Times New Roman</vt:lpstr>
      <vt:lpstr>Calibri Light</vt:lpstr>
      <vt:lpstr>Calibri</vt:lpstr>
      <vt:lpstr>印品黑体</vt:lpstr>
      <vt:lpstr>Open Sans</vt:lpstr>
      <vt:lpstr>Office Theme</vt:lpstr>
      <vt:lpstr>PowerPoint Presentation</vt:lpstr>
      <vt:lpstr>PowerPoint Presentation</vt:lpstr>
      <vt:lpstr>TRÒ CHƠI: HÁI DÂU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33</cp:revision>
  <dcterms:created xsi:type="dcterms:W3CDTF">2022-03-29T03:44:45Z</dcterms:created>
  <dcterms:modified xsi:type="dcterms:W3CDTF">2022-07-23T15:12:19Z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