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4"/>
  </p:notesMasterIdLst>
  <p:sldIdLst>
    <p:sldId id="482" r:id="rId2"/>
    <p:sldId id="493" r:id="rId3"/>
    <p:sldId id="480" r:id="rId4"/>
    <p:sldId id="483" r:id="rId5"/>
    <p:sldId id="496" r:id="rId6"/>
    <p:sldId id="505" r:id="rId7"/>
    <p:sldId id="420" r:id="rId8"/>
    <p:sldId id="442" r:id="rId9"/>
    <p:sldId id="345" r:id="rId10"/>
    <p:sldId id="497" r:id="rId11"/>
    <p:sldId id="498" r:id="rId12"/>
    <p:sldId id="499" r:id="rId13"/>
    <p:sldId id="500" r:id="rId14"/>
    <p:sldId id="501" r:id="rId15"/>
    <p:sldId id="451" r:id="rId16"/>
    <p:sldId id="507" r:id="rId17"/>
    <p:sldId id="506" r:id="rId18"/>
    <p:sldId id="494" r:id="rId19"/>
    <p:sldId id="502" r:id="rId20"/>
    <p:sldId id="495" r:id="rId21"/>
    <p:sldId id="503" r:id="rId22"/>
    <p:sldId id="504" r:id="rId2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107" d="100"/>
          <a:sy n="107" d="100"/>
        </p:scale>
        <p:origin x="870" y="11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44A048E-CE4C-4F70-B87A-26D1D9B10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74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56F72-2F29-4839-ADD9-E8290D086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96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8A019-5070-44B5-BFFA-40BC26F5A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33A92-FB28-4533-A8C6-50DF12ECF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77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A18A-C80D-4AE1-9406-6E6825749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45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D542-7EAB-4815-B7E7-2D8024BE1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2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4E062-6C9A-4D84-964F-8B7E5C8AD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296FC-729C-480E-B08A-DC0D434F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772EF-5D1B-4EDF-90CC-7745E589F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B9D8A-700A-4C2A-AAB8-71DB4609C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9F496-7B5C-415B-83C8-917FDEF07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88B6D-D577-4C3B-B2BC-6AA4D06B7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2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48550-427F-4510-BADF-F44EF7B6A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4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0B946-6F0D-4025-AF85-7471B6D88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2C593A24-1C29-4BBF-BAD2-0D5EE5B67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.mp3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8.mp3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7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GV: </a:t>
            </a:r>
            <a:r>
              <a:rPr lang="vi-VN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Hoàng Thúy Hậu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5 - TIẾT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125538"/>
            <a:ext cx="1952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154238"/>
            <a:ext cx="92090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2.mp3">
            <a:hlinkClick r:id="" action="ppaction://media"/>
            <a:extLst>
              <a:ext uri="{FF2B5EF4-FFF2-40B4-BE49-F238E27FC236}">
                <a16:creationId xmlns:a16="http://schemas.microsoft.com/office/drawing/2014/main" id="{1F408781-8026-4FAE-8155-B7AA4CF86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1984" y="1357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033838" y="908050"/>
            <a:ext cx="27479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270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724400"/>
            <a:ext cx="101314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700213"/>
            <a:ext cx="937101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1+2.mp3">
            <a:hlinkClick r:id="" action="ppaction://media"/>
            <a:extLst>
              <a:ext uri="{FF2B5EF4-FFF2-40B4-BE49-F238E27FC236}">
                <a16:creationId xmlns:a16="http://schemas.microsoft.com/office/drawing/2014/main" id="{A98212CC-7A75-4A72-B6EE-16532341B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8008" y="9993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81513" y="1125538"/>
            <a:ext cx="1952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4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205038"/>
            <a:ext cx="94091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3.mp3">
            <a:hlinkClick r:id="" action="ppaction://media"/>
            <a:extLst>
              <a:ext uri="{FF2B5EF4-FFF2-40B4-BE49-F238E27FC236}">
                <a16:creationId xmlns:a16="http://schemas.microsoft.com/office/drawing/2014/main" id="{1E3CCD69-0B59-42DC-A629-5B0F8EE9D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6000" y="12574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89025"/>
            <a:ext cx="19526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3318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160588"/>
            <a:ext cx="95773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Hoalamuaxuan cau 4">
            <a:hlinkClick r:id="" action="ppaction://media"/>
            <a:extLst>
              <a:ext uri="{FF2B5EF4-FFF2-40B4-BE49-F238E27FC236}">
                <a16:creationId xmlns:a16="http://schemas.microsoft.com/office/drawing/2014/main" id="{6504C028-5FD2-4ACD-9E77-76B1BC433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112" y="1266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06863" y="981075"/>
            <a:ext cx="26035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342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581525"/>
            <a:ext cx="101314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773238"/>
            <a:ext cx="9275763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3+4.mp3">
            <a:hlinkClick r:id="" action="ppaction://media"/>
            <a:extLst>
              <a:ext uri="{FF2B5EF4-FFF2-40B4-BE49-F238E27FC236}">
                <a16:creationId xmlns:a16="http://schemas.microsoft.com/office/drawing/2014/main" id="{BDAD716A-7E1F-4594-87AF-768DED916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0016" y="997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9525"/>
            <a:ext cx="788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13" descr="Xuân - chùm thơ luật đườ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825" y="476250"/>
            <a:ext cx="22288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  <p:pic>
        <p:nvPicPr>
          <p:cNvPr id="6" name="beat 1 lan bgd.mp3">
            <a:hlinkClick r:id="" action="ppaction://media"/>
            <a:extLst>
              <a:ext uri="{FF2B5EF4-FFF2-40B4-BE49-F238E27FC236}">
                <a16:creationId xmlns:a16="http://schemas.microsoft.com/office/drawing/2014/main" id="{8C6C35C9-5BAE-4D1E-9565-49C5A8EB1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3813" y="1612900"/>
            <a:ext cx="609600" cy="609600"/>
          </a:xfrm>
          <a:prstGeom prst="rect">
            <a:avLst/>
          </a:prstGeom>
        </p:spPr>
      </p:pic>
      <p:pic>
        <p:nvPicPr>
          <p:cNvPr id="7" name="CA BAI.mp3">
            <a:hlinkClick r:id="" action="ppaction://media"/>
            <a:extLst>
              <a:ext uri="{FF2B5EF4-FFF2-40B4-BE49-F238E27FC236}">
                <a16:creationId xmlns:a16="http://schemas.microsoft.com/office/drawing/2014/main" id="{48AF5B60-1362-41B7-8510-DA4F9768C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3413" y="171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Á MÙA XUÂN - HÁT MẪU - CĐ5 00_00_07-00_00_54.mp4">
            <a:hlinkClick r:id="" action="ppaction://media"/>
            <a:extLst>
              <a:ext uri="{FF2B5EF4-FFF2-40B4-BE49-F238E27FC236}">
                <a16:creationId xmlns:a16="http://schemas.microsoft.com/office/drawing/2014/main" id="{FACBA960-9A4E-4A6E-9632-9CD2A1435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Karaoke HD - Hoa Lá Mùa Xuân - Âm Nhạc Lớp 2 -- CD Chuẩn Bộ Giáo Dục.mp4">
            <a:hlinkClick r:id="" action="ppaction://media"/>
            <a:extLst>
              <a:ext uri="{FF2B5EF4-FFF2-40B4-BE49-F238E27FC236}">
                <a16:creationId xmlns:a16="http://schemas.microsoft.com/office/drawing/2014/main" id="{9B1C9B1B-B8DF-48C2-B373-D9DC946E9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8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407988"/>
            <a:ext cx="5545138" cy="6051550"/>
            <a:chOff x="-3282" y="220716"/>
            <a:chExt cx="5545924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3282" y="476311"/>
              <a:ext cx="4982281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9525"/>
            <a:ext cx="788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1 lan bgd.mp3">
            <a:hlinkClick r:id="" action="ppaction://media"/>
            <a:extLst>
              <a:ext uri="{FF2B5EF4-FFF2-40B4-BE49-F238E27FC236}">
                <a16:creationId xmlns:a16="http://schemas.microsoft.com/office/drawing/2014/main" id="{92FC26A1-261D-4854-BAD7-7B48D1EED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813" y="1556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0"/>
            <a:ext cx="8062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4605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1 lan bgd.mp3">
            <a:hlinkClick r:id="" action="ppaction://media"/>
            <a:extLst>
              <a:ext uri="{FF2B5EF4-FFF2-40B4-BE49-F238E27FC236}">
                <a16:creationId xmlns:a16="http://schemas.microsoft.com/office/drawing/2014/main" id="{6F1D15DC-18CE-48EE-BB05-021699DDA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928" y="1700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pic>
        <p:nvPicPr>
          <p:cNvPr id="2048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2750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20925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THEO TIẾT TẤU</a:t>
            </a:r>
          </a:p>
        </p:txBody>
      </p:sp>
      <p:sp>
        <p:nvSpPr>
          <p:cNvPr id="3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1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1412875"/>
            <a:ext cx="9382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7" descr="Cành Đào Png, Hoa Đào Psd, Hoa Đào Vector Free Download,, Transparent Png -  kindpng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1855788" y="3425825"/>
            <a:ext cx="14557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2789238"/>
            <a:ext cx="64166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pic>
        <p:nvPicPr>
          <p:cNvPr id="512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2750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pic>
        <p:nvPicPr>
          <p:cNvPr id="51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20925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446088" y="1196975"/>
            <a:ext cx="5256212" cy="4294188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1400" dirty="0">
              <a:solidFill>
                <a:srgbClr val="1713CB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H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oàng Hà sinh 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1/12/1929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tại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Tây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Hồ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</a:p>
          <a:p>
            <a:pPr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nổi 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nhiều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như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“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Đất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trọn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niềm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vui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</a:t>
            </a:r>
            <a:r>
              <a:rPr lang="vi-VN" sz="2400" i="1" dirty="0">
                <a:latin typeface="Cambria" pitchFamily="18" charset="0"/>
              </a:rPr>
              <a:t> 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Gặp nhau trên đỉnh Trường Sơ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n,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"Con mèo ra bờ sông", "Hoa lá chào xuân“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trao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tặng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Giải thưởng Hồ Chí Minh về văn học - nghệ thuật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6150" name="Picture 6" descr="Nhạc sĩ Hoàng Hà và &amp;quot;Đất nước trọn niềm vui&amp;quot; | Hội Nhạc Sĩ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812925"/>
            <a:ext cx="506412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6035675" y="1155700"/>
            <a:ext cx="38211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NHẠC SĨ HOÀNG HÀ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Á MÙA XUÂN - HÁT MẪU - CĐ5 00_00_07-00_00_54.mp4">
            <a:hlinkClick r:id="" action="ppaction://media"/>
            <a:extLst>
              <a:ext uri="{FF2B5EF4-FFF2-40B4-BE49-F238E27FC236}">
                <a16:creationId xmlns:a16="http://schemas.microsoft.com/office/drawing/2014/main" id="{FACBA960-9A4E-4A6E-9632-9CD2A1435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9525"/>
            <a:ext cx="788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54768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54768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7173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22225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1 lan bgd.mp3">
            <a:hlinkClick r:id="" action="ppaction://media"/>
            <a:extLst>
              <a:ext uri="{FF2B5EF4-FFF2-40B4-BE49-F238E27FC236}">
                <a16:creationId xmlns:a16="http://schemas.microsoft.com/office/drawing/2014/main" id="{65B01787-84C8-45B3-9959-0CA2781E8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813" y="16637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439738" y="763588"/>
            <a:ext cx="2238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5013" y="1903413"/>
            <a:ext cx="97837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r>
              <a:rPr lang="en-US" sz="3000">
                <a:latin typeface="Cambria" pitchFamily="18" charset="0"/>
                <a:cs typeface="Times New Roman" pitchFamily="18" charset="0"/>
              </a:rPr>
              <a:t>Tôi là lá, tôi là hoa.</a:t>
            </a:r>
          </a:p>
          <a:p>
            <a:r>
              <a:rPr lang="en-US" sz="3000">
                <a:latin typeface="Cambria" pitchFamily="18" charset="0"/>
                <a:cs typeface="Times New Roman" pitchFamily="18" charset="0"/>
              </a:rPr>
              <a:t>Tôi là hoa lá hoa mùa xuân.</a:t>
            </a:r>
          </a:p>
          <a:p>
            <a:r>
              <a:rPr lang="en-US" sz="3000">
                <a:latin typeface="Cambria" pitchFamily="18" charset="0"/>
                <a:cs typeface="Times New Roman" pitchFamily="18" charset="0"/>
              </a:rPr>
              <a:t>Tôi cùng múa, tôi cùng ca. </a:t>
            </a:r>
          </a:p>
          <a:p>
            <a:r>
              <a:rPr lang="en-US" sz="3000">
                <a:latin typeface="Cambria" pitchFamily="18" charset="0"/>
                <a:cs typeface="Times New Roman" pitchFamily="18" charset="0"/>
              </a:rPr>
              <a:t>Tôi cùng ca múa ca mừng xuân.</a:t>
            </a:r>
          </a:p>
          <a:p>
            <a:r>
              <a:rPr lang="en-US" sz="3000">
                <a:latin typeface="Cambria" pitchFamily="18" charset="0"/>
                <a:cs typeface="Times New Roman" pitchFamily="18" charset="0"/>
              </a:rPr>
              <a:t>Xuân vừa đến, trên cành cao.</a:t>
            </a:r>
          </a:p>
          <a:p>
            <a:r>
              <a:rPr lang="en-US" sz="3000">
                <a:latin typeface="Cambria" pitchFamily="18" charset="0"/>
                <a:cs typeface="Times New Roman" pitchFamily="18" charset="0"/>
              </a:rPr>
              <a:t>Cho ngàn muôn lá hoa đẹp tươi.</a:t>
            </a:r>
          </a:p>
          <a:p>
            <a:r>
              <a:rPr lang="en-US" sz="3000">
                <a:latin typeface="Cambria" pitchFamily="18" charset="0"/>
                <a:cs typeface="Times New Roman" pitchFamily="18" charset="0"/>
              </a:rPr>
              <a:t>Cho nhựa mới, cho đời vui.</a:t>
            </a:r>
          </a:p>
          <a:p>
            <a:r>
              <a:rPr lang="en-US" sz="3000">
                <a:latin typeface="Cambria" pitchFamily="18" charset="0"/>
                <a:cs typeface="Times New Roman" pitchFamily="18" charset="0"/>
              </a:rPr>
              <a:t>Cho người muôn tiếng ca rộn vang nơi nơi.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530600" y="741363"/>
            <a:ext cx="41925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HOA LÁ MÙA XUÂN</a:t>
            </a:r>
            <a:endParaRPr lang="en-US" sz="36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788150" y="1268413"/>
            <a:ext cx="33845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pic>
        <p:nvPicPr>
          <p:cNvPr id="8199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708025"/>
            <a:ext cx="1601787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446088" y="3973513"/>
            <a:ext cx="1655762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22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933825"/>
            <a:ext cx="1013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25688"/>
            <a:ext cx="90011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.mp3">
            <a:hlinkClick r:id="" action="ppaction://media"/>
            <a:extLst>
              <a:ext uri="{FF2B5EF4-FFF2-40B4-BE49-F238E27FC236}">
                <a16:creationId xmlns:a16="http://schemas.microsoft.com/office/drawing/2014/main" id="{85B4FB4E-D304-4C99-8F25-3ADDC5D70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6000" y="14026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19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8D2DDA8-CB85-4ADB-88AA-6A4752400771}"/>
</file>

<file path=customXml/itemProps2.xml><?xml version="1.0" encoding="utf-8"?>
<ds:datastoreItem xmlns:ds="http://schemas.openxmlformats.org/officeDocument/2006/customXml" ds:itemID="{2A414554-73FC-4B0B-9DB7-B5003D088A25}"/>
</file>

<file path=customXml/itemProps3.xml><?xml version="1.0" encoding="utf-8"?>
<ds:datastoreItem xmlns:ds="http://schemas.openxmlformats.org/officeDocument/2006/customXml" ds:itemID="{EE0153A7-0EB1-4A4E-9AAB-21B2CFAC1AA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8525</TotalTime>
  <Words>242</Words>
  <Application>Microsoft Office PowerPoint</Application>
  <PresentationFormat>Custom</PresentationFormat>
  <Paragraphs>46</Paragraphs>
  <Slides>22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Henry</cp:lastModifiedBy>
  <cp:revision>622</cp:revision>
  <dcterms:created xsi:type="dcterms:W3CDTF">2010-04-30T18:19:48Z</dcterms:created>
  <dcterms:modified xsi:type="dcterms:W3CDTF">2022-01-18T16:05:19Z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