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sldIdLst>
    <p:sldId id="482" r:id="rId2"/>
    <p:sldId id="493" r:id="rId3"/>
    <p:sldId id="480" r:id="rId4"/>
    <p:sldId id="483" r:id="rId5"/>
    <p:sldId id="521" r:id="rId6"/>
    <p:sldId id="420" r:id="rId7"/>
    <p:sldId id="494" r:id="rId8"/>
    <p:sldId id="502" r:id="rId9"/>
    <p:sldId id="495" r:id="rId10"/>
    <p:sldId id="503" r:id="rId11"/>
    <p:sldId id="505" r:id="rId12"/>
    <p:sldId id="506" r:id="rId13"/>
    <p:sldId id="504" r:id="rId14"/>
    <p:sldId id="508" r:id="rId15"/>
    <p:sldId id="518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9" r:id="rId24"/>
    <p:sldId id="520" r:id="rId25"/>
    <p:sldId id="507" r:id="rId2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9" d="100"/>
          <a:sy n="59" d="100"/>
        </p:scale>
        <p:origin x="96" y="72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2DF46E-7541-40D9-9C77-E0095A6D2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06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CE242-1A6F-4BFF-89BB-06703352E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0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3830-92B9-4945-A111-4A9BEEFC6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752D4-03F5-4026-AD47-ABA31B6C4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6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3F2F-C4DB-4396-81C8-946D332A1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86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FCB8-A431-4780-AA51-59B6A6E1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9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9AF3B-E618-455E-AFFD-B4B7B0FD5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9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8F3EF-609C-45CE-A22F-9F245C78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0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4CA78-F5B7-48F0-A30D-20444A29E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0B7EA-A6FF-4B12-8634-418C51D30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2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D6C3-1309-47C5-A179-778568933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320E-D10B-4CD9-8DA7-F3441FBF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1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1EE8-BEB0-49BC-9FB6-846FFAD6C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7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3D6C4-4EF8-43E8-BEF6-F9D28A82F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2A9875FD-0B6B-4718-A750-45182969F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7.jpe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vi-VN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Hoàng Thúy Hậu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5 -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17313" r="7784" b="32510"/>
          <a:stretch>
            <a:fillRect/>
          </a:stretch>
        </p:blipFill>
        <p:spPr bwMode="auto">
          <a:xfrm>
            <a:off x="1382713" y="0"/>
            <a:ext cx="8204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51288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9167997D-BEA4-4583-9E00-18BC5F726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6538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924175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8037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51288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21907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20186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9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19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221138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211388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34528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482975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482975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9212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9212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9260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4926013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61658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220821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2256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2256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348297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45281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4607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3476625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6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3460750"/>
            <a:ext cx="59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9212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49212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910138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4910138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61214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6189663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5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616585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AAF838AF-FB3B-4AFD-A517-C60379A30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825" y="260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79538" y="2955925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13317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49500"/>
            <a:ext cx="23495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36638"/>
            <a:ext cx="18716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49325" y="163036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 đọc mẫu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36638"/>
            <a:ext cx="18716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557338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87413" y="1628775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 tên nốt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46425" y="1293813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1638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0" b="50000"/>
          <a:stretch>
            <a:fillRect/>
          </a:stretch>
        </p:blipFill>
        <p:spPr bwMode="auto">
          <a:xfrm>
            <a:off x="1093788" y="2492375"/>
            <a:ext cx="885666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146425" y="1293813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17413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3"/>
          <a:stretch>
            <a:fillRect/>
          </a:stretch>
        </p:blipFill>
        <p:spPr bwMode="auto">
          <a:xfrm>
            <a:off x="1022350" y="2492375"/>
            <a:ext cx="90011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9066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33425" y="1268413"/>
            <a:ext cx="1800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25538"/>
            <a:ext cx="864076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151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151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25538"/>
            <a:ext cx="864076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1471613" y="2492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356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355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109663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2965450"/>
            <a:ext cx="7191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2965450"/>
            <a:ext cx="7191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13" y="2965450"/>
            <a:ext cx="7207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4670425"/>
            <a:ext cx="7191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4670425"/>
            <a:ext cx="720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8" y="4670425"/>
            <a:ext cx="7191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046163"/>
            <a:ext cx="192087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446088" y="3965575"/>
            <a:ext cx="227965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31863" y="2940050"/>
            <a:ext cx="26828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85925" y="3284538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5925" y="4186238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49325" y="3835400"/>
            <a:ext cx="26828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1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2975" y="2730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Ô CHỮ VUI NHỘN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397000"/>
            <a:ext cx="9382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7" descr="Cành Đào Png, Hoa Đào Psd, Hoa Đào Vector Free Download,, Transparent Png -  kindpng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1855788" y="3425825"/>
            <a:ext cx="145573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32013" y="2833688"/>
          <a:ext cx="6724652" cy="7239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itchFamily="18" charset="0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35188" y="2841625"/>
          <a:ext cx="6724652" cy="72548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4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25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H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O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L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Á</a:t>
                      </a:r>
                      <a:endParaRPr lang="en-US" sz="28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M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Ù</a:t>
                      </a:r>
                      <a:endParaRPr lang="en-US" sz="28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A</a:t>
                      </a: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X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U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Â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Cambria" pitchFamily="18" charset="0"/>
                        </a:rPr>
                        <a:t>N</a:t>
                      </a:r>
                      <a:endParaRPr lang="en-US" sz="3200" dirty="0">
                        <a:effectLst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74" marR="6857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512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2750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471488" y="27892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LÁ MÙA XUÂN - HÁT MẪU - CĐ5 00_00_07-00_00_54.mp4">
            <a:hlinkClick r:id="" action="ppaction://media"/>
            <a:extLst>
              <a:ext uri="{FF2B5EF4-FFF2-40B4-BE49-F238E27FC236}">
                <a16:creationId xmlns:a16="http://schemas.microsoft.com/office/drawing/2014/main" id="{FACBA960-9A4E-4A6E-9632-9CD2A1435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4763"/>
            <a:ext cx="7889875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547688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pic>
        <p:nvPicPr>
          <p:cNvPr id="6148" name="Picture 13" descr="Xuân - chùm thơ luật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22225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407988"/>
            <a:ext cx="5545138" cy="6051550"/>
            <a:chOff x="-3282" y="220716"/>
            <a:chExt cx="5545924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3282" y="476311"/>
              <a:ext cx="4982281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-4763"/>
            <a:ext cx="7889875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1 lan bgd.mp3">
            <a:hlinkClick r:id="" action="ppaction://media"/>
            <a:extLst>
              <a:ext uri="{FF2B5EF4-FFF2-40B4-BE49-F238E27FC236}">
                <a16:creationId xmlns:a16="http://schemas.microsoft.com/office/drawing/2014/main" id="{C6A50A7B-8923-4E86-8476-2CC2E361B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5853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24175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5DC0CC2-D0E7-483A-B4D2-31C9915509E7}"/>
</file>

<file path=customXml/itemProps2.xml><?xml version="1.0" encoding="utf-8"?>
<ds:datastoreItem xmlns:ds="http://schemas.openxmlformats.org/officeDocument/2006/customXml" ds:itemID="{9B09C4C1-444A-46D9-941B-CFB4C013A66C}"/>
</file>

<file path=customXml/itemProps3.xml><?xml version="1.0" encoding="utf-8"?>
<ds:datastoreItem xmlns:ds="http://schemas.openxmlformats.org/officeDocument/2006/customXml" ds:itemID="{EE9C26C5-6556-48AA-9F47-FFC349982DC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8392</TotalTime>
  <Words>157</Words>
  <Application>Microsoft Office PowerPoint</Application>
  <PresentationFormat>Custom</PresentationFormat>
  <Paragraphs>59</Paragraphs>
  <Slides>25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631</cp:revision>
  <dcterms:created xsi:type="dcterms:W3CDTF">2010-04-30T18:19:48Z</dcterms:created>
  <dcterms:modified xsi:type="dcterms:W3CDTF">2022-01-25T17:01:37Z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