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482" r:id="rId2"/>
    <p:sldId id="499" r:id="rId3"/>
    <p:sldId id="480" r:id="rId4"/>
    <p:sldId id="285" r:id="rId5"/>
    <p:sldId id="519" r:id="rId6"/>
    <p:sldId id="507" r:id="rId7"/>
    <p:sldId id="494" r:id="rId8"/>
    <p:sldId id="515" r:id="rId9"/>
    <p:sldId id="516" r:id="rId10"/>
    <p:sldId id="517" r:id="rId11"/>
    <p:sldId id="518" r:id="rId12"/>
    <p:sldId id="508" r:id="rId13"/>
    <p:sldId id="513" r:id="rId14"/>
    <p:sldId id="523" r:id="rId15"/>
    <p:sldId id="520" r:id="rId1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713CB"/>
    <a:srgbClr val="FF0000"/>
    <a:srgbClr val="66FF66"/>
    <a:srgbClr val="CCFFFF"/>
    <a:srgbClr val="FFFFCC"/>
    <a:srgbClr val="FBF4D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56" autoAdjust="0"/>
    <p:restoredTop sz="94660"/>
  </p:normalViewPr>
  <p:slideViewPr>
    <p:cSldViewPr>
      <p:cViewPr varScale="1">
        <p:scale>
          <a:sx n="92" d="100"/>
          <a:sy n="92" d="100"/>
        </p:scale>
        <p:origin x="747" y="37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C14DDE7-8BF6-4710-9F7F-D43D4FBBF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13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1D59C-84AD-42DE-B713-F84E06DF8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4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F612D-7C01-4C99-968C-ECC289203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99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7887F-6D15-4F7E-8482-72BE66D91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16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74A7D-4422-4F52-8C28-BB2501C78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41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DFD93-FF68-40B0-9CF2-539F2768D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78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C7461-EEC2-468E-84BD-5731B3ACA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83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876C3-C3FC-445B-9F06-F61818133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1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219991-DA74-4F3C-8A37-DED0D902F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15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CB7F4-7A90-4066-852E-AC82F7AEE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6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A058B-77C1-4471-AEC0-91CC2FC24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43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9A0B4-F61C-4A80-84A3-FD2D7AF6DA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15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A8C74-1090-4D83-A345-F97CEBDEE7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1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BD65A-3A4A-47DB-8804-44B5A712E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6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0B43B534-7F82-4FD5-81B5-CB0A79BB5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vi-VN" sz="3600" b="1" dirty="0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GV: Hoàng Thúy Hậu</a:t>
            </a:r>
            <a:endParaRPr lang="en-US" sz="3600" b="1" dirty="0">
              <a:solidFill>
                <a:srgbClr val="C00000"/>
              </a:solidFill>
              <a:latin typeface="Constantia" pitchFamily="18" charset="0"/>
              <a:cs typeface="Times New Roman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CHỦ ĐỀ 4 - TIẾT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2514600" y="2349500"/>
            <a:ext cx="587851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Ý THÍCH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0249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0247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-6896" y="0"/>
            <a:ext cx="10972800" cy="689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4652963"/>
            <a:ext cx="10153650" cy="1512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42"/>
          <a:stretch>
            <a:fillRect/>
          </a:stretch>
        </p:blipFill>
        <p:spPr bwMode="auto">
          <a:xfrm>
            <a:off x="9217025" y="2120900"/>
            <a:ext cx="138271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2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9474"/>
          <a:stretch>
            <a:fillRect/>
          </a:stretch>
        </p:blipFill>
        <p:spPr bwMode="auto">
          <a:xfrm>
            <a:off x="446088" y="2636838"/>
            <a:ext cx="1154112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5F41B1-DCE2-48F7-8A3E-317BAD123D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984" y="980729"/>
            <a:ext cx="7475041" cy="3888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9E1D6C-0DF3-467C-AB3B-CDB7378D25A0}"/>
              </a:ext>
            </a:extLst>
          </p:cNvPr>
          <p:cNvSpPr txBox="1"/>
          <p:nvPr/>
        </p:nvSpPr>
        <p:spPr>
          <a:xfrm>
            <a:off x="2390056" y="1556792"/>
            <a:ext cx="7920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EAC997-68B3-4478-A17E-520429F608D2}"/>
              </a:ext>
            </a:extLst>
          </p:cNvPr>
          <p:cNvSpPr txBox="1"/>
          <p:nvPr/>
        </p:nvSpPr>
        <p:spPr>
          <a:xfrm>
            <a:off x="2174032" y="3125698"/>
            <a:ext cx="792088" cy="2612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ĐỌC NHẠC - BÀI SỐ 2 - CĐ3">
            <a:hlinkClick r:id="" action="ppaction://media"/>
            <a:extLst>
              <a:ext uri="{FF2B5EF4-FFF2-40B4-BE49-F238E27FC236}">
                <a16:creationId xmlns:a16="http://schemas.microsoft.com/office/drawing/2014/main" id="{63F11023-7E1B-4B76-B1F9-EC01B54DD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11077" y="878284"/>
            <a:ext cx="609600" cy="609600"/>
          </a:xfrm>
          <a:prstGeom prst="rect">
            <a:avLst/>
          </a:prstGeom>
        </p:spPr>
      </p:pic>
      <p:pic>
        <p:nvPicPr>
          <p:cNvPr id="11" name="DOC NHAC 2 - Part.mp3">
            <a:hlinkClick r:id="" action="ppaction://media"/>
            <a:extLst>
              <a:ext uri="{FF2B5EF4-FFF2-40B4-BE49-F238E27FC236}">
                <a16:creationId xmlns:a16="http://schemas.microsoft.com/office/drawing/2014/main" id="{48ACECBA-885C-4DD0-8549-2C6B7C3DC4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65850" y="8782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000125" y="2700338"/>
            <a:ext cx="90868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72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TRÌNH DIỄN BÀI HÁT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1229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1229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5" descr="[hanhtrang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2" t="8727" r="14708" b="12173"/>
          <a:stretch>
            <a:fillRect/>
          </a:stretch>
        </p:blipFill>
        <p:spPr bwMode="auto">
          <a:xfrm>
            <a:off x="373063" y="74613"/>
            <a:ext cx="3136900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6" descr="[hanhtrang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5" r="14661" b="21690"/>
          <a:stretch>
            <a:fillRect/>
          </a:stretch>
        </p:blipFill>
        <p:spPr bwMode="auto">
          <a:xfrm>
            <a:off x="4191000" y="44450"/>
            <a:ext cx="5327650" cy="363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7" descr="[hanhtrang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t="8002" r="15393" b="21338"/>
          <a:stretch>
            <a:fillRect/>
          </a:stretch>
        </p:blipFill>
        <p:spPr bwMode="auto">
          <a:xfrm>
            <a:off x="6494463" y="3619500"/>
            <a:ext cx="38163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8" descr="[hanhtrang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5005" r="11885" b="24057"/>
          <a:stretch>
            <a:fillRect/>
          </a:stretch>
        </p:blipFill>
        <p:spPr bwMode="auto">
          <a:xfrm>
            <a:off x="661988" y="3505200"/>
            <a:ext cx="4537075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9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960" y="5142309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904" y="850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"/>
          <a:stretch>
            <a:fillRect/>
          </a:stretch>
        </p:blipFill>
        <p:spPr bwMode="auto">
          <a:xfrm>
            <a:off x="2678113" y="2605088"/>
            <a:ext cx="5481637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340" name="Picture 7" descr="D:\GIÁO ÁN 1 2020-2021\sach lop 2\KÊT NỐI 2\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3642" r="14528" b="85220"/>
          <a:stretch>
            <a:fillRect/>
          </a:stretch>
        </p:blipFill>
        <p:spPr bwMode="auto">
          <a:xfrm>
            <a:off x="1673225" y="1052513"/>
            <a:ext cx="7845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26"/>
          <p:cNvSpPr txBox="1">
            <a:spLocks noChangeArrowheads="1"/>
          </p:cNvSpPr>
          <p:nvPr/>
        </p:nvSpPr>
        <p:spPr bwMode="gray">
          <a:xfrm>
            <a:off x="949325" y="323850"/>
            <a:ext cx="9109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AI NGHE TÀI HƠN</a:t>
            </a:r>
          </a:p>
        </p:txBody>
      </p:sp>
      <p:sp>
        <p:nvSpPr>
          <p:cNvPr id="4100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1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75" y="1557338"/>
            <a:ext cx="5759450" cy="321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icken dance">
            <a:hlinkClick r:id="" action="ppaction://media"/>
            <a:extLst>
              <a:ext uri="{FF2B5EF4-FFF2-40B4-BE49-F238E27FC236}">
                <a16:creationId xmlns:a16="http://schemas.microsoft.com/office/drawing/2014/main" id="{C031C243-46EA-435F-8342-B09C369404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6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8"/>
          <a:stretch>
            <a:fillRect/>
          </a:stretch>
        </p:blipFill>
        <p:spPr bwMode="auto">
          <a:xfrm>
            <a:off x="2678113" y="2605088"/>
            <a:ext cx="5481637" cy="298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124" name="Picture 7" descr="D:\GIÁO ÁN 1 2020-2021\sach lop 2\KÊT NỐI 2\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3642" r="14528" b="85220"/>
          <a:stretch>
            <a:fillRect/>
          </a:stretch>
        </p:blipFill>
        <p:spPr bwMode="auto">
          <a:xfrm>
            <a:off x="1673225" y="1052513"/>
            <a:ext cx="78454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877888" y="2349500"/>
            <a:ext cx="91519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KÍ HIỆU BÀN TAY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6153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6151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10272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16673" r="52686" b="49852"/>
          <a:stretch>
            <a:fillRect/>
          </a:stretch>
        </p:blipFill>
        <p:spPr bwMode="auto">
          <a:xfrm>
            <a:off x="1525588" y="1268413"/>
            <a:ext cx="76327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EAT ĐỌC NHẠC SỐ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2697" y="116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001713" y="2349500"/>
            <a:ext cx="890428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THEO NHỊP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566863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2913" y="392113"/>
            <a:ext cx="5430837" cy="6232525"/>
            <a:chOff x="5542642" y="220716"/>
            <a:chExt cx="5430158" cy="6232620"/>
          </a:xfrm>
        </p:grpSpPr>
        <p:pic>
          <p:nvPicPr>
            <p:cNvPr id="8201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0" y="392113"/>
            <a:ext cx="5561013" cy="6051550"/>
            <a:chOff x="-19050" y="220716"/>
            <a:chExt cx="5561692" cy="6051735"/>
          </a:xfrm>
        </p:grpSpPr>
        <p:pic>
          <p:nvPicPr>
            <p:cNvPr id="8199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9219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4652963"/>
            <a:ext cx="10153650" cy="14382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8"/>
          <a:stretch>
            <a:fillRect/>
          </a:stretch>
        </p:blipFill>
        <p:spPr bwMode="auto">
          <a:xfrm>
            <a:off x="1885950" y="908050"/>
            <a:ext cx="7704138" cy="400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" name="BEAT ĐỌC NHẠC SỐ 1.mp3">
            <a:hlinkClick r:id="" action="ppaction://media"/>
            <a:extLst>
              <a:ext uri="{FF2B5EF4-FFF2-40B4-BE49-F238E27FC236}">
                <a16:creationId xmlns:a16="http://schemas.microsoft.com/office/drawing/2014/main" id="{6B86BE53-B1A7-47F8-9718-9DA034F3C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4752" y="766762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B8140E-2344-4713-9374-8E8CBF8FCE56}"/>
              </a:ext>
            </a:extLst>
          </p:cNvPr>
          <p:cNvSpPr txBox="1"/>
          <p:nvPr/>
        </p:nvSpPr>
        <p:spPr>
          <a:xfrm>
            <a:off x="3326160" y="2420888"/>
            <a:ext cx="792088" cy="7920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BEA569-D8E9-40E7-B77F-9092214556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264" y="2408887"/>
            <a:ext cx="847843" cy="8002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EA7A3AC-0690-4BBD-B431-AC0291ABB0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98" y="2420888"/>
            <a:ext cx="828791" cy="81926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E13A7FA-5E9E-49EE-85AE-106AF5368239}"/>
              </a:ext>
            </a:extLst>
          </p:cNvPr>
          <p:cNvSpPr/>
          <p:nvPr/>
        </p:nvSpPr>
        <p:spPr>
          <a:xfrm>
            <a:off x="5110107" y="2389834"/>
            <a:ext cx="894091" cy="96715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19A40DB-1E48-40C4-96B4-5062BF818356}"/>
              </a:ext>
            </a:extLst>
          </p:cNvPr>
          <p:cNvSpPr/>
          <p:nvPr/>
        </p:nvSpPr>
        <p:spPr>
          <a:xfrm>
            <a:off x="6710536" y="2205037"/>
            <a:ext cx="2808312" cy="12239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5965807-99AD-44EA-A70F-CEB23D8C1E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70" y="2346121"/>
            <a:ext cx="847843" cy="8002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5F58EF-4786-4A87-9E53-89362F6B3D43}"/>
              </a:ext>
            </a:extLst>
          </p:cNvPr>
          <p:cNvSpPr txBox="1"/>
          <p:nvPr/>
        </p:nvSpPr>
        <p:spPr>
          <a:xfrm>
            <a:off x="3038128" y="4221088"/>
            <a:ext cx="6480720" cy="68905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370B70-E6BE-4C86-90AA-36CED2E2D7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80" y="4141868"/>
            <a:ext cx="847843" cy="8002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D5036B-294E-41F2-A162-D5DB75559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09" y="4221088"/>
            <a:ext cx="847843" cy="8002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C3BC7D-248E-40F6-92E5-25DAC5466C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905" y="4128076"/>
            <a:ext cx="828791" cy="819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B26B4412-4392-40D5-A698-0DC36ED90D22}"/>
</file>

<file path=customXml/itemProps2.xml><?xml version="1.0" encoding="utf-8"?>
<ds:datastoreItem xmlns:ds="http://schemas.openxmlformats.org/officeDocument/2006/customXml" ds:itemID="{BEA7D18D-263B-48EB-8695-579AC0BBBDFF}"/>
</file>

<file path=customXml/itemProps3.xml><?xml version="1.0" encoding="utf-8"?>
<ds:datastoreItem xmlns:ds="http://schemas.openxmlformats.org/officeDocument/2006/customXml" ds:itemID="{858905D0-F969-49F3-A835-2753D712C80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9493</TotalTime>
  <Words>50</Words>
  <Application>Microsoft Office PowerPoint</Application>
  <PresentationFormat>Custom</PresentationFormat>
  <Paragraphs>14</Paragraphs>
  <Slides>15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Cambria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Henry</cp:lastModifiedBy>
  <cp:revision>639</cp:revision>
  <dcterms:created xsi:type="dcterms:W3CDTF">2010-04-30T18:19:48Z</dcterms:created>
  <dcterms:modified xsi:type="dcterms:W3CDTF">2022-01-05T02:18:35Z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