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1.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5.xml" ContentType="application/vnd.openxmlformats-officedocument.presentationml.slideLayout+xml"/>
  <Override PartName="/ppt/slideLayouts/slideLayout29.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5" r:id="rId3"/>
  </p:sldMasterIdLst>
  <p:sldIdLst>
    <p:sldId id="405" r:id="rId4"/>
    <p:sldId id="413" r:id="rId5"/>
    <p:sldId id="384" r:id="rId6"/>
    <p:sldId id="414" r:id="rId7"/>
    <p:sldId id="386" r:id="rId8"/>
    <p:sldId id="388" r:id="rId9"/>
    <p:sldId id="389" r:id="rId10"/>
    <p:sldId id="390" r:id="rId11"/>
    <p:sldId id="391" r:id="rId12"/>
    <p:sldId id="393" r:id="rId13"/>
    <p:sldId id="392" r:id="rId14"/>
    <p:sldId id="395" r:id="rId15"/>
    <p:sldId id="394" r:id="rId16"/>
    <p:sldId id="396" r:id="rId17"/>
    <p:sldId id="397" r:id="rId18"/>
    <p:sldId id="398" r:id="rId19"/>
    <p:sldId id="411" r:id="rId20"/>
    <p:sldId id="338" r:id="rId21"/>
    <p:sldId id="364" r:id="rId22"/>
    <p:sldId id="365" r:id="rId23"/>
    <p:sldId id="366" r:id="rId24"/>
    <p:sldId id="367" r:id="rId25"/>
    <p:sldId id="368" r:id="rId26"/>
    <p:sldId id="369" r:id="rId27"/>
    <p:sldId id="370" r:id="rId28"/>
    <p:sldId id="371" r:id="rId29"/>
    <p:sldId id="375" r:id="rId30"/>
    <p:sldId id="377" r:id="rId31"/>
    <p:sldId id="379" r:id="rId32"/>
    <p:sldId id="378" r:id="rId33"/>
    <p:sldId id="376" r:id="rId34"/>
    <p:sldId id="402" r:id="rId35"/>
    <p:sldId id="340" r:id="rId36"/>
    <p:sldId id="416" r:id="rId37"/>
    <p:sldId id="381" r:id="rId38"/>
    <p:sldId id="415" r:id="rId39"/>
    <p:sldId id="305"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66"/>
    <a:srgbClr val="00CC00"/>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5" d="100"/>
          <a:sy n="65" d="100"/>
        </p:scale>
        <p:origin x="106" y="5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63A359E-FF9B-11E4-1D36-1C3CCEB7662D}"/>
              </a:ext>
            </a:extLst>
          </p:cNvPr>
          <p:cNvSpPr>
            <a:spLocks noGrp="1"/>
          </p:cNvSpPr>
          <p:nvPr>
            <p:ph type="dt" sz="half" idx="10"/>
          </p:nvPr>
        </p:nvSpPr>
        <p:spPr/>
        <p:txBody>
          <a:bodyPr/>
          <a:lstStyle>
            <a:lvl1pPr>
              <a:defRPr/>
            </a:lvl1pPr>
          </a:lstStyle>
          <a:p>
            <a:pPr>
              <a:defRPr/>
            </a:pPr>
            <a:fld id="{C6B190A1-FE2B-4742-B292-CF243E35807A}"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E678A63B-8DC8-3B00-ACBB-5252187C8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8F2DB51-8B1E-AE47-C765-4EE08952AAF5}"/>
              </a:ext>
            </a:extLst>
          </p:cNvPr>
          <p:cNvSpPr>
            <a:spLocks noGrp="1"/>
          </p:cNvSpPr>
          <p:nvPr>
            <p:ph type="sldNum" sz="quarter" idx="12"/>
          </p:nvPr>
        </p:nvSpPr>
        <p:spPr/>
        <p:txBody>
          <a:bodyPr/>
          <a:lstStyle>
            <a:lvl1pPr>
              <a:defRPr/>
            </a:lvl1pPr>
          </a:lstStyle>
          <a:p>
            <a:pPr>
              <a:defRPr/>
            </a:pPr>
            <a:fld id="{10270C16-9B09-402F-BE0A-19EFA5BA4B9D}" type="slidenum">
              <a:rPr lang="en-US"/>
              <a:pPr>
                <a:defRPr/>
              </a:pPr>
              <a:t>‹#›</a:t>
            </a:fld>
            <a:endParaRPr lang="en-US"/>
          </a:p>
        </p:txBody>
      </p:sp>
    </p:spTree>
    <p:extLst>
      <p:ext uri="{BB962C8B-B14F-4D97-AF65-F5344CB8AC3E}">
        <p14:creationId xmlns:p14="http://schemas.microsoft.com/office/powerpoint/2010/main" val="10651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4AA32E-47E0-3325-2902-76F400551F74}"/>
              </a:ext>
            </a:extLst>
          </p:cNvPr>
          <p:cNvSpPr>
            <a:spLocks noGrp="1"/>
          </p:cNvSpPr>
          <p:nvPr>
            <p:ph type="dt" sz="half" idx="10"/>
          </p:nvPr>
        </p:nvSpPr>
        <p:spPr/>
        <p:txBody>
          <a:bodyPr/>
          <a:lstStyle>
            <a:lvl1pPr>
              <a:defRPr/>
            </a:lvl1pPr>
          </a:lstStyle>
          <a:p>
            <a:pPr>
              <a:defRPr/>
            </a:pPr>
            <a:fld id="{A65B39BA-A4EC-424B-BAE2-4423D32E7724}"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07983D72-8434-BBB0-2F25-153E55E51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F8F57EA-2B5D-E6F8-5E17-2B4A39F7C0FF}"/>
              </a:ext>
            </a:extLst>
          </p:cNvPr>
          <p:cNvSpPr>
            <a:spLocks noGrp="1"/>
          </p:cNvSpPr>
          <p:nvPr>
            <p:ph type="sldNum" sz="quarter" idx="12"/>
          </p:nvPr>
        </p:nvSpPr>
        <p:spPr/>
        <p:txBody>
          <a:bodyPr/>
          <a:lstStyle>
            <a:lvl1pPr>
              <a:defRPr/>
            </a:lvl1pPr>
          </a:lstStyle>
          <a:p>
            <a:pPr>
              <a:defRPr/>
            </a:pPr>
            <a:fld id="{677ABC3E-D598-4833-ABBE-B8C7AC824109}" type="slidenum">
              <a:rPr lang="en-US"/>
              <a:pPr>
                <a:defRPr/>
              </a:pPr>
              <a:t>‹#›</a:t>
            </a:fld>
            <a:endParaRPr lang="en-US"/>
          </a:p>
        </p:txBody>
      </p:sp>
    </p:spTree>
    <p:extLst>
      <p:ext uri="{BB962C8B-B14F-4D97-AF65-F5344CB8AC3E}">
        <p14:creationId xmlns:p14="http://schemas.microsoft.com/office/powerpoint/2010/main" val="170773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5D59AA-C540-72A1-B89B-057DD167FA1C}"/>
              </a:ext>
            </a:extLst>
          </p:cNvPr>
          <p:cNvSpPr>
            <a:spLocks noGrp="1"/>
          </p:cNvSpPr>
          <p:nvPr>
            <p:ph type="dt" sz="half" idx="10"/>
          </p:nvPr>
        </p:nvSpPr>
        <p:spPr/>
        <p:txBody>
          <a:bodyPr/>
          <a:lstStyle>
            <a:lvl1pPr>
              <a:defRPr/>
            </a:lvl1pPr>
          </a:lstStyle>
          <a:p>
            <a:pPr>
              <a:defRPr/>
            </a:pPr>
            <a:fld id="{CC4F34DE-567D-403D-96F0-44BB53197847}"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27F8CD1A-360A-6A01-A6D1-3957E135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EEE8E39-A933-27E2-431F-D5400FD53A9E}"/>
              </a:ext>
            </a:extLst>
          </p:cNvPr>
          <p:cNvSpPr>
            <a:spLocks noGrp="1"/>
          </p:cNvSpPr>
          <p:nvPr>
            <p:ph type="sldNum" sz="quarter" idx="12"/>
          </p:nvPr>
        </p:nvSpPr>
        <p:spPr/>
        <p:txBody>
          <a:bodyPr/>
          <a:lstStyle>
            <a:lvl1pPr>
              <a:defRPr/>
            </a:lvl1pPr>
          </a:lstStyle>
          <a:p>
            <a:pPr>
              <a:defRPr/>
            </a:pPr>
            <a:fld id="{F4D78A2C-DCFF-4178-BAD1-7ED81F4AE4AA}" type="slidenum">
              <a:rPr lang="en-US"/>
              <a:pPr>
                <a:defRPr/>
              </a:pPr>
              <a:t>‹#›</a:t>
            </a:fld>
            <a:endParaRPr lang="en-US"/>
          </a:p>
        </p:txBody>
      </p:sp>
    </p:spTree>
    <p:extLst>
      <p:ext uri="{BB962C8B-B14F-4D97-AF65-F5344CB8AC3E}">
        <p14:creationId xmlns:p14="http://schemas.microsoft.com/office/powerpoint/2010/main" val="350405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4FC7CF35-B1EC-44C6-FA10-B93B5E9F2A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7000"/>
          <a:stretch>
            <a:fillRect/>
          </a:stretch>
        </p:blipFill>
        <p:spPr bwMode="auto">
          <a:xfrm>
            <a:off x="22225" y="4892675"/>
            <a:ext cx="11903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 xmlns:a16="http://schemas.microsoft.com/office/drawing/2014/main" id="{455526A0-FF59-94AB-2A73-1B0E1A931F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108"/>
          <a:stretch>
            <a:fillRect/>
          </a:stretch>
        </p:blipFill>
        <p:spPr bwMode="auto">
          <a:xfrm>
            <a:off x="3260725"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a:extLst>
              <a:ext uri="{FF2B5EF4-FFF2-40B4-BE49-F238E27FC236}">
                <a16:creationId xmlns="" xmlns:a16="http://schemas.microsoft.com/office/drawing/2014/main" id="{D71C9BE2-6C26-C014-74FE-997D6A8E19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71323"/>
          <a:stretch>
            <a:fillRect/>
          </a:stretch>
        </p:blipFill>
        <p:spPr bwMode="auto">
          <a:xfrm>
            <a:off x="-206375" y="-182563"/>
            <a:ext cx="30178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 xmlns:a16="http://schemas.microsoft.com/office/drawing/2014/main" id="{6E18E526-19AD-7B25-C30D-85ED766D23D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27667" r="71323" b="9000"/>
          <a:stretch>
            <a:fillRect/>
          </a:stretch>
        </p:blipFill>
        <p:spPr bwMode="auto">
          <a:xfrm>
            <a:off x="-206375" y="1897063"/>
            <a:ext cx="323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 xmlns:a16="http://schemas.microsoft.com/office/drawing/2014/main" id="{189717FA-FC03-CC7D-8DBB-AD4F443B42E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2563" y="0"/>
            <a:ext cx="256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 xmlns:a16="http://schemas.microsoft.com/office/drawing/2014/main" id="{3429B930-0F24-1B1D-1B1B-757EC24620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067800" y="3429000"/>
            <a:ext cx="3238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 xmlns:a16="http://schemas.microsoft.com/office/drawing/2014/main" id="{A6888C0C-67FE-D31A-1AA3-99A3137AE19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92175" y="4892675"/>
            <a:ext cx="21399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0E476367-C64B-4582-04B1-D790204E6ACF}"/>
              </a:ext>
            </a:extLst>
          </p:cNvPr>
          <p:cNvSpPr>
            <a:spLocks noGrp="1"/>
          </p:cNvSpPr>
          <p:nvPr>
            <p:ph type="dt" sz="half" idx="10"/>
          </p:nvPr>
        </p:nvSpPr>
        <p:spPr/>
        <p:txBody>
          <a:bodyPr/>
          <a:lstStyle>
            <a:lvl1pPr>
              <a:defRPr/>
            </a:lvl1pPr>
          </a:lstStyle>
          <a:p>
            <a:pPr>
              <a:defRPr/>
            </a:pPr>
            <a:fld id="{678F0186-31A8-4CE7-B9CB-82B6B95CF78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5642B9F3-48BA-E72C-A81C-D5ED73C90F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E9A6C9DC-32A6-49A2-613B-36B2342DBF06}"/>
              </a:ext>
            </a:extLst>
          </p:cNvPr>
          <p:cNvSpPr>
            <a:spLocks noGrp="1"/>
          </p:cNvSpPr>
          <p:nvPr>
            <p:ph type="sldNum" sz="quarter" idx="12"/>
          </p:nvPr>
        </p:nvSpPr>
        <p:spPr/>
        <p:txBody>
          <a:bodyPr/>
          <a:lstStyle>
            <a:lvl1pPr>
              <a:defRPr/>
            </a:lvl1pPr>
          </a:lstStyle>
          <a:p>
            <a:pPr>
              <a:defRPr/>
            </a:pPr>
            <a:fld id="{F88DAD56-E933-4670-8377-2A9EF24C046B}" type="slidenum">
              <a:rPr lang="en-US"/>
              <a:pPr>
                <a:defRPr/>
              </a:pPr>
              <a:t>‹#›</a:t>
            </a:fld>
            <a:endParaRPr lang="en-US"/>
          </a:p>
        </p:txBody>
      </p:sp>
    </p:spTree>
    <p:extLst>
      <p:ext uri="{BB962C8B-B14F-4D97-AF65-F5344CB8AC3E}">
        <p14:creationId xmlns:p14="http://schemas.microsoft.com/office/powerpoint/2010/main" val="33740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07CCF24-7232-7CB2-5435-D6A542B2F6DB}"/>
              </a:ext>
            </a:extLst>
          </p:cNvPr>
          <p:cNvSpPr>
            <a:spLocks noGrp="1"/>
          </p:cNvSpPr>
          <p:nvPr>
            <p:ph type="dt" sz="half" idx="10"/>
          </p:nvPr>
        </p:nvSpPr>
        <p:spPr/>
        <p:txBody>
          <a:bodyPr/>
          <a:lstStyle>
            <a:lvl1pPr>
              <a:defRPr/>
            </a:lvl1pPr>
          </a:lstStyle>
          <a:p>
            <a:pPr>
              <a:defRPr/>
            </a:pPr>
            <a:fld id="{71F9C9C7-B9A4-4E5F-9C84-BC32687B0C0E}"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49DAA337-7DAE-195D-5F46-1562C5187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15CA87D-DE58-F4C4-FF39-6E81F2F55872}"/>
              </a:ext>
            </a:extLst>
          </p:cNvPr>
          <p:cNvSpPr>
            <a:spLocks noGrp="1"/>
          </p:cNvSpPr>
          <p:nvPr>
            <p:ph type="sldNum" sz="quarter" idx="12"/>
          </p:nvPr>
        </p:nvSpPr>
        <p:spPr/>
        <p:txBody>
          <a:bodyPr/>
          <a:lstStyle>
            <a:lvl1pPr>
              <a:defRPr/>
            </a:lvl1pPr>
          </a:lstStyle>
          <a:p>
            <a:pPr>
              <a:defRPr/>
            </a:pPr>
            <a:fld id="{96760FC2-5979-4960-A098-90ED8C567428}" type="slidenum">
              <a:rPr lang="en-US"/>
              <a:pPr>
                <a:defRPr/>
              </a:pPr>
              <a:t>‹#›</a:t>
            </a:fld>
            <a:endParaRPr lang="en-US"/>
          </a:p>
        </p:txBody>
      </p:sp>
    </p:spTree>
    <p:extLst>
      <p:ext uri="{BB962C8B-B14F-4D97-AF65-F5344CB8AC3E}">
        <p14:creationId xmlns:p14="http://schemas.microsoft.com/office/powerpoint/2010/main" val="408022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95BD2A0-9E91-1B0D-376B-D2E482F66F9D}"/>
              </a:ext>
            </a:extLst>
          </p:cNvPr>
          <p:cNvSpPr>
            <a:spLocks noGrp="1"/>
          </p:cNvSpPr>
          <p:nvPr>
            <p:ph type="dt" sz="half" idx="10"/>
          </p:nvPr>
        </p:nvSpPr>
        <p:spPr/>
        <p:txBody>
          <a:bodyPr/>
          <a:lstStyle>
            <a:lvl1pPr>
              <a:defRPr/>
            </a:lvl1pPr>
          </a:lstStyle>
          <a:p>
            <a:pPr>
              <a:defRPr/>
            </a:pPr>
            <a:fld id="{5D0F4CFB-189A-4D60-B897-6F49641C84EC}"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89D25774-F6D8-F7D7-45A1-6229C8DE75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50D696F-61B7-75E0-DD1D-4431087491D5}"/>
              </a:ext>
            </a:extLst>
          </p:cNvPr>
          <p:cNvSpPr>
            <a:spLocks noGrp="1"/>
          </p:cNvSpPr>
          <p:nvPr>
            <p:ph type="sldNum" sz="quarter" idx="12"/>
          </p:nvPr>
        </p:nvSpPr>
        <p:spPr/>
        <p:txBody>
          <a:bodyPr/>
          <a:lstStyle>
            <a:lvl1pPr>
              <a:defRPr/>
            </a:lvl1pPr>
          </a:lstStyle>
          <a:p>
            <a:pPr>
              <a:defRPr/>
            </a:pPr>
            <a:fld id="{E59C0ADD-8BEA-4EC9-B24B-6C01B37F4AE5}" type="slidenum">
              <a:rPr lang="en-US"/>
              <a:pPr>
                <a:defRPr/>
              </a:pPr>
              <a:t>‹#›</a:t>
            </a:fld>
            <a:endParaRPr lang="en-US"/>
          </a:p>
        </p:txBody>
      </p:sp>
    </p:spTree>
    <p:extLst>
      <p:ext uri="{BB962C8B-B14F-4D97-AF65-F5344CB8AC3E}">
        <p14:creationId xmlns:p14="http://schemas.microsoft.com/office/powerpoint/2010/main" val="22705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A72AE8D8-87D0-45FF-47D6-FD0683E78347}"/>
              </a:ext>
            </a:extLst>
          </p:cNvPr>
          <p:cNvSpPr>
            <a:spLocks noGrp="1"/>
          </p:cNvSpPr>
          <p:nvPr>
            <p:ph type="dt" sz="half" idx="10"/>
          </p:nvPr>
        </p:nvSpPr>
        <p:spPr/>
        <p:txBody>
          <a:bodyPr/>
          <a:lstStyle>
            <a:lvl1pPr>
              <a:defRPr/>
            </a:lvl1pPr>
          </a:lstStyle>
          <a:p>
            <a:pPr>
              <a:defRPr/>
            </a:pPr>
            <a:fld id="{3E53838C-DFD4-4BE1-9EF8-5CC7F2A813E3}"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A44B448A-8267-70DD-0A95-A62A55758F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8BB959A-3DD1-5259-110D-315E7094B7EB}"/>
              </a:ext>
            </a:extLst>
          </p:cNvPr>
          <p:cNvSpPr>
            <a:spLocks noGrp="1"/>
          </p:cNvSpPr>
          <p:nvPr>
            <p:ph type="sldNum" sz="quarter" idx="12"/>
          </p:nvPr>
        </p:nvSpPr>
        <p:spPr/>
        <p:txBody>
          <a:bodyPr/>
          <a:lstStyle>
            <a:lvl1pPr>
              <a:defRPr/>
            </a:lvl1pPr>
          </a:lstStyle>
          <a:p>
            <a:pPr>
              <a:defRPr/>
            </a:pPr>
            <a:fld id="{F6FD4C32-CB04-4246-9D1D-42AEFBA0549F}" type="slidenum">
              <a:rPr lang="en-US"/>
              <a:pPr>
                <a:defRPr/>
              </a:pPr>
              <a:t>‹#›</a:t>
            </a:fld>
            <a:endParaRPr lang="en-US"/>
          </a:p>
        </p:txBody>
      </p:sp>
    </p:spTree>
    <p:extLst>
      <p:ext uri="{BB962C8B-B14F-4D97-AF65-F5344CB8AC3E}">
        <p14:creationId xmlns:p14="http://schemas.microsoft.com/office/powerpoint/2010/main" val="383280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2650EB80-4A0D-4843-04FD-82B1E794126A}"/>
              </a:ext>
            </a:extLst>
          </p:cNvPr>
          <p:cNvSpPr>
            <a:spLocks noGrp="1"/>
          </p:cNvSpPr>
          <p:nvPr>
            <p:ph type="dt" sz="half" idx="10"/>
          </p:nvPr>
        </p:nvSpPr>
        <p:spPr/>
        <p:txBody>
          <a:bodyPr/>
          <a:lstStyle>
            <a:lvl1pPr>
              <a:defRPr/>
            </a:lvl1pPr>
          </a:lstStyle>
          <a:p>
            <a:pPr>
              <a:defRPr/>
            </a:pPr>
            <a:fld id="{EBAF1F64-C921-4450-80E1-A0AE9028FC21}" type="datetimeFigureOut">
              <a:rPr lang="en-US"/>
              <a:pPr>
                <a:defRPr/>
              </a:pPr>
              <a:t>7/24/2022</a:t>
            </a:fld>
            <a:endParaRPr lang="en-US"/>
          </a:p>
        </p:txBody>
      </p:sp>
      <p:sp>
        <p:nvSpPr>
          <p:cNvPr id="8" name="Footer Placeholder 4">
            <a:extLst>
              <a:ext uri="{FF2B5EF4-FFF2-40B4-BE49-F238E27FC236}">
                <a16:creationId xmlns="" xmlns:a16="http://schemas.microsoft.com/office/drawing/2014/main" id="{81930B66-F73A-53CC-F52C-EA32BF1661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2782D2A9-D776-25EF-8D5C-71CA7C46E8F3}"/>
              </a:ext>
            </a:extLst>
          </p:cNvPr>
          <p:cNvSpPr>
            <a:spLocks noGrp="1"/>
          </p:cNvSpPr>
          <p:nvPr>
            <p:ph type="sldNum" sz="quarter" idx="12"/>
          </p:nvPr>
        </p:nvSpPr>
        <p:spPr/>
        <p:txBody>
          <a:bodyPr/>
          <a:lstStyle>
            <a:lvl1pPr>
              <a:defRPr/>
            </a:lvl1pPr>
          </a:lstStyle>
          <a:p>
            <a:pPr>
              <a:defRPr/>
            </a:pPr>
            <a:fld id="{2399C74D-6C64-403F-934D-9DE9A41AD30B}" type="slidenum">
              <a:rPr lang="en-US"/>
              <a:pPr>
                <a:defRPr/>
              </a:pPr>
              <a:t>‹#›</a:t>
            </a:fld>
            <a:endParaRPr lang="en-US"/>
          </a:p>
        </p:txBody>
      </p:sp>
    </p:spTree>
    <p:extLst>
      <p:ext uri="{BB962C8B-B14F-4D97-AF65-F5344CB8AC3E}">
        <p14:creationId xmlns:p14="http://schemas.microsoft.com/office/powerpoint/2010/main" val="381475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0938C9CD-6DD3-C688-930B-B9ACC9E3E513}"/>
              </a:ext>
            </a:extLst>
          </p:cNvPr>
          <p:cNvSpPr>
            <a:spLocks noGrp="1"/>
          </p:cNvSpPr>
          <p:nvPr>
            <p:ph type="dt" sz="half" idx="10"/>
          </p:nvPr>
        </p:nvSpPr>
        <p:spPr/>
        <p:txBody>
          <a:bodyPr/>
          <a:lstStyle>
            <a:lvl1pPr>
              <a:defRPr/>
            </a:lvl1pPr>
          </a:lstStyle>
          <a:p>
            <a:pPr>
              <a:defRPr/>
            </a:pPr>
            <a:fld id="{86F24F91-6CF7-4EA4-9A9F-714EEDD83534}" type="datetimeFigureOut">
              <a:rPr lang="en-US"/>
              <a:pPr>
                <a:defRPr/>
              </a:pPr>
              <a:t>7/24/2022</a:t>
            </a:fld>
            <a:endParaRPr lang="en-US"/>
          </a:p>
        </p:txBody>
      </p:sp>
      <p:sp>
        <p:nvSpPr>
          <p:cNvPr id="4" name="Footer Placeholder 4">
            <a:extLst>
              <a:ext uri="{FF2B5EF4-FFF2-40B4-BE49-F238E27FC236}">
                <a16:creationId xmlns="" xmlns:a16="http://schemas.microsoft.com/office/drawing/2014/main" id="{CD70C384-D9B4-3CE4-ECD8-8B0D4137CA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AEB6711-8009-8B6F-F686-4E01965A9D5D}"/>
              </a:ext>
            </a:extLst>
          </p:cNvPr>
          <p:cNvSpPr>
            <a:spLocks noGrp="1"/>
          </p:cNvSpPr>
          <p:nvPr>
            <p:ph type="sldNum" sz="quarter" idx="12"/>
          </p:nvPr>
        </p:nvSpPr>
        <p:spPr/>
        <p:txBody>
          <a:bodyPr/>
          <a:lstStyle>
            <a:lvl1pPr>
              <a:defRPr/>
            </a:lvl1pPr>
          </a:lstStyle>
          <a:p>
            <a:pPr>
              <a:defRPr/>
            </a:pPr>
            <a:fld id="{3A34D751-9DB6-4585-9651-1AA2A9B9A64C}" type="slidenum">
              <a:rPr lang="en-US"/>
              <a:pPr>
                <a:defRPr/>
              </a:pPr>
              <a:t>‹#›</a:t>
            </a:fld>
            <a:endParaRPr lang="en-US"/>
          </a:p>
        </p:txBody>
      </p:sp>
    </p:spTree>
    <p:extLst>
      <p:ext uri="{BB962C8B-B14F-4D97-AF65-F5344CB8AC3E}">
        <p14:creationId xmlns:p14="http://schemas.microsoft.com/office/powerpoint/2010/main" val="191107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00F65A9-424C-71B1-13DC-9447BC37ACC0}"/>
              </a:ext>
            </a:extLst>
          </p:cNvPr>
          <p:cNvSpPr>
            <a:spLocks noGrp="1"/>
          </p:cNvSpPr>
          <p:nvPr>
            <p:ph type="dt" sz="half" idx="10"/>
          </p:nvPr>
        </p:nvSpPr>
        <p:spPr/>
        <p:txBody>
          <a:bodyPr/>
          <a:lstStyle>
            <a:lvl1pPr>
              <a:defRPr/>
            </a:lvl1pPr>
          </a:lstStyle>
          <a:p>
            <a:pPr>
              <a:defRPr/>
            </a:pPr>
            <a:fld id="{4567C866-5F49-4757-AF2B-F4B98F5DC6CE}" type="datetimeFigureOut">
              <a:rPr lang="en-US"/>
              <a:pPr>
                <a:defRPr/>
              </a:pPr>
              <a:t>7/24/2022</a:t>
            </a:fld>
            <a:endParaRPr lang="en-US"/>
          </a:p>
        </p:txBody>
      </p:sp>
      <p:sp>
        <p:nvSpPr>
          <p:cNvPr id="3" name="Footer Placeholder 4">
            <a:extLst>
              <a:ext uri="{FF2B5EF4-FFF2-40B4-BE49-F238E27FC236}">
                <a16:creationId xmlns="" xmlns:a16="http://schemas.microsoft.com/office/drawing/2014/main" id="{BE3FD238-1DF9-7370-4E3F-705412CAD0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A23CCB5-A2A0-FF3F-7A0F-B6C4192CDF37}"/>
              </a:ext>
            </a:extLst>
          </p:cNvPr>
          <p:cNvSpPr>
            <a:spLocks noGrp="1"/>
          </p:cNvSpPr>
          <p:nvPr>
            <p:ph type="sldNum" sz="quarter" idx="12"/>
          </p:nvPr>
        </p:nvSpPr>
        <p:spPr/>
        <p:txBody>
          <a:bodyPr/>
          <a:lstStyle>
            <a:lvl1pPr>
              <a:defRPr/>
            </a:lvl1pPr>
          </a:lstStyle>
          <a:p>
            <a:pPr>
              <a:defRPr/>
            </a:pPr>
            <a:fld id="{CBB4D435-128C-4598-B463-8AD7F66C9CD0}" type="slidenum">
              <a:rPr lang="en-US"/>
              <a:pPr>
                <a:defRPr/>
              </a:pPr>
              <a:t>‹#›</a:t>
            </a:fld>
            <a:endParaRPr lang="en-US"/>
          </a:p>
        </p:txBody>
      </p:sp>
    </p:spTree>
    <p:extLst>
      <p:ext uri="{BB962C8B-B14F-4D97-AF65-F5344CB8AC3E}">
        <p14:creationId xmlns:p14="http://schemas.microsoft.com/office/powerpoint/2010/main" val="340475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2DA91-10F6-478E-AAF5-4D732B12CBF5}"/>
              </a:ext>
            </a:extLst>
          </p:cNvPr>
          <p:cNvSpPr>
            <a:spLocks noGrp="1"/>
          </p:cNvSpPr>
          <p:nvPr>
            <p:ph type="dt" sz="half" idx="10"/>
          </p:nvPr>
        </p:nvSpPr>
        <p:spPr/>
        <p:txBody>
          <a:bodyPr/>
          <a:lstStyle>
            <a:lvl1pPr>
              <a:defRPr/>
            </a:lvl1pPr>
          </a:lstStyle>
          <a:p>
            <a:pPr>
              <a:defRPr/>
            </a:pPr>
            <a:fld id="{96161C5E-D31E-45C8-9AD7-73486DF75A43}"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0CE24162-73AB-798E-2106-2A282E64F5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9576981-4584-F3CA-3150-6F6290EBC985}"/>
              </a:ext>
            </a:extLst>
          </p:cNvPr>
          <p:cNvSpPr>
            <a:spLocks noGrp="1"/>
          </p:cNvSpPr>
          <p:nvPr>
            <p:ph type="sldNum" sz="quarter" idx="12"/>
          </p:nvPr>
        </p:nvSpPr>
        <p:spPr/>
        <p:txBody>
          <a:bodyPr/>
          <a:lstStyle>
            <a:lvl1pPr>
              <a:defRPr/>
            </a:lvl1pPr>
          </a:lstStyle>
          <a:p>
            <a:pPr>
              <a:defRPr/>
            </a:pPr>
            <a:fld id="{9B67E770-4F3A-4259-A545-E930BE53801A}" type="slidenum">
              <a:rPr lang="en-US"/>
              <a:pPr>
                <a:defRPr/>
              </a:pPr>
              <a:t>‹#›</a:t>
            </a:fld>
            <a:endParaRPr lang="en-US"/>
          </a:p>
        </p:txBody>
      </p:sp>
    </p:spTree>
    <p:extLst>
      <p:ext uri="{BB962C8B-B14F-4D97-AF65-F5344CB8AC3E}">
        <p14:creationId xmlns:p14="http://schemas.microsoft.com/office/powerpoint/2010/main" val="361249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8B061202-8B78-5673-D216-B411563289E3}"/>
              </a:ext>
            </a:extLst>
          </p:cNvPr>
          <p:cNvSpPr>
            <a:spLocks noGrp="1"/>
          </p:cNvSpPr>
          <p:nvPr>
            <p:ph type="dt" sz="half" idx="10"/>
          </p:nvPr>
        </p:nvSpPr>
        <p:spPr/>
        <p:txBody>
          <a:bodyPr/>
          <a:lstStyle>
            <a:lvl1pPr>
              <a:defRPr/>
            </a:lvl1pPr>
          </a:lstStyle>
          <a:p>
            <a:pPr>
              <a:defRPr/>
            </a:pPr>
            <a:fld id="{C9910BF1-3E2B-435F-A737-7CB5D6C28E7C}"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BD1C440B-BF39-691A-E6EF-E8510DAFD1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E4B9DDE-AE15-6932-6E83-55EA166B0C86}"/>
              </a:ext>
            </a:extLst>
          </p:cNvPr>
          <p:cNvSpPr>
            <a:spLocks noGrp="1"/>
          </p:cNvSpPr>
          <p:nvPr>
            <p:ph type="sldNum" sz="quarter" idx="12"/>
          </p:nvPr>
        </p:nvSpPr>
        <p:spPr/>
        <p:txBody>
          <a:bodyPr/>
          <a:lstStyle>
            <a:lvl1pPr>
              <a:defRPr/>
            </a:lvl1pPr>
          </a:lstStyle>
          <a:p>
            <a:pPr>
              <a:defRPr/>
            </a:pPr>
            <a:fld id="{DB8659B8-324D-4E80-9539-345B44E68DE0}" type="slidenum">
              <a:rPr lang="en-US"/>
              <a:pPr>
                <a:defRPr/>
              </a:pPr>
              <a:t>‹#›</a:t>
            </a:fld>
            <a:endParaRPr lang="en-US"/>
          </a:p>
        </p:txBody>
      </p:sp>
    </p:spTree>
    <p:extLst>
      <p:ext uri="{BB962C8B-B14F-4D97-AF65-F5344CB8AC3E}">
        <p14:creationId xmlns:p14="http://schemas.microsoft.com/office/powerpoint/2010/main" val="98378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CBE67953-90EA-5745-13F4-666F4E329F25}"/>
              </a:ext>
            </a:extLst>
          </p:cNvPr>
          <p:cNvSpPr>
            <a:spLocks noGrp="1"/>
          </p:cNvSpPr>
          <p:nvPr>
            <p:ph type="dt" sz="half" idx="10"/>
          </p:nvPr>
        </p:nvSpPr>
        <p:spPr/>
        <p:txBody>
          <a:bodyPr/>
          <a:lstStyle>
            <a:lvl1pPr>
              <a:defRPr/>
            </a:lvl1pPr>
          </a:lstStyle>
          <a:p>
            <a:pPr>
              <a:defRPr/>
            </a:pPr>
            <a:fld id="{CD579482-81DA-4146-9934-9F97B9EC350F}"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8B6644EA-964C-FFF4-4174-DCAAFD630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68B4818-F83B-962D-7CBA-37E39913E666}"/>
              </a:ext>
            </a:extLst>
          </p:cNvPr>
          <p:cNvSpPr>
            <a:spLocks noGrp="1"/>
          </p:cNvSpPr>
          <p:nvPr>
            <p:ph type="sldNum" sz="quarter" idx="12"/>
          </p:nvPr>
        </p:nvSpPr>
        <p:spPr/>
        <p:txBody>
          <a:bodyPr/>
          <a:lstStyle>
            <a:lvl1pPr>
              <a:defRPr/>
            </a:lvl1pPr>
          </a:lstStyle>
          <a:p>
            <a:pPr>
              <a:defRPr/>
            </a:pPr>
            <a:fld id="{6B066B7D-C49A-4443-8561-0E92DF2951F7}" type="slidenum">
              <a:rPr lang="en-US"/>
              <a:pPr>
                <a:defRPr/>
              </a:pPr>
              <a:t>‹#›</a:t>
            </a:fld>
            <a:endParaRPr lang="en-US"/>
          </a:p>
        </p:txBody>
      </p:sp>
    </p:spTree>
    <p:extLst>
      <p:ext uri="{BB962C8B-B14F-4D97-AF65-F5344CB8AC3E}">
        <p14:creationId xmlns:p14="http://schemas.microsoft.com/office/powerpoint/2010/main" val="65780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879791-6BDC-E7CA-9F64-73CED256F5F7}"/>
              </a:ext>
            </a:extLst>
          </p:cNvPr>
          <p:cNvSpPr>
            <a:spLocks noGrp="1"/>
          </p:cNvSpPr>
          <p:nvPr>
            <p:ph type="dt" sz="half" idx="10"/>
          </p:nvPr>
        </p:nvSpPr>
        <p:spPr/>
        <p:txBody>
          <a:bodyPr/>
          <a:lstStyle>
            <a:lvl1pPr>
              <a:defRPr/>
            </a:lvl1pPr>
          </a:lstStyle>
          <a:p>
            <a:pPr>
              <a:defRPr/>
            </a:pPr>
            <a:fld id="{C5B36287-5C6B-4C85-9209-6A0DFF00D3C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5CC19315-8C92-2706-5EA4-257DB19D0D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DE1DC97-6152-6ABF-245C-702293F5B420}"/>
              </a:ext>
            </a:extLst>
          </p:cNvPr>
          <p:cNvSpPr>
            <a:spLocks noGrp="1"/>
          </p:cNvSpPr>
          <p:nvPr>
            <p:ph type="sldNum" sz="quarter" idx="12"/>
          </p:nvPr>
        </p:nvSpPr>
        <p:spPr/>
        <p:txBody>
          <a:bodyPr/>
          <a:lstStyle>
            <a:lvl1pPr>
              <a:defRPr/>
            </a:lvl1pPr>
          </a:lstStyle>
          <a:p>
            <a:pPr>
              <a:defRPr/>
            </a:pPr>
            <a:fld id="{01D55D97-F784-4333-AB6B-0756F9148431}" type="slidenum">
              <a:rPr lang="en-US"/>
              <a:pPr>
                <a:defRPr/>
              </a:pPr>
              <a:t>‹#›</a:t>
            </a:fld>
            <a:endParaRPr lang="en-US"/>
          </a:p>
        </p:txBody>
      </p:sp>
    </p:spTree>
    <p:extLst>
      <p:ext uri="{BB962C8B-B14F-4D97-AF65-F5344CB8AC3E}">
        <p14:creationId xmlns:p14="http://schemas.microsoft.com/office/powerpoint/2010/main" val="290910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66A3EBE-FFB0-F84F-D885-22B76F25BAA5}"/>
              </a:ext>
            </a:extLst>
          </p:cNvPr>
          <p:cNvSpPr>
            <a:spLocks noGrp="1"/>
          </p:cNvSpPr>
          <p:nvPr>
            <p:ph type="dt" sz="half" idx="10"/>
          </p:nvPr>
        </p:nvSpPr>
        <p:spPr/>
        <p:txBody>
          <a:bodyPr/>
          <a:lstStyle>
            <a:lvl1pPr>
              <a:defRPr/>
            </a:lvl1pPr>
          </a:lstStyle>
          <a:p>
            <a:pPr>
              <a:defRPr/>
            </a:pPr>
            <a:fld id="{C1F84839-6B56-476E-9DF2-7F36824AD125}"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F30275F3-D816-58E7-C9F5-D4847C4D77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1EF2B1E-63F6-F912-2532-5554125A98D9}"/>
              </a:ext>
            </a:extLst>
          </p:cNvPr>
          <p:cNvSpPr>
            <a:spLocks noGrp="1"/>
          </p:cNvSpPr>
          <p:nvPr>
            <p:ph type="sldNum" sz="quarter" idx="12"/>
          </p:nvPr>
        </p:nvSpPr>
        <p:spPr/>
        <p:txBody>
          <a:bodyPr/>
          <a:lstStyle>
            <a:lvl1pPr>
              <a:defRPr/>
            </a:lvl1pPr>
          </a:lstStyle>
          <a:p>
            <a:pPr>
              <a:defRPr/>
            </a:pPr>
            <a:fld id="{68AAA667-FF5D-403E-B124-CB1868DAA43E}" type="slidenum">
              <a:rPr lang="en-US"/>
              <a:pPr>
                <a:defRPr/>
              </a:pPr>
              <a:t>‹#›</a:t>
            </a:fld>
            <a:endParaRPr lang="en-US"/>
          </a:p>
        </p:txBody>
      </p:sp>
    </p:spTree>
    <p:extLst>
      <p:ext uri="{BB962C8B-B14F-4D97-AF65-F5344CB8AC3E}">
        <p14:creationId xmlns:p14="http://schemas.microsoft.com/office/powerpoint/2010/main" val="313630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596478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6940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85513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591910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8" name="页脚占位符 7"/>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9" name="灯片编号占位符 8"/>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11" name="矩形 10"/>
          <p:cNvSpPr/>
          <p:nvPr userDrawn="1"/>
        </p:nvSpPr>
        <p:spPr>
          <a:xfrm>
            <a:off x="8472185" y="4439041"/>
            <a:ext cx="775136" cy="230832"/>
          </a:xfrm>
          <a:prstGeom prst="rect">
            <a:avLst/>
          </a:prstGeom>
        </p:spPr>
        <p:txBody>
          <a:bodyPr wrap="square">
            <a:spAutoFit/>
          </a:bodyPr>
          <a:lstStyle/>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模板下载：</a:t>
            </a:r>
            <a:r>
              <a:rPr lang="en-US" altLang="zh-CN" sz="100">
                <a:solidFill>
                  <a:prstClr val="white"/>
                </a:solidFill>
                <a:latin typeface="Calibri"/>
                <a:ea typeface="宋体"/>
              </a:rPr>
              <a:t>www.1ppt.com/moban/          </a:t>
            </a:r>
            <a:r>
              <a:rPr lang="zh-CN" altLang="en-US" sz="100">
                <a:solidFill>
                  <a:prstClr val="white"/>
                </a:solidFill>
                <a:latin typeface="Calibri"/>
                <a:ea typeface="宋体"/>
              </a:rPr>
              <a:t>行业</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www.1ppt.com/hangye/ </a:t>
            </a:r>
          </a:p>
          <a:p>
            <a:pPr eaLnBrk="1" fontAlgn="auto" hangingPunct="1">
              <a:spcBef>
                <a:spcPts val="0"/>
              </a:spcBef>
              <a:spcAft>
                <a:spcPts val="0"/>
              </a:spcAft>
            </a:pPr>
            <a:r>
              <a:rPr lang="zh-CN" altLang="en-US" sz="100">
                <a:solidFill>
                  <a:prstClr val="white"/>
                </a:solidFill>
                <a:latin typeface="Calibri"/>
                <a:ea typeface="宋体"/>
              </a:rPr>
              <a:t>节日</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www.1ppt.com/jieri/          PPT</a:t>
            </a:r>
            <a:r>
              <a:rPr lang="zh-CN" altLang="en-US" sz="100">
                <a:solidFill>
                  <a:prstClr val="white"/>
                </a:solidFill>
                <a:latin typeface="Calibri"/>
                <a:ea typeface="宋体"/>
              </a:rPr>
              <a:t>素材：</a:t>
            </a:r>
            <a:r>
              <a:rPr lang="en-US" altLang="zh-CN" sz="100">
                <a:solidFill>
                  <a:prstClr val="white"/>
                </a:solidFill>
                <a:latin typeface="Calibri"/>
                <a:ea typeface="宋体"/>
              </a:rPr>
              <a:t>www.1ppt.com/sucai/</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背景图片：</a:t>
            </a:r>
            <a:r>
              <a:rPr lang="en-US" altLang="zh-CN" sz="100">
                <a:solidFill>
                  <a:prstClr val="white"/>
                </a:solidFill>
                <a:latin typeface="Calibri"/>
                <a:ea typeface="宋体"/>
              </a:rPr>
              <a:t>www.1ppt.com/beijing/        PPT</a:t>
            </a:r>
            <a:r>
              <a:rPr lang="zh-CN" altLang="en-US" sz="100">
                <a:solidFill>
                  <a:prstClr val="white"/>
                </a:solidFill>
                <a:latin typeface="Calibri"/>
                <a:ea typeface="宋体"/>
              </a:rPr>
              <a:t>图表：</a:t>
            </a:r>
            <a:r>
              <a:rPr lang="en-US" altLang="zh-CN" sz="100">
                <a:solidFill>
                  <a:prstClr val="white"/>
                </a:solidFill>
                <a:latin typeface="Calibri"/>
                <a:ea typeface="宋体"/>
              </a:rPr>
              <a:t>www.1ppt.com/tubiao/      </a:t>
            </a:r>
          </a:p>
          <a:p>
            <a:pPr eaLnBrk="1" fontAlgn="auto" hangingPunct="1">
              <a:spcBef>
                <a:spcPts val="0"/>
              </a:spcBef>
              <a:spcAft>
                <a:spcPts val="0"/>
              </a:spcAft>
            </a:pPr>
            <a:r>
              <a:rPr lang="zh-CN" altLang="en-US" sz="100">
                <a:solidFill>
                  <a:prstClr val="white"/>
                </a:solidFill>
                <a:latin typeface="Calibri"/>
                <a:ea typeface="宋体"/>
              </a:rPr>
              <a:t>精美</a:t>
            </a:r>
            <a:r>
              <a:rPr lang="en-US" altLang="zh-CN" sz="100">
                <a:solidFill>
                  <a:prstClr val="white"/>
                </a:solidFill>
                <a:latin typeface="Calibri"/>
                <a:ea typeface="宋体"/>
              </a:rPr>
              <a:t>PPT</a:t>
            </a:r>
            <a:r>
              <a:rPr lang="zh-CN" altLang="en-US" sz="100">
                <a:solidFill>
                  <a:prstClr val="white"/>
                </a:solidFill>
                <a:latin typeface="Calibri"/>
                <a:ea typeface="宋体"/>
              </a:rPr>
              <a:t>下载：</a:t>
            </a:r>
            <a:r>
              <a:rPr lang="en-US" altLang="zh-CN" sz="100">
                <a:solidFill>
                  <a:prstClr val="white"/>
                </a:solidFill>
                <a:latin typeface="Calibri"/>
                <a:ea typeface="宋体"/>
              </a:rPr>
              <a:t>www.1ppt.com/xiazai/         PPT</a:t>
            </a:r>
            <a:r>
              <a:rPr lang="zh-CN" altLang="en-US" sz="100">
                <a:solidFill>
                  <a:prstClr val="white"/>
                </a:solidFill>
                <a:latin typeface="Calibri"/>
                <a:ea typeface="宋体"/>
              </a:rPr>
              <a:t>教程： </a:t>
            </a:r>
            <a:r>
              <a:rPr lang="en-US" altLang="zh-CN" sz="100">
                <a:solidFill>
                  <a:prstClr val="white"/>
                </a:solidFill>
                <a:latin typeface="Calibri"/>
                <a:ea typeface="宋体"/>
              </a:rPr>
              <a:t>www.1ppt.com/powerpoint/      </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课件：</a:t>
            </a:r>
            <a:r>
              <a:rPr lang="en-US" altLang="zh-CN" sz="100">
                <a:solidFill>
                  <a:prstClr val="white"/>
                </a:solidFill>
                <a:latin typeface="Calibri"/>
                <a:ea typeface="宋体"/>
              </a:rPr>
              <a:t>www.1ppt.com/kejian/             </a:t>
            </a:r>
            <a:r>
              <a:rPr lang="zh-CN" altLang="en-US" sz="100">
                <a:solidFill>
                  <a:prstClr val="white"/>
                </a:solidFill>
                <a:latin typeface="Calibri"/>
                <a:ea typeface="宋体"/>
              </a:rPr>
              <a:t>字体下载：</a:t>
            </a:r>
            <a:r>
              <a:rPr lang="en-US" altLang="zh-CN" sz="100">
                <a:solidFill>
                  <a:prstClr val="white"/>
                </a:solidFill>
                <a:latin typeface="Calibri"/>
                <a:ea typeface="宋体"/>
              </a:rPr>
              <a:t>www.1ppt.com/ziti/</a:t>
            </a:r>
          </a:p>
          <a:p>
            <a:pPr eaLnBrk="1" fontAlgn="auto" hangingPunct="1">
              <a:spcBef>
                <a:spcPts val="0"/>
              </a:spcBef>
              <a:spcAft>
                <a:spcPts val="0"/>
              </a:spcAft>
            </a:pPr>
            <a:r>
              <a:rPr lang="zh-CN" altLang="en-US" sz="100">
                <a:solidFill>
                  <a:prstClr val="white"/>
                </a:solidFill>
                <a:latin typeface="Calibri"/>
                <a:ea typeface="宋体"/>
              </a:rPr>
              <a:t>工作总结</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www.1ppt.com/xiazai/zongjie/ </a:t>
            </a:r>
            <a:r>
              <a:rPr lang="zh-CN" altLang="en-US" sz="100">
                <a:solidFill>
                  <a:prstClr val="white"/>
                </a:solidFill>
                <a:latin typeface="Calibri"/>
                <a:ea typeface="宋体"/>
              </a:rPr>
              <a:t>工作计划：</a:t>
            </a:r>
            <a:r>
              <a:rPr lang="en-US" altLang="zh-CN" sz="100">
                <a:solidFill>
                  <a:prstClr val="white"/>
                </a:solidFill>
                <a:latin typeface="Calibri"/>
                <a:ea typeface="宋体"/>
              </a:rPr>
              <a:t>www.1ppt.com/xiazai/jihua/</a:t>
            </a:r>
          </a:p>
          <a:p>
            <a:pPr eaLnBrk="1" fontAlgn="auto" hangingPunct="1">
              <a:spcBef>
                <a:spcPts val="0"/>
              </a:spcBef>
              <a:spcAft>
                <a:spcPts val="0"/>
              </a:spcAft>
            </a:pPr>
            <a:r>
              <a:rPr lang="zh-CN" altLang="en-US" sz="100">
                <a:solidFill>
                  <a:prstClr val="white"/>
                </a:solidFill>
                <a:latin typeface="Calibri"/>
                <a:ea typeface="宋体"/>
              </a:rPr>
              <a:t>商务</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www.1ppt.com/moban/shangwu/  </a:t>
            </a:r>
            <a:r>
              <a:rPr lang="zh-CN" altLang="en-US" sz="100">
                <a:solidFill>
                  <a:prstClr val="white"/>
                </a:solidFill>
                <a:latin typeface="Calibri"/>
                <a:ea typeface="宋体"/>
              </a:rPr>
              <a:t>个人简历</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www.1ppt.com/xiazai/jianli/  </a:t>
            </a:r>
          </a:p>
          <a:p>
            <a:pPr eaLnBrk="1" fontAlgn="auto" hangingPunct="1">
              <a:spcBef>
                <a:spcPts val="0"/>
              </a:spcBef>
              <a:spcAft>
                <a:spcPts val="0"/>
              </a:spcAft>
            </a:pPr>
            <a:r>
              <a:rPr lang="zh-CN" altLang="en-US" sz="100">
                <a:solidFill>
                  <a:prstClr val="white"/>
                </a:solidFill>
                <a:latin typeface="Calibri"/>
                <a:ea typeface="宋体"/>
              </a:rPr>
              <a:t>毕业答辩</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www.1ppt.com/xiazai/dabian/  </a:t>
            </a:r>
            <a:r>
              <a:rPr lang="zh-CN" altLang="en-US" sz="100">
                <a:solidFill>
                  <a:prstClr val="white"/>
                </a:solidFill>
                <a:latin typeface="Calibri"/>
                <a:ea typeface="宋体"/>
              </a:rPr>
              <a:t>工作汇报</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www.1ppt.com/xiazai/huibao/    </a:t>
            </a:r>
          </a:p>
          <a:p>
            <a:pPr eaLnBrk="1" fontAlgn="auto" hangingPunct="1">
              <a:spcBef>
                <a:spcPts val="0"/>
              </a:spcBef>
              <a:spcAft>
                <a:spcPts val="0"/>
              </a:spcAft>
            </a:pPr>
            <a:r>
              <a:rPr lang="en-US" altLang="zh-CN" sz="100">
                <a:solidFill>
                  <a:prstClr val="white"/>
                </a:solidFill>
                <a:latin typeface="Calibri"/>
                <a:ea typeface="宋体"/>
              </a:rPr>
              <a:t> </a:t>
            </a:r>
          </a:p>
        </p:txBody>
      </p:sp>
    </p:spTree>
    <p:extLst>
      <p:ext uri="{BB962C8B-B14F-4D97-AF65-F5344CB8AC3E}">
        <p14:creationId xmlns:p14="http://schemas.microsoft.com/office/powerpoint/2010/main" val="216564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06390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7DEA91-3458-F9D0-A098-6870BF2240E0}"/>
              </a:ext>
            </a:extLst>
          </p:cNvPr>
          <p:cNvSpPr>
            <a:spLocks noGrp="1"/>
          </p:cNvSpPr>
          <p:nvPr>
            <p:ph type="dt" sz="half" idx="10"/>
          </p:nvPr>
        </p:nvSpPr>
        <p:spPr/>
        <p:txBody>
          <a:bodyPr/>
          <a:lstStyle>
            <a:lvl1pPr>
              <a:defRPr/>
            </a:lvl1pPr>
          </a:lstStyle>
          <a:p>
            <a:pPr>
              <a:defRPr/>
            </a:pPr>
            <a:fld id="{B53D0190-B6E9-4F23-AB45-D73733B0CD32}"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14AE8140-B6D4-85FD-1615-665DB630F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DD6F935-83B2-3CC4-0A10-8E39F0CD30C0}"/>
              </a:ext>
            </a:extLst>
          </p:cNvPr>
          <p:cNvSpPr>
            <a:spLocks noGrp="1"/>
          </p:cNvSpPr>
          <p:nvPr>
            <p:ph type="sldNum" sz="quarter" idx="12"/>
          </p:nvPr>
        </p:nvSpPr>
        <p:spPr/>
        <p:txBody>
          <a:bodyPr/>
          <a:lstStyle>
            <a:lvl1pPr>
              <a:defRPr/>
            </a:lvl1pPr>
          </a:lstStyle>
          <a:p>
            <a:pPr>
              <a:defRPr/>
            </a:pPr>
            <a:fld id="{921A67E1-C986-4228-A0AD-BCB108EECEAC}" type="slidenum">
              <a:rPr lang="en-US"/>
              <a:pPr>
                <a:defRPr/>
              </a:pPr>
              <a:t>‹#›</a:t>
            </a:fld>
            <a:endParaRPr lang="en-US"/>
          </a:p>
        </p:txBody>
      </p:sp>
    </p:spTree>
    <p:extLst>
      <p:ext uri="{BB962C8B-B14F-4D97-AF65-F5344CB8AC3E}">
        <p14:creationId xmlns:p14="http://schemas.microsoft.com/office/powerpoint/2010/main" val="217103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4265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360961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8169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874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15122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FB475AF3-A322-416E-99D7-29F5A7799ECC}" type="datetimeFigureOut">
              <a:rPr lang="zh-CN" altLang="en-US" smtClean="0">
                <a:solidFill>
                  <a:prstClr val="black"/>
                </a:solidFill>
                <a:latin typeface="Arial"/>
              </a:rPr>
              <a:pPr eaLnBrk="1" fontAlgn="auto" hangingPunct="1">
                <a:spcBef>
                  <a:spcPts val="0"/>
                </a:spcBef>
                <a:spcAft>
                  <a:spcPts val="0"/>
                </a:spcAft>
              </a:pPr>
              <a:t>2022/7/24</a:t>
            </a:fld>
            <a:endParaRPr lang="zh-CN" altLang="en-US">
              <a:solidFill>
                <a:prstClr val="black"/>
              </a:solidFill>
              <a:latin typeface="Arial"/>
            </a:endParaRPr>
          </a:p>
        </p:txBody>
      </p:sp>
      <p:sp>
        <p:nvSpPr>
          <p:cNvPr id="3" name="页脚占位符 2"/>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4" name="灯片编号占位符 3"/>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10B49C96-558A-49EC-AD52-79C3D5970B3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694957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37B267C-455D-CD89-87C6-8E909AC872B9}"/>
              </a:ext>
            </a:extLst>
          </p:cNvPr>
          <p:cNvSpPr>
            <a:spLocks noGrp="1"/>
          </p:cNvSpPr>
          <p:nvPr>
            <p:ph type="dt" sz="half" idx="10"/>
          </p:nvPr>
        </p:nvSpPr>
        <p:spPr/>
        <p:txBody>
          <a:bodyPr/>
          <a:lstStyle>
            <a:lvl1pPr>
              <a:defRPr/>
            </a:lvl1pPr>
          </a:lstStyle>
          <a:p>
            <a:pPr>
              <a:defRPr/>
            </a:pPr>
            <a:fld id="{82733142-EEA3-4492-9E89-1E093BF91C03}"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F5AFB112-E61D-A3FC-7CE6-0AAA95411D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D0BDBF9-E602-994D-EF67-6BDC2A2E77FB}"/>
              </a:ext>
            </a:extLst>
          </p:cNvPr>
          <p:cNvSpPr>
            <a:spLocks noGrp="1"/>
          </p:cNvSpPr>
          <p:nvPr>
            <p:ph type="sldNum" sz="quarter" idx="12"/>
          </p:nvPr>
        </p:nvSpPr>
        <p:spPr/>
        <p:txBody>
          <a:bodyPr/>
          <a:lstStyle>
            <a:lvl1pPr>
              <a:defRPr/>
            </a:lvl1pPr>
          </a:lstStyle>
          <a:p>
            <a:pPr>
              <a:defRPr/>
            </a:pPr>
            <a:fld id="{AA58F42A-33AE-4F4F-B5BD-55D9A8989287}" type="slidenum">
              <a:rPr lang="en-US"/>
              <a:pPr>
                <a:defRPr/>
              </a:pPr>
              <a:t>‹#›</a:t>
            </a:fld>
            <a:endParaRPr lang="en-US"/>
          </a:p>
        </p:txBody>
      </p:sp>
    </p:spTree>
    <p:extLst>
      <p:ext uri="{BB962C8B-B14F-4D97-AF65-F5344CB8AC3E}">
        <p14:creationId xmlns:p14="http://schemas.microsoft.com/office/powerpoint/2010/main" val="2933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CAA0379-2BE0-3D16-63FF-785E03E284EF}"/>
              </a:ext>
            </a:extLst>
          </p:cNvPr>
          <p:cNvSpPr>
            <a:spLocks noGrp="1"/>
          </p:cNvSpPr>
          <p:nvPr>
            <p:ph type="dt" sz="half" idx="10"/>
          </p:nvPr>
        </p:nvSpPr>
        <p:spPr/>
        <p:txBody>
          <a:bodyPr/>
          <a:lstStyle>
            <a:lvl1pPr>
              <a:defRPr/>
            </a:lvl1pPr>
          </a:lstStyle>
          <a:p>
            <a:pPr>
              <a:defRPr/>
            </a:pPr>
            <a:fld id="{72EAC51A-C07A-49C6-AE5E-0D8CB60CF9B2}" type="datetimeFigureOut">
              <a:rPr lang="en-US"/>
              <a:pPr>
                <a:defRPr/>
              </a:pPr>
              <a:t>7/24/2022</a:t>
            </a:fld>
            <a:endParaRPr lang="en-US"/>
          </a:p>
        </p:txBody>
      </p:sp>
      <p:sp>
        <p:nvSpPr>
          <p:cNvPr id="8" name="Footer Placeholder 4">
            <a:extLst>
              <a:ext uri="{FF2B5EF4-FFF2-40B4-BE49-F238E27FC236}">
                <a16:creationId xmlns="" xmlns:a16="http://schemas.microsoft.com/office/drawing/2014/main" id="{041E0653-14E3-63C0-EB54-2D0F0646F7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06DFA184-B2CE-76DF-54A8-05180ECE08D6}"/>
              </a:ext>
            </a:extLst>
          </p:cNvPr>
          <p:cNvSpPr>
            <a:spLocks noGrp="1"/>
          </p:cNvSpPr>
          <p:nvPr>
            <p:ph type="sldNum" sz="quarter" idx="12"/>
          </p:nvPr>
        </p:nvSpPr>
        <p:spPr/>
        <p:txBody>
          <a:bodyPr/>
          <a:lstStyle>
            <a:lvl1pPr>
              <a:defRPr/>
            </a:lvl1pPr>
          </a:lstStyle>
          <a:p>
            <a:pPr>
              <a:defRPr/>
            </a:pPr>
            <a:fld id="{4EC6FD89-F44B-4493-8364-CA469ADA89BE}" type="slidenum">
              <a:rPr lang="en-US"/>
              <a:pPr>
                <a:defRPr/>
              </a:pPr>
              <a:t>‹#›</a:t>
            </a:fld>
            <a:endParaRPr lang="en-US"/>
          </a:p>
        </p:txBody>
      </p:sp>
    </p:spTree>
    <p:extLst>
      <p:ext uri="{BB962C8B-B14F-4D97-AF65-F5344CB8AC3E}">
        <p14:creationId xmlns:p14="http://schemas.microsoft.com/office/powerpoint/2010/main" val="3248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41073860-378A-7B93-D0A1-70F8D01E2E38}"/>
              </a:ext>
            </a:extLst>
          </p:cNvPr>
          <p:cNvSpPr>
            <a:spLocks noGrp="1"/>
          </p:cNvSpPr>
          <p:nvPr>
            <p:ph type="dt" sz="half" idx="10"/>
          </p:nvPr>
        </p:nvSpPr>
        <p:spPr/>
        <p:txBody>
          <a:bodyPr/>
          <a:lstStyle>
            <a:lvl1pPr>
              <a:defRPr/>
            </a:lvl1pPr>
          </a:lstStyle>
          <a:p>
            <a:pPr>
              <a:defRPr/>
            </a:pPr>
            <a:fld id="{0B07AA77-CB32-4324-B0BB-33B8D10EE6DA}" type="datetimeFigureOut">
              <a:rPr lang="en-US"/>
              <a:pPr>
                <a:defRPr/>
              </a:pPr>
              <a:t>7/24/2022</a:t>
            </a:fld>
            <a:endParaRPr lang="en-US"/>
          </a:p>
        </p:txBody>
      </p:sp>
      <p:sp>
        <p:nvSpPr>
          <p:cNvPr id="4" name="Footer Placeholder 4">
            <a:extLst>
              <a:ext uri="{FF2B5EF4-FFF2-40B4-BE49-F238E27FC236}">
                <a16:creationId xmlns="" xmlns:a16="http://schemas.microsoft.com/office/drawing/2014/main" id="{89429D26-B8AD-664F-3BEA-4BD6491E39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4A1933BE-BD2B-FA11-6AD6-CC162BE13B0F}"/>
              </a:ext>
            </a:extLst>
          </p:cNvPr>
          <p:cNvSpPr>
            <a:spLocks noGrp="1"/>
          </p:cNvSpPr>
          <p:nvPr>
            <p:ph type="sldNum" sz="quarter" idx="12"/>
          </p:nvPr>
        </p:nvSpPr>
        <p:spPr/>
        <p:txBody>
          <a:bodyPr/>
          <a:lstStyle>
            <a:lvl1pPr>
              <a:defRPr/>
            </a:lvl1pPr>
          </a:lstStyle>
          <a:p>
            <a:pPr>
              <a:defRPr/>
            </a:pPr>
            <a:fld id="{583FE117-B8B6-4DFD-92BF-BFCEFE3D8460}" type="slidenum">
              <a:rPr lang="en-US"/>
              <a:pPr>
                <a:defRPr/>
              </a:pPr>
              <a:t>‹#›</a:t>
            </a:fld>
            <a:endParaRPr lang="en-US"/>
          </a:p>
        </p:txBody>
      </p:sp>
    </p:spTree>
    <p:extLst>
      <p:ext uri="{BB962C8B-B14F-4D97-AF65-F5344CB8AC3E}">
        <p14:creationId xmlns:p14="http://schemas.microsoft.com/office/powerpoint/2010/main" val="351755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773C84D-784E-8EFB-4FBA-9E96CE47FE11}"/>
              </a:ext>
            </a:extLst>
          </p:cNvPr>
          <p:cNvSpPr>
            <a:spLocks noGrp="1"/>
          </p:cNvSpPr>
          <p:nvPr>
            <p:ph type="dt" sz="half" idx="10"/>
          </p:nvPr>
        </p:nvSpPr>
        <p:spPr/>
        <p:txBody>
          <a:bodyPr/>
          <a:lstStyle>
            <a:lvl1pPr>
              <a:defRPr/>
            </a:lvl1pPr>
          </a:lstStyle>
          <a:p>
            <a:pPr>
              <a:defRPr/>
            </a:pPr>
            <a:fld id="{0CF33C3A-9E55-4237-948A-36F70ACEFCD1}" type="datetimeFigureOut">
              <a:rPr lang="en-US"/>
              <a:pPr>
                <a:defRPr/>
              </a:pPr>
              <a:t>7/24/2022</a:t>
            </a:fld>
            <a:endParaRPr lang="en-US"/>
          </a:p>
        </p:txBody>
      </p:sp>
      <p:sp>
        <p:nvSpPr>
          <p:cNvPr id="3" name="Footer Placeholder 4">
            <a:extLst>
              <a:ext uri="{FF2B5EF4-FFF2-40B4-BE49-F238E27FC236}">
                <a16:creationId xmlns="" xmlns:a16="http://schemas.microsoft.com/office/drawing/2014/main" id="{8C360D14-0413-9C7C-63F0-02A65E7DE5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DC021B1-5272-AEEF-D44E-119238D1C627}"/>
              </a:ext>
            </a:extLst>
          </p:cNvPr>
          <p:cNvSpPr>
            <a:spLocks noGrp="1"/>
          </p:cNvSpPr>
          <p:nvPr>
            <p:ph type="sldNum" sz="quarter" idx="12"/>
          </p:nvPr>
        </p:nvSpPr>
        <p:spPr/>
        <p:txBody>
          <a:bodyPr/>
          <a:lstStyle>
            <a:lvl1pPr>
              <a:defRPr/>
            </a:lvl1pPr>
          </a:lstStyle>
          <a:p>
            <a:pPr>
              <a:defRPr/>
            </a:pPr>
            <a:fld id="{0F8DD899-1FD2-48C1-A6BA-83F0BBF8B4CB}" type="slidenum">
              <a:rPr lang="en-US"/>
              <a:pPr>
                <a:defRPr/>
              </a:pPr>
              <a:t>‹#›</a:t>
            </a:fld>
            <a:endParaRPr lang="en-US"/>
          </a:p>
        </p:txBody>
      </p:sp>
    </p:spTree>
    <p:extLst>
      <p:ext uri="{BB962C8B-B14F-4D97-AF65-F5344CB8AC3E}">
        <p14:creationId xmlns:p14="http://schemas.microsoft.com/office/powerpoint/2010/main" val="18894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CBC389BD-90AD-7F9E-5D7C-F13444E5FAD0}"/>
              </a:ext>
            </a:extLst>
          </p:cNvPr>
          <p:cNvSpPr>
            <a:spLocks noGrp="1"/>
          </p:cNvSpPr>
          <p:nvPr>
            <p:ph type="dt" sz="half" idx="10"/>
          </p:nvPr>
        </p:nvSpPr>
        <p:spPr/>
        <p:txBody>
          <a:bodyPr/>
          <a:lstStyle>
            <a:lvl1pPr>
              <a:defRPr/>
            </a:lvl1pPr>
          </a:lstStyle>
          <a:p>
            <a:pPr>
              <a:defRPr/>
            </a:pPr>
            <a:fld id="{47EA9FEC-DE94-45D4-AEB2-C685FE82F80A}"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D1F9A61E-494F-C07D-CD05-6FB9172B9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D66620B-EB7D-3C2F-F955-F540DF40A1A7}"/>
              </a:ext>
            </a:extLst>
          </p:cNvPr>
          <p:cNvSpPr>
            <a:spLocks noGrp="1"/>
          </p:cNvSpPr>
          <p:nvPr>
            <p:ph type="sldNum" sz="quarter" idx="12"/>
          </p:nvPr>
        </p:nvSpPr>
        <p:spPr/>
        <p:txBody>
          <a:bodyPr/>
          <a:lstStyle>
            <a:lvl1pPr>
              <a:defRPr/>
            </a:lvl1pPr>
          </a:lstStyle>
          <a:p>
            <a:pPr>
              <a:defRPr/>
            </a:pPr>
            <a:fld id="{814C66AE-1F95-4F13-9BEC-5FAD46B10E5D}" type="slidenum">
              <a:rPr lang="en-US"/>
              <a:pPr>
                <a:defRPr/>
              </a:pPr>
              <a:t>‹#›</a:t>
            </a:fld>
            <a:endParaRPr lang="en-US"/>
          </a:p>
        </p:txBody>
      </p:sp>
    </p:spTree>
    <p:extLst>
      <p:ext uri="{BB962C8B-B14F-4D97-AF65-F5344CB8AC3E}">
        <p14:creationId xmlns:p14="http://schemas.microsoft.com/office/powerpoint/2010/main" val="190148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 xmlns:a16="http://schemas.microsoft.com/office/drawing/2014/main" id="{CCCCE44C-8320-BB0A-BCE4-5E3253AB0887}"/>
              </a:ext>
            </a:extLst>
          </p:cNvPr>
          <p:cNvSpPr>
            <a:spLocks noGrp="1"/>
          </p:cNvSpPr>
          <p:nvPr>
            <p:ph type="dt" sz="half" idx="10"/>
          </p:nvPr>
        </p:nvSpPr>
        <p:spPr/>
        <p:txBody>
          <a:bodyPr/>
          <a:lstStyle>
            <a:lvl1pPr>
              <a:defRPr/>
            </a:lvl1pPr>
          </a:lstStyle>
          <a:p>
            <a:pPr>
              <a:defRPr/>
            </a:pPr>
            <a:fld id="{FD6F3F51-8A37-4865-B7B3-566C99BFB1FE}" type="datetimeFigureOut">
              <a:rPr lang="en-US"/>
              <a:pPr>
                <a:defRPr/>
              </a:pPr>
              <a:t>7/24/2022</a:t>
            </a:fld>
            <a:endParaRPr lang="en-US"/>
          </a:p>
        </p:txBody>
      </p:sp>
      <p:sp>
        <p:nvSpPr>
          <p:cNvPr id="6" name="Footer Placeholder 4">
            <a:extLst>
              <a:ext uri="{FF2B5EF4-FFF2-40B4-BE49-F238E27FC236}">
                <a16:creationId xmlns="" xmlns:a16="http://schemas.microsoft.com/office/drawing/2014/main" id="{BD61868A-6A8E-1391-0D65-E87DA4C7F6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16B089F-F866-6FDA-A087-A034EE90C62E}"/>
              </a:ext>
            </a:extLst>
          </p:cNvPr>
          <p:cNvSpPr>
            <a:spLocks noGrp="1"/>
          </p:cNvSpPr>
          <p:nvPr>
            <p:ph type="sldNum" sz="quarter" idx="12"/>
          </p:nvPr>
        </p:nvSpPr>
        <p:spPr/>
        <p:txBody>
          <a:bodyPr/>
          <a:lstStyle>
            <a:lvl1pPr>
              <a:defRPr/>
            </a:lvl1pPr>
          </a:lstStyle>
          <a:p>
            <a:pPr>
              <a:defRPr/>
            </a:pPr>
            <a:fld id="{ADBB2494-DA2F-4FD3-AC14-4262DC13171B}" type="slidenum">
              <a:rPr lang="en-US"/>
              <a:pPr>
                <a:defRPr/>
              </a:pPr>
              <a:t>‹#›</a:t>
            </a:fld>
            <a:endParaRPr lang="en-US"/>
          </a:p>
        </p:txBody>
      </p:sp>
    </p:spTree>
    <p:extLst>
      <p:ext uri="{BB962C8B-B14F-4D97-AF65-F5344CB8AC3E}">
        <p14:creationId xmlns:p14="http://schemas.microsoft.com/office/powerpoint/2010/main" val="355968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5E7AB736-EF14-D1C6-FA7A-E31C52D6620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BF3C3D13-C2FE-BF17-CD46-0680EC5CAD2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6C65C74E-72E8-E002-7596-53FDF6E81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4D73621-B2C4-4AD0-8B78-1DA20111F2A7}"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7553067C-E85A-8482-81E2-2902257E2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B0EC04CD-974E-7032-D79F-D07291633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DA7EE57-8398-436A-8CD5-31B4828D16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4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4953EC07-F2DA-B179-CE08-ED5BC60B9031}"/>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1A682873-D2CC-81B5-DE93-08AA9B59B267}"/>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3F9CDD18-95E7-801F-C602-88104310360F}"/>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712A5916-076E-4354-A46B-0214F2D66EC8}" type="datetimeFigureOut">
              <a:rPr lang="en-US"/>
              <a:pPr>
                <a:defRPr/>
              </a:pPr>
              <a:t>7/24/2022</a:t>
            </a:fld>
            <a:endParaRPr lang="en-US"/>
          </a:p>
        </p:txBody>
      </p:sp>
      <p:sp>
        <p:nvSpPr>
          <p:cNvPr id="5" name="Footer Placeholder 4">
            <a:extLst>
              <a:ext uri="{FF2B5EF4-FFF2-40B4-BE49-F238E27FC236}">
                <a16:creationId xmlns="" xmlns:a16="http://schemas.microsoft.com/office/drawing/2014/main" id="{11E2D584-2E83-07E5-6743-6DC4BD48509B}"/>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C15E7F65-5F9D-55E9-B232-3569DA65772E}"/>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F772CC0D-CC19-4ED3-B9FB-C081E864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8878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70.png"/><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7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2" descr="Bán anh em xa mua láng giềng gần”: Có hợp đạo lý?">
            <a:extLst>
              <a:ext uri="{FF2B5EF4-FFF2-40B4-BE49-F238E27FC236}">
                <a16:creationId xmlns="" xmlns:a16="http://schemas.microsoft.com/office/drawing/2014/main" id="{7016F699-1D7B-4002-AE91-1CF817D3F0FE}"/>
              </a:ext>
            </a:extLst>
          </p:cNvPr>
          <p:cNvPicPr>
            <a:picLocks noChangeAspect="1" noChangeArrowheads="1"/>
          </p:cNvPicPr>
          <p:nvPr/>
        </p:nvPicPr>
        <p:blipFill>
          <a:blip r:embed="rId3"/>
          <a:srcRect/>
          <a:stretch>
            <a:fillRect/>
          </a:stretch>
        </p:blipFill>
        <p:spPr bwMode="auto">
          <a:xfrm>
            <a:off x="1770435" y="3655305"/>
            <a:ext cx="4327839" cy="2928505"/>
          </a:xfrm>
          <a:prstGeom prst="rect">
            <a:avLst/>
          </a:prstGeom>
          <a:ln>
            <a:noFill/>
          </a:ln>
          <a:effectLst>
            <a:softEdge rad="112500"/>
          </a:effectLst>
        </p:spPr>
      </p:pic>
      <p:pic>
        <p:nvPicPr>
          <p:cNvPr id="15" name="Picture 4" descr="Từ vựng tiếng Hàn theo chủ đề] 이웃 Từ vựng tiếng Hàn về Hàng xóm, láng giềng  - Hàn Quốc Lý Thú">
            <a:extLst>
              <a:ext uri="{FF2B5EF4-FFF2-40B4-BE49-F238E27FC236}">
                <a16:creationId xmlns="" xmlns:a16="http://schemas.microsoft.com/office/drawing/2014/main" id="{D0533E4E-4499-9E11-4007-F1030B17EA00}"/>
              </a:ext>
            </a:extLst>
          </p:cNvPr>
          <p:cNvPicPr>
            <a:picLocks noChangeAspect="1" noChangeArrowheads="1"/>
          </p:cNvPicPr>
          <p:nvPr/>
        </p:nvPicPr>
        <p:blipFill>
          <a:blip r:embed="rId4"/>
          <a:srcRect/>
          <a:stretch>
            <a:fillRect/>
          </a:stretch>
        </p:blipFill>
        <p:spPr bwMode="auto">
          <a:xfrm>
            <a:off x="6147149" y="3147157"/>
            <a:ext cx="3900020" cy="3267584"/>
          </a:xfrm>
          <a:prstGeom prst="rect">
            <a:avLst/>
          </a:prstGeom>
          <a:ln>
            <a:noFill/>
          </a:ln>
          <a:effectLst>
            <a:softEdge rad="112500"/>
          </a:effectLst>
        </p:spPr>
      </p:pic>
      <p:sp>
        <p:nvSpPr>
          <p:cNvPr id="12" name="矩形 26">
            <a:extLst>
              <a:ext uri="{FF2B5EF4-FFF2-40B4-BE49-F238E27FC236}">
                <a16:creationId xmlns="" xmlns:a16="http://schemas.microsoft.com/office/drawing/2014/main" id="{1734F616-0704-CC7B-836A-63F93B8F4E5B}"/>
              </a:ext>
            </a:extLst>
          </p:cNvPr>
          <p:cNvSpPr>
            <a:spLocks noChangeArrowheads="1"/>
          </p:cNvSpPr>
          <p:nvPr/>
        </p:nvSpPr>
        <p:spPr bwMode="auto">
          <a:xfrm>
            <a:off x="674582" y="436311"/>
            <a:ext cx="1084738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dirty="0" err="1">
                <a:solidFill>
                  <a:srgbClr val="00B050"/>
                </a:solidFill>
                <a:latin typeface="Nunito Black" pitchFamily="2" charset="0"/>
                <a:cs typeface="Open Sans" panose="020B0606030504020204" pitchFamily="34" charset="0"/>
                <a:sym typeface="+mn-lt"/>
              </a:rPr>
              <a:t>Thứ</a:t>
            </a:r>
            <a:r>
              <a:rPr lang="en-US" altLang="zh-CN" sz="4000" b="1" dirty="0">
                <a:solidFill>
                  <a:srgbClr val="00B050"/>
                </a:solidFill>
                <a:latin typeface="Nunito Black" pitchFamily="2" charset="0"/>
                <a:cs typeface="Open Sans" panose="020B0606030504020204" pitchFamily="34" charset="0"/>
                <a:sym typeface="+mn-lt"/>
              </a:rPr>
              <a:t> … </a:t>
            </a:r>
            <a:r>
              <a:rPr lang="en-US" altLang="zh-CN" sz="4000" b="1" dirty="0" err="1">
                <a:solidFill>
                  <a:srgbClr val="00B050"/>
                </a:solidFill>
                <a:latin typeface="Nunito Black" pitchFamily="2" charset="0"/>
                <a:cs typeface="Open Sans" panose="020B0606030504020204" pitchFamily="34" charset="0"/>
                <a:sym typeface="+mn-lt"/>
              </a:rPr>
              <a:t>ngày</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tháng</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năm</a:t>
            </a:r>
            <a:r>
              <a:rPr lang="en-US" altLang="zh-CN" sz="4000" b="1" dirty="0">
                <a:solidFill>
                  <a:srgbClr val="00B050"/>
                </a:solidFill>
                <a:latin typeface="Nunito Black" pitchFamily="2" charset="0"/>
                <a:cs typeface="Open Sans" panose="020B0606030504020204" pitchFamily="34" charset="0"/>
                <a:sym typeface="+mn-lt"/>
              </a:rPr>
              <a:t> 2022</a:t>
            </a:r>
          </a:p>
          <a:p>
            <a:pPr algn="ctr" eaLnBrk="1" hangingPunct="1"/>
            <a:r>
              <a:rPr lang="en-US" altLang="zh-CN" sz="4000" b="1" dirty="0" err="1">
                <a:solidFill>
                  <a:srgbClr val="FF9900"/>
                </a:solidFill>
                <a:latin typeface="Nunito Black" pitchFamily="2" charset="0"/>
                <a:cs typeface="Open Sans" panose="020B0606030504020204" pitchFamily="34" charset="0"/>
                <a:sym typeface="+mn-lt"/>
              </a:rPr>
              <a:t>Đạo</a:t>
            </a:r>
            <a:r>
              <a:rPr lang="en-US" altLang="zh-CN" sz="4000" b="1" dirty="0">
                <a:solidFill>
                  <a:srgbClr val="FF9900"/>
                </a:solidFill>
                <a:latin typeface="Nunito Black" pitchFamily="2" charset="0"/>
                <a:cs typeface="Open Sans" panose="020B0606030504020204" pitchFamily="34" charset="0"/>
                <a:sym typeface="+mn-lt"/>
              </a:rPr>
              <a:t> </a:t>
            </a:r>
            <a:r>
              <a:rPr lang="en-US" altLang="zh-CN" sz="4000" b="1" dirty="0" err="1">
                <a:solidFill>
                  <a:srgbClr val="FF9900"/>
                </a:solidFill>
                <a:latin typeface="Nunito Black" pitchFamily="2" charset="0"/>
                <a:cs typeface="Open Sans" panose="020B0606030504020204" pitchFamily="34" charset="0"/>
                <a:sym typeface="+mn-lt"/>
              </a:rPr>
              <a:t>đức</a:t>
            </a:r>
            <a:endParaRPr lang="en-US" altLang="zh-CN" sz="4000" b="1" dirty="0">
              <a:solidFill>
                <a:srgbClr val="FF9900"/>
              </a:solidFill>
              <a:latin typeface="Nunito Black" pitchFamily="2" charset="0"/>
              <a:cs typeface="Open Sans" panose="020B0606030504020204" pitchFamily="34" charset="0"/>
              <a:sym typeface="+mn-lt"/>
            </a:endParaRPr>
          </a:p>
          <a:p>
            <a:pPr algn="ctr" eaLnBrk="1" hangingPunct="1">
              <a:lnSpc>
                <a:spcPct val="150000"/>
              </a:lnSpc>
            </a:pPr>
            <a:r>
              <a:rPr lang="en-US" altLang="zh-CN" sz="2800" b="1" dirty="0">
                <a:solidFill>
                  <a:srgbClr val="00B0F0"/>
                </a:solidFill>
                <a:latin typeface="Sigmar One" panose="00000500000000000000" pitchFamily="2" charset="0"/>
                <a:cs typeface="Open Sans" panose="020B0606030504020204" pitchFamily="34" charset="0"/>
                <a:sym typeface="+mn-lt"/>
              </a:rPr>
              <a:t>CHỦ ĐỀ 2: QUAN TÂM HÀNG XÓM LÁNG GIỀNG</a:t>
            </a:r>
          </a:p>
        </p:txBody>
      </p:sp>
      <p:grpSp>
        <p:nvGrpSpPr>
          <p:cNvPr id="3" name="Group 2"/>
          <p:cNvGrpSpPr/>
          <p:nvPr/>
        </p:nvGrpSpPr>
        <p:grpSpPr>
          <a:xfrm>
            <a:off x="1547766" y="2430655"/>
            <a:ext cx="9101017" cy="679914"/>
            <a:chOff x="1627247" y="2465682"/>
            <a:chExt cx="9101017" cy="679914"/>
          </a:xfrm>
          <a:solidFill>
            <a:schemeClr val="accent6">
              <a:lumMod val="20000"/>
              <a:lumOff val="80000"/>
            </a:schemeClr>
          </a:solidFill>
        </p:grpSpPr>
        <p:sp>
          <p:nvSpPr>
            <p:cNvPr id="2" name="Rounded Rectangle 1"/>
            <p:cNvSpPr/>
            <p:nvPr/>
          </p:nvSpPr>
          <p:spPr>
            <a:xfrm>
              <a:off x="1627247" y="2465682"/>
              <a:ext cx="9101017" cy="6799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CA810C4-B328-50C8-E3D0-D0928D7ADCB0}"/>
                </a:ext>
              </a:extLst>
            </p:cNvPr>
            <p:cNvSpPr/>
            <p:nvPr/>
          </p:nvSpPr>
          <p:spPr>
            <a:xfrm>
              <a:off x="1901440" y="2477590"/>
              <a:ext cx="8650380" cy="523367"/>
            </a:xfrm>
            <a:prstGeom prst="rect">
              <a:avLst/>
            </a:prstGeom>
            <a:grpFill/>
          </p:spPr>
          <p:txBody>
            <a:bodyPr wrap="none">
              <a:prstTxWarp prst="textInflate">
                <a:avLst/>
              </a:prstTxWarp>
              <a:spAutoFit/>
            </a:bodyPr>
            <a:lstStyle/>
            <a:p>
              <a:pPr algn="ctr" eaLnBrk="1" fontAlgn="auto" hangingPunct="1">
                <a:spcBef>
                  <a:spcPts val="0"/>
                </a:spcBef>
                <a:spcAft>
                  <a:spcPts val="0"/>
                </a:spcAft>
                <a:defRPr/>
              </a:pPr>
              <a:r>
                <a:rPr lang="en-US" sz="4400" dirty="0" err="1">
                  <a:ln w="0"/>
                  <a:solidFill>
                    <a:srgbClr val="FF0000"/>
                  </a:solidFill>
                  <a:effectLst/>
                  <a:latin typeface="Nunito Black" pitchFamily="2" charset="0"/>
                  <a:cs typeface="Times New Roman" panose="02020603050405020304" pitchFamily="18" charset="0"/>
                </a:rPr>
                <a:t>Bài</a:t>
              </a:r>
              <a:r>
                <a:rPr lang="en-US" sz="4400" dirty="0">
                  <a:ln w="0"/>
                  <a:solidFill>
                    <a:srgbClr val="FF0000"/>
                  </a:solidFill>
                  <a:effectLst/>
                  <a:latin typeface="Nunito Black" pitchFamily="2" charset="0"/>
                  <a:cs typeface="Times New Roman" panose="02020603050405020304" pitchFamily="18" charset="0"/>
                </a:rPr>
                <a:t> 3: </a:t>
              </a:r>
              <a:r>
                <a:rPr lang="en-US" sz="4400" dirty="0" err="1">
                  <a:ln w="0"/>
                  <a:solidFill>
                    <a:srgbClr val="FF0000"/>
                  </a:solidFill>
                  <a:effectLst/>
                  <a:latin typeface="Nunito Black" pitchFamily="2" charset="0"/>
                  <a:cs typeface="Times New Roman" panose="02020603050405020304" pitchFamily="18" charset="0"/>
                </a:rPr>
                <a:t>Quan</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tâm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hàng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xóm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láng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giềng</a:t>
              </a:r>
              <a:endParaRPr lang="en-US" sz="4400" dirty="0">
                <a:ln w="0"/>
                <a:solidFill>
                  <a:srgbClr val="FF0000"/>
                </a:solidFill>
                <a:effectLst/>
                <a:latin typeface="Nunito Black" pitchFamily="2" charset="0"/>
                <a:cs typeface="Times New Roman" panose="02020603050405020304" pitchFamily="18" charset="0"/>
              </a:endParaRPr>
            </a:p>
          </p:txBody>
        </p:sp>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9"/>
          <a:stretch>
            <a:fillRect/>
          </a:stretch>
        </p:blipFill>
        <p:spPr>
          <a:xfrm>
            <a:off x="0" y="0"/>
            <a:ext cx="2000227" cy="1994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BECDF54-7D96-ED8D-CD1A-69379DFC3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07" t="13564" r="20049" b="12543"/>
          <a:stretch>
            <a:fillRect/>
          </a:stretch>
        </p:blipFill>
        <p:spPr bwMode="auto">
          <a:xfrm>
            <a:off x="3576638" y="2293938"/>
            <a:ext cx="29527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4F0FF5A7-5E68-4CFA-13E3-EA1E4AB653AC}"/>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4342" name="Picture 17">
            <a:extLst>
              <a:ext uri="{FF2B5EF4-FFF2-40B4-BE49-F238E27FC236}">
                <a16:creationId xmlns="" xmlns:a16="http://schemas.microsoft.com/office/drawing/2014/main" id="{007632CF-7F4B-8DFD-BA50-BC8C681FA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7C41CACF-EB37-24F0-CCDF-E88CD253B4DF}"/>
              </a:ext>
            </a:extLst>
          </p:cNvPr>
          <p:cNvSpPr>
            <a:spLocks noChangeArrowheads="1"/>
          </p:cNvSpPr>
          <p:nvPr/>
        </p:nvSpPr>
        <p:spPr bwMode="auto">
          <a:xfrm>
            <a:off x="6283202" y="2933090"/>
            <a:ext cx="5334366" cy="1374458"/>
          </a:xfrm>
          <a:prstGeom prst="roundRect">
            <a:avLst>
              <a:gd name="adj" fmla="val 22593"/>
            </a:avLst>
          </a:prstGeom>
          <a:solidFill>
            <a:srgbClr val="CC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thăm</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hàng</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 </a:t>
            </a:r>
            <a:r>
              <a:rPr lang="en-US" altLang="en-US" sz="3600" dirty="0" err="1" smtClean="0">
                <a:solidFill>
                  <a:srgbClr val="7030A0"/>
                </a:solidFill>
                <a:latin typeface="Nunito Black" pitchFamily="2" charset="0"/>
              </a:rPr>
              <a:t>có</a:t>
            </a:r>
            <a:r>
              <a:rPr lang="en-US" altLang="en-US" sz="3600" dirty="0" smtClean="0">
                <a:solidFill>
                  <a:srgbClr val="7030A0"/>
                </a:solidFill>
                <a:latin typeface="Nunito Black" pitchFamily="2" charset="0"/>
              </a:rPr>
              <a:t> </a:t>
            </a:r>
            <a:r>
              <a:rPr lang="en-US" altLang="en-US" sz="3600" dirty="0" err="1">
                <a:solidFill>
                  <a:srgbClr val="7030A0"/>
                </a:solidFill>
                <a:latin typeface="Nunito Black" pitchFamily="2" charset="0"/>
              </a:rPr>
              <a:t>chuyện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buồn</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 xmlns:a16="http://schemas.microsoft.com/office/drawing/2014/main" id="{19F40522-80BB-8113-4C42-3D5974158054}"/>
              </a:ext>
            </a:extLst>
          </p:cNvPr>
          <p:cNvSpPr/>
          <p:nvPr/>
        </p:nvSpPr>
        <p:spPr>
          <a:xfrm>
            <a:off x="657225" y="3114675"/>
            <a:ext cx="3419475" cy="1312863"/>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a:solidFill>
                  <a:srgbClr val="7030A0"/>
                </a:solidFill>
                <a:latin typeface="Nunito Black" pitchFamily="2" charset="0"/>
              </a:rPr>
              <a:t>Rồi mọi chuyện sẽ qua thôi bác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F4CF64AA-D969-FB58-BCBB-7CF1D683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61" t="7660" r="7629" b="14629"/>
          <a:stretch>
            <a:fillRect/>
          </a:stretch>
        </p:blipFill>
        <p:spPr bwMode="auto">
          <a:xfrm>
            <a:off x="1198319" y="2142881"/>
            <a:ext cx="52006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2F5C58CC-6EDA-4B54-6F63-D834887895B8}"/>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5366" name="Picture 17">
            <a:extLst>
              <a:ext uri="{FF2B5EF4-FFF2-40B4-BE49-F238E27FC236}">
                <a16:creationId xmlns="" xmlns:a16="http://schemas.microsoft.com/office/drawing/2014/main" id="{870E55D7-92F6-3734-6CA7-3C3E1E017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B9AB2696-6239-1013-15B9-7BD49A99C8E3}"/>
              </a:ext>
            </a:extLst>
          </p:cNvPr>
          <p:cNvSpPr>
            <a:spLocks noChangeArrowheads="1"/>
          </p:cNvSpPr>
          <p:nvPr/>
        </p:nvSpPr>
        <p:spPr bwMode="auto">
          <a:xfrm>
            <a:off x="6972300" y="2915261"/>
            <a:ext cx="4621823"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err="1">
                <a:solidFill>
                  <a:srgbClr val="7030A0"/>
                </a:solidFill>
                <a:latin typeface="Nunito Black" pitchFamily="2" charset="0"/>
              </a:rPr>
              <a:t>Giúp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đỡ</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 </a:t>
            </a:r>
          </a:p>
          <a:p>
            <a:pPr algn="ctr" eaLnBrk="1" hangingPunct="1">
              <a:lnSpc>
                <a:spcPct val="100000"/>
              </a:lnSpc>
              <a:spcBef>
                <a:spcPct val="0"/>
              </a:spcBef>
              <a:buFontTx/>
              <a:buNone/>
            </a:pP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cần</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thiết</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92397" y="4620574"/>
            <a:ext cx="2060627" cy="2237426"/>
          </a:xfrm>
          <a:prstGeom prst="rect">
            <a:avLst/>
          </a:prstGeom>
        </p:spPr>
      </p:pic>
      <p:pic>
        <p:nvPicPr>
          <p:cNvPr id="16386" name="Picture 17">
            <a:extLst>
              <a:ext uri="{FF2B5EF4-FFF2-40B4-BE49-F238E27FC236}">
                <a16:creationId xmlns="" xmlns:a16="http://schemas.microsoft.com/office/drawing/2014/main" id="{F645B5B2-CA7F-EF20-4DBD-C9B713EF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91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B3EBE664-F985-1861-43C3-383D80E8B80B}"/>
              </a:ext>
            </a:extLst>
          </p:cNvPr>
          <p:cNvSpPr txBox="1">
            <a:spLocks noChangeArrowheads="1"/>
          </p:cNvSpPr>
          <p:nvPr/>
        </p:nvSpPr>
        <p:spPr bwMode="auto">
          <a:xfrm>
            <a:off x="492614" y="1194595"/>
            <a:ext cx="1103244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dirty="0">
                <a:solidFill>
                  <a:srgbClr val="002060"/>
                </a:solidFill>
                <a:latin typeface="Nunito Black" pitchFamily="2" charset="0"/>
              </a:rPr>
              <a:t>HÀNG XÓM CỦA CÔ CHỒN</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bị ốm, hai chú chồn con la khóc ầm ĩ. Sẻ nghe tiếng kêu la, lập tức bay đến nhà chồn. Rồi nó bay đến cửa sổ nhà voi, ríu rít gọi: “Chồn mẹ bị ốm, bác đến giúp cô ấy nhé!”. Voi lập tức đến nhà chồn. Nhìn thấy hoa cỏ trong sân đã khô héo, voi liền dùng vòi hút nước ở ao, tưới nước cho cây.</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bay đến nhà Sóc, ríu rít kêu: “Chồn mẹ bị ốm, bác đến giúp cô ấy nhé!”. Sóc lập tức đến nhà chồn. Nhìn thấy trên mặt bàn toàn bát đĩa bẩn, sóc liền đem rửa và lau sạch sẽ.</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liền bay đến nhà chuột túi, ríu rít kêu: “Chồn mẹ bị ốm, cô đến giúp</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cô ấy</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nhé!”. Chuột túi chạy ngay đến nhà chồn, thấy hai chú chồn con đang</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khóc,</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chuột túi liền cho chúng vào túi ngực của mình và dỗ: “Đừng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khóc </a:t>
            </a:r>
            <a:r>
              <a:rPr lang="vi-VN" altLang="en-US" sz="2200" dirty="0">
                <a:solidFill>
                  <a:srgbClr val="7030A0"/>
                </a:solidFill>
                <a:latin typeface="Nunito Black" pitchFamily="2" charset="0"/>
              </a:rPr>
              <a:t>nữa, t</a:t>
            </a:r>
            <a:r>
              <a:rPr lang="en-US" altLang="en-US" sz="2200" dirty="0">
                <a:solidFill>
                  <a:srgbClr val="7030A0"/>
                </a:solidFill>
                <a:latin typeface="Nunito Black" pitchFamily="2" charset="0"/>
              </a:rPr>
              <a:t>a  </a:t>
            </a:r>
            <a:r>
              <a:rPr lang="vi-VN" altLang="en-US" sz="2200" dirty="0">
                <a:solidFill>
                  <a:srgbClr val="7030A0"/>
                </a:solidFill>
                <a:latin typeface="Nunito Black" pitchFamily="2" charset="0"/>
              </a:rPr>
              <a:t>sẽ cho hai cháu đi chơi”. Chồn con nghe nói được đi </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chơi </a:t>
            </a:r>
            <a:r>
              <a:rPr lang="vi-VN" altLang="en-US" sz="2200" dirty="0">
                <a:solidFill>
                  <a:srgbClr val="7030A0"/>
                </a:solidFill>
                <a:latin typeface="Nunito Black" pitchFamily="2" charset="0"/>
              </a:rPr>
              <a:t>thì </a:t>
            </a:r>
            <a:r>
              <a:rPr lang="vi-VN" altLang="en-US" sz="2200" dirty="0" smtClean="0">
                <a:solidFill>
                  <a:srgbClr val="7030A0"/>
                </a:solidFill>
                <a:latin typeface="Nunito Black" pitchFamily="2" charset="0"/>
              </a:rPr>
              <a:t>nín</a:t>
            </a:r>
            <a:r>
              <a:rPr lang="en-US" altLang="en-US" sz="2200" dirty="0">
                <a:solidFill>
                  <a:srgbClr val="7030A0"/>
                </a:solidFill>
                <a:latin typeface="Nunito Black" pitchFamily="2" charset="0"/>
              </a:rPr>
              <a:t> </a:t>
            </a:r>
            <a:r>
              <a:rPr lang="vi-VN" altLang="en-US" sz="2200" dirty="0" smtClean="0">
                <a:solidFill>
                  <a:srgbClr val="7030A0"/>
                </a:solidFill>
                <a:latin typeface="Nunito Black" pitchFamily="2" charset="0"/>
              </a:rPr>
              <a:t>ngay</a:t>
            </a:r>
            <a:r>
              <a:rPr lang="vi-VN" altLang="en-US" sz="2200" dirty="0">
                <a:solidFill>
                  <a:srgbClr val="7030A0"/>
                </a:solidFill>
                <a:latin typeface="Nunito Black" pitchFamily="2" charset="0"/>
              </a:rPr>
              <a:t>.</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thấy vậy cảm động nói:” Có các bạn giúp</a:t>
            </a:r>
            <a:r>
              <a:rPr lang="vi-VN" altLang="en-US" sz="2200" dirty="0" smtClean="0">
                <a:solidFill>
                  <a:srgbClr val="7030A0"/>
                </a:solidFill>
                <a:latin typeface="Nunito Black" pitchFamily="2" charset="0"/>
              </a:rPr>
              <a:t>,</a:t>
            </a:r>
            <a:endParaRPr lang="en-US" altLang="en-US" sz="2200" dirty="0" smtClean="0">
              <a:solidFill>
                <a:srgbClr val="7030A0"/>
              </a:solidFill>
              <a:latin typeface="Nunito Black" pitchFamily="2" charset="0"/>
            </a:endParaRPr>
          </a:p>
          <a:p>
            <a:pPr algn="just" eaLnBrk="1" hangingPunct="1">
              <a:lnSpc>
                <a:spcPct val="100000"/>
              </a:lnSpc>
              <a:spcBef>
                <a:spcPct val="0"/>
              </a:spcBef>
              <a:buFontTx/>
              <a:buNone/>
            </a:pPr>
            <a:r>
              <a:rPr lang="vi-VN"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tôi thấy khỏe </a:t>
            </a:r>
            <a:r>
              <a:rPr lang="vi-VN" altLang="en-US" sz="2200" dirty="0" smtClean="0">
                <a:solidFill>
                  <a:srgbClr val="7030A0"/>
                </a:solidFill>
                <a:latin typeface="Nunito Black" pitchFamily="2" charset="0"/>
              </a:rPr>
              <a:t>hơn</a:t>
            </a:r>
            <a:r>
              <a:rPr lang="en-US" altLang="en-US" sz="2200" dirty="0" smtClean="0">
                <a:solidFill>
                  <a:srgbClr val="7030A0"/>
                </a:solidFill>
                <a:latin typeface="Nunito Black" pitchFamily="2" charset="0"/>
              </a:rPr>
              <a:t> </a:t>
            </a:r>
            <a:r>
              <a:rPr lang="vi-VN" altLang="en-US" sz="2200" dirty="0">
                <a:solidFill>
                  <a:srgbClr val="7030A0"/>
                </a:solidFill>
                <a:latin typeface="Nunito Black" pitchFamily="2" charset="0"/>
              </a:rPr>
              <a:t>rất nhiều rồi”.</a:t>
            </a:r>
          </a:p>
        </p:txBody>
      </p:sp>
      <p:sp>
        <p:nvSpPr>
          <p:cNvPr id="7" name="TextBox 6">
            <a:extLst>
              <a:ext uri="{FF2B5EF4-FFF2-40B4-BE49-F238E27FC236}">
                <a16:creationId xmlns="" xmlns:a16="http://schemas.microsoft.com/office/drawing/2014/main" id="{BCD3DE62-9996-B641-C0C0-592F362A775D}"/>
              </a:ext>
            </a:extLst>
          </p:cNvPr>
          <p:cNvSpPr>
            <a:spLocks noChangeArrowheads="1"/>
          </p:cNvSpPr>
          <p:nvPr/>
        </p:nvSpPr>
        <p:spPr bwMode="auto">
          <a:xfrm>
            <a:off x="2006820" y="228600"/>
            <a:ext cx="9069388" cy="511175"/>
          </a:xfrm>
          <a:prstGeom prst="roundRect">
            <a:avLst>
              <a:gd name="adj" fmla="val 16667"/>
            </a:avLst>
          </a:prstGeom>
          <a:solidFill>
            <a:schemeClr val="bg1"/>
          </a:solidFill>
          <a:ln w="38100">
            <a:solidFill>
              <a:schemeClr val="bg1"/>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FF0000"/>
                </a:solidFill>
                <a:latin typeface="Nunito Black" pitchFamily="2" charset="0"/>
              </a:rPr>
              <a:t>2. </a:t>
            </a:r>
            <a:r>
              <a:rPr lang="en-US" altLang="en-US" sz="2400" dirty="0" err="1">
                <a:solidFill>
                  <a:srgbClr val="FF0000"/>
                </a:solidFill>
                <a:latin typeface="Nunito Black" pitchFamily="2" charset="0"/>
              </a:rPr>
              <a:t>Tìm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hiểu</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vì</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sao</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phải</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quan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tâm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đến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hàng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xóm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láng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giềng</a:t>
            </a:r>
            <a:r>
              <a:rPr lang="en-US" altLang="en-US" sz="2400" dirty="0">
                <a:solidFill>
                  <a:srgbClr val="FF0000"/>
                </a:solidFill>
                <a:latin typeface="Nunito Black" pitchFamily="2" charset="0"/>
              </a:rPr>
              <a:t>.</a:t>
            </a:r>
          </a:p>
        </p:txBody>
      </p:sp>
      <p:sp>
        <p:nvSpPr>
          <p:cNvPr id="8" name="TextBox 7">
            <a:extLst>
              <a:ext uri="{FF2B5EF4-FFF2-40B4-BE49-F238E27FC236}">
                <a16:creationId xmlns="" xmlns:a16="http://schemas.microsoft.com/office/drawing/2014/main" id="{D504A5F1-B50C-223B-7EE4-BC1753D63DAD}"/>
              </a:ext>
            </a:extLst>
          </p:cNvPr>
          <p:cNvSpPr txBox="1">
            <a:spLocks noChangeArrowheads="1"/>
          </p:cNvSpPr>
          <p:nvPr/>
        </p:nvSpPr>
        <p:spPr bwMode="auto">
          <a:xfrm>
            <a:off x="411132" y="672307"/>
            <a:ext cx="7186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F0"/>
                </a:solidFill>
                <a:latin typeface="Nunito Black" pitchFamily="2" charset="0"/>
              </a:rPr>
              <a:t>a. </a:t>
            </a:r>
            <a:r>
              <a:rPr lang="en-US" altLang="en-US" dirty="0" err="1">
                <a:solidFill>
                  <a:srgbClr val="00B0F0"/>
                </a:solidFill>
                <a:latin typeface="Nunito Black" pitchFamily="2" charset="0"/>
              </a:rPr>
              <a:t>Đọc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chuyện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trả</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hỏi</a:t>
            </a:r>
            <a:r>
              <a:rPr lang="en-US" altLang="en-US" dirty="0">
                <a:solidFill>
                  <a:srgbClr val="00B0F0"/>
                </a:solidFill>
                <a:latin typeface="Nunito Black" pitchFamily="2" charset="0"/>
              </a:rPr>
              <a:t>.</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7">
            <a:extLst>
              <a:ext uri="{FF2B5EF4-FFF2-40B4-BE49-F238E27FC236}">
                <a16:creationId xmlns="" xmlns:a16="http://schemas.microsoft.com/office/drawing/2014/main" id="{BED93001-57A9-E9B0-EE9F-E242B471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0163"/>
            <a:ext cx="1947863"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 xmlns:a16="http://schemas.microsoft.com/office/drawing/2014/main" id="{09FF7838-A6A5-9BAC-4508-64522FBC9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621213"/>
            <a:ext cx="20605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a:extLst>
              <a:ext uri="{FF2B5EF4-FFF2-40B4-BE49-F238E27FC236}">
                <a16:creationId xmlns="" xmlns:a16="http://schemas.microsoft.com/office/drawing/2014/main" id="{C417BAED-B229-4EC2-8CCE-B6A9C05D50F7}"/>
              </a:ext>
            </a:extLst>
          </p:cNvPr>
          <p:cNvSpPr>
            <a:spLocks noChangeArrowheads="1"/>
          </p:cNvSpPr>
          <p:nvPr/>
        </p:nvSpPr>
        <p:spPr bwMode="auto">
          <a:xfrm>
            <a:off x="1709394" y="176252"/>
            <a:ext cx="8448594" cy="1055608"/>
          </a:xfrm>
          <a:prstGeom prst="roundRect">
            <a:avLst>
              <a:gd name="adj" fmla="val 16667"/>
            </a:avLst>
          </a:prstGeom>
          <a:solidFill>
            <a:schemeClr val="bg1"/>
          </a:solidFill>
          <a:ln w="38100">
            <a:solidFill>
              <a:srgbClr val="92D050"/>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50"/>
                </a:solidFill>
                <a:latin typeface="Nunito Black" pitchFamily="2" charset="0"/>
              </a:rPr>
              <a:t>2. </a:t>
            </a:r>
            <a:r>
              <a:rPr lang="en-US" altLang="en-US" dirty="0" err="1">
                <a:solidFill>
                  <a:srgbClr val="00B050"/>
                </a:solidFill>
                <a:latin typeface="Nunito Black" pitchFamily="2" charset="0"/>
              </a:rPr>
              <a:t>Tìm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hiểu</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vì</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sao</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phải</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quan</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tâm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đến</a:t>
            </a:r>
            <a:r>
              <a:rPr lang="en-US" altLang="en-US" dirty="0">
                <a:solidFill>
                  <a:srgbClr val="00B050"/>
                </a:solidFill>
                <a:latin typeface="Nunito Black" pitchFamily="2" charset="0"/>
              </a:rPr>
              <a:t> </a:t>
            </a:r>
            <a:r>
              <a:rPr lang="en-US" altLang="en-US" dirty="0" err="1" smtClean="0">
                <a:solidFill>
                  <a:srgbClr val="00B050"/>
                </a:solidFill>
                <a:latin typeface="Nunito Black" pitchFamily="2" charset="0"/>
              </a:rPr>
              <a:t>hàng</a:t>
            </a:r>
            <a:r>
              <a:rPr lang="en-US" altLang="en-US" dirty="0" smtClean="0">
                <a:solidFill>
                  <a:srgbClr val="00B050"/>
                </a:solidFill>
                <a:latin typeface="Nunito Black" pitchFamily="2" charset="0"/>
              </a:rPr>
              <a:t> </a:t>
            </a:r>
            <a:r>
              <a:rPr lang="en-US" altLang="en-US" dirty="0" err="1">
                <a:solidFill>
                  <a:srgbClr val="00B050"/>
                </a:solidFill>
                <a:latin typeface="Nunito Black" pitchFamily="2" charset="0"/>
              </a:rPr>
              <a:t>xóm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láng</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giềng</a:t>
            </a:r>
            <a:r>
              <a:rPr lang="en-US" altLang="en-US" dirty="0">
                <a:solidFill>
                  <a:srgbClr val="00B050"/>
                </a:solidFill>
                <a:latin typeface="Nunito Black" pitchFamily="2" charset="0"/>
              </a:rPr>
              <a:t>.</a:t>
            </a:r>
          </a:p>
        </p:txBody>
      </p:sp>
      <p:sp>
        <p:nvSpPr>
          <p:cNvPr id="17423" name="TextBox 8">
            <a:extLst>
              <a:ext uri="{FF2B5EF4-FFF2-40B4-BE49-F238E27FC236}">
                <a16:creationId xmlns="" xmlns:a16="http://schemas.microsoft.com/office/drawing/2014/main" id="{A556398C-8587-B7AD-2FEE-E95F149D849B}"/>
              </a:ext>
            </a:extLst>
          </p:cNvPr>
          <p:cNvSpPr txBox="1">
            <a:spLocks noChangeArrowheads="1"/>
          </p:cNvSpPr>
          <p:nvPr/>
        </p:nvSpPr>
        <p:spPr bwMode="auto">
          <a:xfrm>
            <a:off x="605246" y="1408113"/>
            <a:ext cx="8053105" cy="523562"/>
          </a:xfrm>
          <a:prstGeom prst="rect">
            <a:avLst/>
          </a:prstGeom>
          <a:solidFill>
            <a:srgbClr val="FFFF00"/>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Biết tin chồn mẹ bị ốm, hàng xóm đã làm gì?</a:t>
            </a:r>
            <a:endParaRPr lang="en-US" altLang="en-US" dirty="0">
              <a:solidFill>
                <a:srgbClr val="FF0000"/>
              </a:solidFill>
            </a:endParaRPr>
          </a:p>
        </p:txBody>
      </p:sp>
      <p:sp>
        <p:nvSpPr>
          <p:cNvPr id="10" name="TextBox 9">
            <a:extLst>
              <a:ext uri="{FF2B5EF4-FFF2-40B4-BE49-F238E27FC236}">
                <a16:creationId xmlns="" xmlns:a16="http://schemas.microsoft.com/office/drawing/2014/main" id="{78523B4C-7D9A-EB2A-9AE5-9781C8894D8E}"/>
              </a:ext>
            </a:extLst>
          </p:cNvPr>
          <p:cNvSpPr>
            <a:spLocks noChangeArrowheads="1"/>
          </p:cNvSpPr>
          <p:nvPr/>
        </p:nvSpPr>
        <p:spPr bwMode="auto">
          <a:xfrm>
            <a:off x="869156" y="2040373"/>
            <a:ext cx="11080750" cy="1585912"/>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212529"/>
                </a:solidFill>
                <a:latin typeface="Nunito Black" pitchFamily="2" charset="0"/>
              </a:rPr>
              <a:t>Biết tin chồn mẹ bị ốm, hàng xóm đã sẵn sàng giúp đỡ: voi giúp mẹ tưới cho cây; sóc rửa bát đĩa và lai dọn nhà cửa; chuột túi dỗ dành, chăm sóc hai chú chồn con.</a:t>
            </a:r>
            <a:endParaRPr lang="en-US" altLang="en-US">
              <a:latin typeface="Nunito Black" pitchFamily="2" charset="0"/>
            </a:endParaRPr>
          </a:p>
        </p:txBody>
      </p:sp>
      <p:sp>
        <p:nvSpPr>
          <p:cNvPr id="17421" name="TextBox 12">
            <a:extLst>
              <a:ext uri="{FF2B5EF4-FFF2-40B4-BE49-F238E27FC236}">
                <a16:creationId xmlns="" xmlns:a16="http://schemas.microsoft.com/office/drawing/2014/main" id="{0597BF52-B8E9-E31F-20C9-1C12781B3B04}"/>
              </a:ext>
            </a:extLst>
          </p:cNvPr>
          <p:cNvSpPr txBox="1">
            <a:spLocks noChangeArrowheads="1"/>
          </p:cNvSpPr>
          <p:nvPr/>
        </p:nvSpPr>
        <p:spPr bwMode="auto">
          <a:xfrm>
            <a:off x="605246" y="3921398"/>
            <a:ext cx="9862787" cy="523220"/>
          </a:xfrm>
          <a:prstGeom prst="rect">
            <a:avLst/>
          </a:prstGeom>
          <a:solidFill>
            <a:srgbClr val="FFFF0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Khi được hàng xóm giúp đỡ, chồn mẹ cảm thấy thế nào?</a:t>
            </a:r>
            <a:endParaRPr lang="en-US" altLang="en-US" dirty="0">
              <a:solidFill>
                <a:srgbClr val="FF0000"/>
              </a:solidFill>
            </a:endParaRPr>
          </a:p>
        </p:txBody>
      </p:sp>
      <p:sp>
        <p:nvSpPr>
          <p:cNvPr id="14" name="TextBox 13">
            <a:extLst>
              <a:ext uri="{FF2B5EF4-FFF2-40B4-BE49-F238E27FC236}">
                <a16:creationId xmlns="" xmlns:a16="http://schemas.microsoft.com/office/drawing/2014/main" id="{60A43289-87F6-5669-F043-8F874FE3A6AE}"/>
              </a:ext>
            </a:extLst>
          </p:cNvPr>
          <p:cNvSpPr>
            <a:spLocks noChangeArrowheads="1"/>
          </p:cNvSpPr>
          <p:nvPr/>
        </p:nvSpPr>
        <p:spPr bwMode="auto">
          <a:xfrm>
            <a:off x="2556504" y="4860830"/>
            <a:ext cx="8967788" cy="109220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latin typeface="Nunito Black" pitchFamily="2" charset="0"/>
              </a:rPr>
              <a:t> Khi được hàng xóm giúp đỡ, chồn mẹ cảm thấy </a:t>
            </a:r>
            <a:r>
              <a:rPr lang="en-US" altLang="en-US">
                <a:latin typeface="Nunito Black" pitchFamily="2" charset="0"/>
              </a:rPr>
              <a:t> rất </a:t>
            </a:r>
            <a:r>
              <a:rPr lang="vi-VN" altLang="en-US">
                <a:latin typeface="Nunito Black" pitchFamily="2" charset="0"/>
              </a:rPr>
              <a:t>cảm động.</a:t>
            </a:r>
            <a:endParaRPr lang="en-US" altLang="en-US" sz="4000">
              <a:latin typeface="Nunito Black" pitchFamily="2" charset="0"/>
            </a:endParaRPr>
          </a:p>
        </p:txBody>
      </p:sp>
      <p:pic>
        <p:nvPicPr>
          <p:cNvPr id="17419" name="Picture 14" descr="A picture containing diagram&#10;&#10;Description automatically generated">
            <a:extLst>
              <a:ext uri="{FF2B5EF4-FFF2-40B4-BE49-F238E27FC236}">
                <a16:creationId xmlns="" xmlns:a16="http://schemas.microsoft.com/office/drawing/2014/main" id="{B84B98BA-6116-935F-1EE2-A68C0C1A5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6263" y="0"/>
            <a:ext cx="14081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23"/>
                                        </p:tgtEl>
                                        <p:attrNameLst>
                                          <p:attrName>style.visibility</p:attrName>
                                        </p:attrNameLst>
                                      </p:cBhvr>
                                      <p:to>
                                        <p:strVal val="visible"/>
                                      </p:to>
                                    </p:set>
                                    <p:animEffect transition="in" filter="fade">
                                      <p:cBhvr>
                                        <p:cTn id="7" dur="500"/>
                                        <p:tgtEl>
                                          <p:spTgt spid="174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21"/>
                                        </p:tgtEl>
                                        <p:attrNameLst>
                                          <p:attrName>style.visibility</p:attrName>
                                        </p:attrNameLst>
                                      </p:cBhvr>
                                      <p:to>
                                        <p:strVal val="visible"/>
                                      </p:to>
                                    </p:set>
                                    <p:animEffect transition="in" filter="fade">
                                      <p:cBhvr>
                                        <p:cTn id="30" dur="500"/>
                                        <p:tgtEl>
                                          <p:spTgt spid="1742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80">
                                          <p:stCondLst>
                                            <p:cond delay="0"/>
                                          </p:stCondLst>
                                        </p:cTn>
                                        <p:tgtEl>
                                          <p:spTgt spid="14"/>
                                        </p:tgtEl>
                                      </p:cBhvr>
                                    </p:animEffect>
                                    <p:anim calcmode="lin" valueType="num">
                                      <p:cBhvr>
                                        <p:cTn id="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1" dur="26">
                                          <p:stCondLst>
                                            <p:cond delay="650"/>
                                          </p:stCondLst>
                                        </p:cTn>
                                        <p:tgtEl>
                                          <p:spTgt spid="14"/>
                                        </p:tgtEl>
                                      </p:cBhvr>
                                      <p:to x="100000" y="60000"/>
                                    </p:animScale>
                                    <p:animScale>
                                      <p:cBhvr>
                                        <p:cTn id="42" dur="166" decel="50000">
                                          <p:stCondLst>
                                            <p:cond delay="676"/>
                                          </p:stCondLst>
                                        </p:cTn>
                                        <p:tgtEl>
                                          <p:spTgt spid="14"/>
                                        </p:tgtEl>
                                      </p:cBhvr>
                                      <p:to x="100000" y="100000"/>
                                    </p:animScale>
                                    <p:animScale>
                                      <p:cBhvr>
                                        <p:cTn id="43" dur="26">
                                          <p:stCondLst>
                                            <p:cond delay="1312"/>
                                          </p:stCondLst>
                                        </p:cTn>
                                        <p:tgtEl>
                                          <p:spTgt spid="14"/>
                                        </p:tgtEl>
                                      </p:cBhvr>
                                      <p:to x="100000" y="80000"/>
                                    </p:animScale>
                                    <p:animScale>
                                      <p:cBhvr>
                                        <p:cTn id="44" dur="166" decel="50000">
                                          <p:stCondLst>
                                            <p:cond delay="1338"/>
                                          </p:stCondLst>
                                        </p:cTn>
                                        <p:tgtEl>
                                          <p:spTgt spid="14"/>
                                        </p:tgtEl>
                                      </p:cBhvr>
                                      <p:to x="100000" y="100000"/>
                                    </p:animScale>
                                    <p:animScale>
                                      <p:cBhvr>
                                        <p:cTn id="45" dur="26">
                                          <p:stCondLst>
                                            <p:cond delay="1642"/>
                                          </p:stCondLst>
                                        </p:cTn>
                                        <p:tgtEl>
                                          <p:spTgt spid="14"/>
                                        </p:tgtEl>
                                      </p:cBhvr>
                                      <p:to x="100000" y="90000"/>
                                    </p:animScale>
                                    <p:animScale>
                                      <p:cBhvr>
                                        <p:cTn id="46" dur="166" decel="50000">
                                          <p:stCondLst>
                                            <p:cond delay="1668"/>
                                          </p:stCondLst>
                                        </p:cTn>
                                        <p:tgtEl>
                                          <p:spTgt spid="14"/>
                                        </p:tgtEl>
                                      </p:cBhvr>
                                      <p:to x="100000" y="100000"/>
                                    </p:animScale>
                                    <p:animScale>
                                      <p:cBhvr>
                                        <p:cTn id="47" dur="26">
                                          <p:stCondLst>
                                            <p:cond delay="1808"/>
                                          </p:stCondLst>
                                        </p:cTn>
                                        <p:tgtEl>
                                          <p:spTgt spid="14"/>
                                        </p:tgtEl>
                                      </p:cBhvr>
                                      <p:to x="100000" y="95000"/>
                                    </p:animScale>
                                    <p:animScale>
                                      <p:cBhvr>
                                        <p:cTn id="4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0" grpId="0" animBg="1"/>
      <p:bldP spid="174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descr="A picture containing diagram&#10;&#10;Description automatically generated">
            <a:extLst>
              <a:ext uri="{FF2B5EF4-FFF2-40B4-BE49-F238E27FC236}">
                <a16:creationId xmlns="" xmlns:a16="http://schemas.microsoft.com/office/drawing/2014/main" id="{952BAC22-DF09-E4A7-84CE-1B3312F58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7">
            <a:extLst>
              <a:ext uri="{FF2B5EF4-FFF2-40B4-BE49-F238E27FC236}">
                <a16:creationId xmlns="" xmlns:a16="http://schemas.microsoft.com/office/drawing/2014/main" id="{E2C7F29F-0490-8D86-FBBA-EB84AC944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8E339D6F-5B0B-DBD9-392C-CAB62D1F85C2}"/>
              </a:ext>
            </a:extLst>
          </p:cNvPr>
          <p:cNvGrpSpPr>
            <a:grpSpLocks/>
          </p:cNvGrpSpPr>
          <p:nvPr/>
        </p:nvGrpSpPr>
        <p:grpSpPr bwMode="auto">
          <a:xfrm>
            <a:off x="2295258" y="1257300"/>
            <a:ext cx="9712325" cy="5600700"/>
            <a:chOff x="2625911" y="63265"/>
            <a:chExt cx="7840908" cy="6779596"/>
          </a:xfrm>
        </p:grpSpPr>
        <p:pic>
          <p:nvPicPr>
            <p:cNvPr id="18443" name="Picture 6">
              <a:extLst>
                <a:ext uri="{FF2B5EF4-FFF2-40B4-BE49-F238E27FC236}">
                  <a16:creationId xmlns="" xmlns:a16="http://schemas.microsoft.com/office/drawing/2014/main" id="{8109013E-4A77-E6ED-2A37-D3089A65F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260" y="490433"/>
              <a:ext cx="3782559" cy="32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
              <a:extLst>
                <a:ext uri="{FF2B5EF4-FFF2-40B4-BE49-F238E27FC236}">
                  <a16:creationId xmlns="" xmlns:a16="http://schemas.microsoft.com/office/drawing/2014/main" id="{21C7E3EB-C375-4A85-8D08-23A8577AB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911" y="3741245"/>
              <a:ext cx="3972479" cy="31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
              <a:extLst>
                <a:ext uri="{FF2B5EF4-FFF2-40B4-BE49-F238E27FC236}">
                  <a16:creationId xmlns="" xmlns:a16="http://schemas.microsoft.com/office/drawing/2014/main" id="{5E73D7B8-61AC-75C5-DA6C-D4E820C1D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60" y="3693117"/>
              <a:ext cx="3782559" cy="310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9">
              <a:extLst>
                <a:ext uri="{FF2B5EF4-FFF2-40B4-BE49-F238E27FC236}">
                  <a16:creationId xmlns="" xmlns:a16="http://schemas.microsoft.com/office/drawing/2014/main" id="{3530E375-F8A7-AA1F-7818-9A2B24DF1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911" y="63265"/>
              <a:ext cx="3972479" cy="36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 xmlns:a16="http://schemas.microsoft.com/office/drawing/2014/main" id="{2EE4D16F-D23D-15CB-0595-1E49D0C91987}"/>
              </a:ext>
            </a:extLst>
          </p:cNvPr>
          <p:cNvSpPr>
            <a:spLocks noChangeArrowheads="1"/>
          </p:cNvSpPr>
          <p:nvPr/>
        </p:nvSpPr>
        <p:spPr bwMode="auto">
          <a:xfrm>
            <a:off x="201832" y="2300320"/>
            <a:ext cx="1660525" cy="2281237"/>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8440" name="TextBox 11">
            <a:extLst>
              <a:ext uri="{FF2B5EF4-FFF2-40B4-BE49-F238E27FC236}">
                <a16:creationId xmlns="" xmlns:a16="http://schemas.microsoft.com/office/drawing/2014/main" id="{D6FA0354-2FD9-E2BF-D9F1-1CB7949DC09C}"/>
              </a:ext>
            </a:extLst>
          </p:cNvPr>
          <p:cNvSpPr>
            <a:spLocks noChangeArrowheads="1"/>
          </p:cNvSpPr>
          <p:nvPr/>
        </p:nvSpPr>
        <p:spPr bwMode="auto">
          <a:xfrm>
            <a:off x="282575" y="484188"/>
            <a:ext cx="10555288" cy="5778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pic>
        <p:nvPicPr>
          <p:cNvPr id="18442" name="Picture 2">
            <a:extLst>
              <a:ext uri="{FF2B5EF4-FFF2-40B4-BE49-F238E27FC236}">
                <a16:creationId xmlns="" xmlns:a16="http://schemas.microsoft.com/office/drawing/2014/main" id="{C332E247-A393-E5F9-C58B-AE4E09D751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826000"/>
            <a:ext cx="2064190" cy="206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7">
            <a:extLst>
              <a:ext uri="{FF2B5EF4-FFF2-40B4-BE49-F238E27FC236}">
                <a16:creationId xmlns="" xmlns:a16="http://schemas.microsoft.com/office/drawing/2014/main" id="{E8C136A4-5716-1112-A674-B14B0603A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a:extLst>
              <a:ext uri="{FF2B5EF4-FFF2-40B4-BE49-F238E27FC236}">
                <a16:creationId xmlns="" xmlns:a16="http://schemas.microsoft.com/office/drawing/2014/main" id="{C6270A6C-28AF-11EB-970A-D0D207D99EBA}"/>
              </a:ext>
            </a:extLst>
          </p:cNvPr>
          <p:cNvSpPr>
            <a:spLocks noChangeArrowheads="1"/>
          </p:cNvSpPr>
          <p:nvPr/>
        </p:nvSpPr>
        <p:spPr bwMode="auto">
          <a:xfrm>
            <a:off x="339725" y="1989138"/>
            <a:ext cx="1660525" cy="2281237"/>
          </a:xfrm>
          <a:prstGeom prst="roundRect">
            <a:avLst>
              <a:gd name="adj" fmla="val 22593"/>
            </a:avLst>
          </a:prstGeom>
          <a:solidFill>
            <a:srgbClr val="FFFFCC"/>
          </a:solidFill>
          <a:ln w="57150">
            <a:solidFill>
              <a:srgbClr val="00B050"/>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9462" name="TextBox 5">
            <a:extLst>
              <a:ext uri="{FF2B5EF4-FFF2-40B4-BE49-F238E27FC236}">
                <a16:creationId xmlns="" xmlns:a16="http://schemas.microsoft.com/office/drawing/2014/main" id="{B4F2EF0B-C01E-428F-CD93-9344CFC3FEE2}"/>
              </a:ext>
            </a:extLst>
          </p:cNvPr>
          <p:cNvSpPr>
            <a:spLocks noChangeArrowheads="1"/>
          </p:cNvSpPr>
          <p:nvPr/>
        </p:nvSpPr>
        <p:spPr bwMode="auto">
          <a:xfrm>
            <a:off x="258763" y="547688"/>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
        <p:nvSpPr>
          <p:cNvPr id="19463" name="TextBox 6">
            <a:extLst>
              <a:ext uri="{FF2B5EF4-FFF2-40B4-BE49-F238E27FC236}">
                <a16:creationId xmlns="" xmlns:a16="http://schemas.microsoft.com/office/drawing/2014/main" id="{8E73C3E1-EC3F-E4E5-D0AA-B166EF3830AD}"/>
              </a:ext>
            </a:extLst>
          </p:cNvPr>
          <p:cNvSpPr txBox="1">
            <a:spLocks noChangeArrowheads="1"/>
          </p:cNvSpPr>
          <p:nvPr/>
        </p:nvSpPr>
        <p:spPr bwMode="auto">
          <a:xfrm>
            <a:off x="1360488" y="1331913"/>
            <a:ext cx="9383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B0F0"/>
                </a:solidFill>
                <a:latin typeface="Nunito Black" pitchFamily="2" charset="0"/>
              </a:rPr>
              <a:t>b. Kể chuyện theo tranh và trả lời câu hỏi</a:t>
            </a:r>
            <a:endParaRPr lang="en-US" altLang="en-US"/>
          </a:p>
        </p:txBody>
      </p:sp>
      <p:pic>
        <p:nvPicPr>
          <p:cNvPr id="19464" name="Picture 7" descr="A picture containing diagram&#10;&#10;Description automatically generated">
            <a:extLst>
              <a:ext uri="{FF2B5EF4-FFF2-40B4-BE49-F238E27FC236}">
                <a16:creationId xmlns="" xmlns:a16="http://schemas.microsoft.com/office/drawing/2014/main" id="{F3699581-7148-BB0F-A6DD-B99643488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a:extLst>
              <a:ext uri="{FF2B5EF4-FFF2-40B4-BE49-F238E27FC236}">
                <a16:creationId xmlns="" xmlns:a16="http://schemas.microsoft.com/office/drawing/2014/main" id="{51F13722-F0AE-2806-83C2-5255CED0F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4835525"/>
            <a:ext cx="19637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D739CAC8-6380-8383-7699-A457390616DC}"/>
              </a:ext>
            </a:extLst>
          </p:cNvPr>
          <p:cNvSpPr txBox="1">
            <a:spLocks noChangeArrowheads="1"/>
          </p:cNvSpPr>
          <p:nvPr/>
        </p:nvSpPr>
        <p:spPr bwMode="auto">
          <a:xfrm>
            <a:off x="2147888" y="1946275"/>
            <a:ext cx="9996487" cy="4894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latin typeface="Nunito Black" pitchFamily="2" charset="0"/>
              </a:rPr>
              <a:t>1. </a:t>
            </a:r>
            <a:r>
              <a:rPr lang="vi-VN" altLang="en-US" sz="2400">
                <a:latin typeface="Nunito Black" pitchFamily="2" charset="0"/>
              </a:rPr>
              <a:t>Trên đường đi học bơi về, Kiên và Hải nhìn thấy bà Lan hàng xóm đang xách đồ khá nặng. Trời nắng, nóng làm bà toát mồ hôi và nhìn có vẻ mệt mỏi.</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2. </a:t>
            </a:r>
            <a:r>
              <a:rPr lang="vi-VN" altLang="en-US" sz="2400">
                <a:latin typeface="Nunito Black" pitchFamily="2" charset="0"/>
              </a:rPr>
              <a:t>Kiên bảo Hải: “Bà Lan xóm mình kìa, chúng mình xách đồ giúp bà đi!”.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3. </a:t>
            </a:r>
            <a:r>
              <a:rPr lang="vi-VN" altLang="en-US" sz="2400">
                <a:latin typeface="Nunito Black" pitchFamily="2" charset="0"/>
              </a:rPr>
              <a:t>Nói rồi, hai bạn đến gần bà và nói: “Bà để chúng cháu xách giúp ạ!”. Bà Lan đưa túi đồ cho hai bạn và nói: “Hôm nay nắng nóng quá làm bà thấy mệt hơn, may quá gặp các cháu, các cháu mang giúp bà nhé!”. Bà Lan và hai bạn vừa đi về nhà vừa chuyện trò vui vẻ.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4. </a:t>
            </a:r>
            <a:r>
              <a:rPr lang="vi-VN" altLang="en-US" sz="2400">
                <a:latin typeface="Nunito Black" pitchFamily="2" charset="0"/>
              </a:rPr>
              <a:t>Hải và Kiên mang đồ đến tận cửa nhà bà, bà nói: “Cảm ơn các cháu, các cháu ngoan quá!”. Hai bạn chào bà và tiếp tục đi về nhà, cả hai cảm thấy rất vui vì đã giúp đỡ được hàng xóm.</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7">
            <a:extLst>
              <a:ext uri="{FF2B5EF4-FFF2-40B4-BE49-F238E27FC236}">
                <a16:creationId xmlns="" xmlns:a16="http://schemas.microsoft.com/office/drawing/2014/main" id="{FC6F1C93-000C-D23E-69F0-42849837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2240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A9F8ECBA-80FC-3B85-546F-0C6186FC105E}"/>
              </a:ext>
            </a:extLst>
          </p:cNvPr>
          <p:cNvGrpSpPr>
            <a:grpSpLocks/>
          </p:cNvGrpSpPr>
          <p:nvPr/>
        </p:nvGrpSpPr>
        <p:grpSpPr bwMode="auto">
          <a:xfrm>
            <a:off x="395287" y="1331119"/>
            <a:ext cx="12390438" cy="849312"/>
            <a:chOff x="3409915" y="3004620"/>
            <a:chExt cx="11584032" cy="848759"/>
          </a:xfrm>
        </p:grpSpPr>
        <p:pic>
          <p:nvPicPr>
            <p:cNvPr id="20494" name="Picture 6">
              <a:extLst>
                <a:ext uri="{FF2B5EF4-FFF2-40B4-BE49-F238E27FC236}">
                  <a16:creationId xmlns="" xmlns:a16="http://schemas.microsoft.com/office/drawing/2014/main" id="{9292F81F-482B-FB89-9F5F-8269B9440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15" y="3004620"/>
              <a:ext cx="959467"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7">
              <a:extLst>
                <a:ext uri="{FF2B5EF4-FFF2-40B4-BE49-F238E27FC236}">
                  <a16:creationId xmlns="" xmlns:a16="http://schemas.microsoft.com/office/drawing/2014/main" id="{51AB3391-FC5F-6700-3927-62D20FA2BEF9}"/>
                </a:ext>
              </a:extLst>
            </p:cNvPr>
            <p:cNvSpPr txBox="1">
              <a:spLocks noChangeArrowheads="1"/>
            </p:cNvSpPr>
            <p:nvPr/>
          </p:nvSpPr>
          <p:spPr bwMode="auto">
            <a:xfrm>
              <a:off x="4138863" y="3175381"/>
              <a:ext cx="108550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Các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bạn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đã</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giúp</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bà</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hàng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Việc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đó</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có</a:t>
              </a:r>
              <a:r>
                <a:rPr lang="en-US" altLang="en-US" sz="2700" dirty="0">
                  <a:solidFill>
                    <a:srgbClr val="002060"/>
                  </a:solidFill>
                  <a:latin typeface="Nunito Black" pitchFamily="2" charset="0"/>
                </a:rPr>
                <a:t> ý </a:t>
              </a:r>
              <a:r>
                <a:rPr lang="en-US" altLang="en-US" sz="2700" dirty="0" err="1">
                  <a:solidFill>
                    <a:srgbClr val="002060"/>
                  </a:solidFill>
                  <a:latin typeface="Nunito Black" pitchFamily="2" charset="0"/>
                </a:rPr>
                <a:t>nghĩa</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a:t>
              </a:r>
            </a:p>
          </p:txBody>
        </p:sp>
      </p:grpSp>
      <p:sp>
        <p:nvSpPr>
          <p:cNvPr id="9" name="TextBox 8">
            <a:extLst>
              <a:ext uri="{FF2B5EF4-FFF2-40B4-BE49-F238E27FC236}">
                <a16:creationId xmlns="" xmlns:a16="http://schemas.microsoft.com/office/drawing/2014/main" id="{66014692-FDA2-411D-F742-DBB89D5D87F6}"/>
              </a:ext>
            </a:extLst>
          </p:cNvPr>
          <p:cNvSpPr>
            <a:spLocks noChangeArrowheads="1"/>
          </p:cNvSpPr>
          <p:nvPr/>
        </p:nvSpPr>
        <p:spPr bwMode="auto">
          <a:xfrm>
            <a:off x="1049338" y="2087563"/>
            <a:ext cx="11082337" cy="15319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solidFill>
                  <a:srgbClr val="00B050"/>
                </a:solidFill>
                <a:latin typeface="Nunito Black" pitchFamily="2" charset="0"/>
              </a:rPr>
              <a:t>Các bạn nhỏ thấy bà hàng xóm xách đồ nặng nên đã giúp bà xách bớt đồ về nhà. Việc làm đó thể hiện sự ngoan ngoãn, biết quan tâm tới mọi người xung quanh.</a:t>
            </a:r>
            <a:endParaRPr lang="en-US" altLang="en-US" sz="2700" dirty="0">
              <a:solidFill>
                <a:srgbClr val="00B050"/>
              </a:solidFill>
              <a:latin typeface="Nunito Black" pitchFamily="2" charset="0"/>
            </a:endParaRPr>
          </a:p>
        </p:txBody>
      </p:sp>
      <p:grpSp>
        <p:nvGrpSpPr>
          <p:cNvPr id="10" name="Group 9">
            <a:extLst>
              <a:ext uri="{FF2B5EF4-FFF2-40B4-BE49-F238E27FC236}">
                <a16:creationId xmlns="" xmlns:a16="http://schemas.microsoft.com/office/drawing/2014/main" id="{C473D9AB-361A-7DD2-A261-A4BC14727DF1}"/>
              </a:ext>
            </a:extLst>
          </p:cNvPr>
          <p:cNvGrpSpPr>
            <a:grpSpLocks/>
          </p:cNvGrpSpPr>
          <p:nvPr/>
        </p:nvGrpSpPr>
        <p:grpSpPr bwMode="auto">
          <a:xfrm>
            <a:off x="554771" y="3543300"/>
            <a:ext cx="10768012" cy="849313"/>
            <a:chOff x="3409915" y="3004620"/>
            <a:chExt cx="8782085" cy="848759"/>
          </a:xfrm>
        </p:grpSpPr>
        <p:pic>
          <p:nvPicPr>
            <p:cNvPr id="20492" name="Picture 10">
              <a:extLst>
                <a:ext uri="{FF2B5EF4-FFF2-40B4-BE49-F238E27FC236}">
                  <a16:creationId xmlns="" xmlns:a16="http://schemas.microsoft.com/office/drawing/2014/main" id="{2CD15651-93FE-D5FA-275A-406FB9A3C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15" y="3004620"/>
              <a:ext cx="782558"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Box 11">
              <a:extLst>
                <a:ext uri="{FF2B5EF4-FFF2-40B4-BE49-F238E27FC236}">
                  <a16:creationId xmlns="" xmlns:a16="http://schemas.microsoft.com/office/drawing/2014/main" id="{A2A2A274-FB91-BFA3-6685-0ACCD2FB1E90}"/>
                </a:ext>
              </a:extLst>
            </p:cNvPr>
            <p:cNvSpPr txBox="1">
              <a:spLocks noChangeArrowheads="1"/>
            </p:cNvSpPr>
            <p:nvPr/>
          </p:nvSpPr>
          <p:spPr bwMode="auto">
            <a:xfrm>
              <a:off x="4138863" y="3175381"/>
              <a:ext cx="805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a:solidFill>
                    <a:srgbClr val="002060"/>
                  </a:solidFill>
                  <a:latin typeface="Nunito Black" pitchFamily="2" charset="0"/>
                </a:rPr>
                <a:t>Theo </a:t>
              </a:r>
              <a:r>
                <a:rPr lang="en-US" altLang="en-US" sz="2700" dirty="0" err="1">
                  <a:solidFill>
                    <a:srgbClr val="002060"/>
                  </a:solidFill>
                  <a:latin typeface="Nunito Black" pitchFamily="2" charset="0"/>
                </a:rPr>
                <a:t>em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sao</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phải</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quan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tâm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láng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giềng</a:t>
              </a:r>
              <a:r>
                <a:rPr lang="en-US" altLang="en-US" sz="2700" dirty="0">
                  <a:solidFill>
                    <a:srgbClr val="002060"/>
                  </a:solidFill>
                  <a:latin typeface="Nunito Black" pitchFamily="2" charset="0"/>
                </a:rPr>
                <a:t>?</a:t>
              </a:r>
            </a:p>
          </p:txBody>
        </p:sp>
      </p:grpSp>
      <p:sp>
        <p:nvSpPr>
          <p:cNvPr id="13" name="TextBox 12">
            <a:extLst>
              <a:ext uri="{FF2B5EF4-FFF2-40B4-BE49-F238E27FC236}">
                <a16:creationId xmlns="" xmlns:a16="http://schemas.microsoft.com/office/drawing/2014/main" id="{346562AF-184B-0F48-89AA-A221E95B1DB2}"/>
              </a:ext>
            </a:extLst>
          </p:cNvPr>
          <p:cNvSpPr>
            <a:spLocks noChangeArrowheads="1"/>
          </p:cNvSpPr>
          <p:nvPr/>
        </p:nvSpPr>
        <p:spPr bwMode="auto">
          <a:xfrm>
            <a:off x="2209800" y="4305418"/>
            <a:ext cx="9829800" cy="24844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latin typeface="Nunito Black" pitchFamily="2" charset="0"/>
              </a:rPr>
              <a:t> </a:t>
            </a:r>
            <a:r>
              <a:rPr lang="vi-VN" altLang="en-US" sz="2700" dirty="0">
                <a:solidFill>
                  <a:srgbClr val="7030A0"/>
                </a:solidFill>
                <a:latin typeface="Nunito Black" pitchFamily="2" charset="0"/>
              </a:rPr>
              <a:t>Theo em, phải quan tâm hàng xóm láng giềng vì họ là những người sống bên cạnh, gần gũi với gia đình mình. Chính vì vậy chúng ta cần biết quan tâm, giúp đỡ hàng xóm láng giềng mỗi khi họ gặp hoạn nạn, khó khăn, đúng như câu “Hàng xóm tắt lửa tối đèn có nhau”.</a:t>
            </a:r>
            <a:endParaRPr lang="en-US" altLang="en-US" sz="2700" dirty="0">
              <a:solidFill>
                <a:srgbClr val="7030A0"/>
              </a:solidFill>
              <a:latin typeface="Nunito Black" pitchFamily="2" charset="0"/>
            </a:endParaRPr>
          </a:p>
        </p:txBody>
      </p:sp>
      <p:pic>
        <p:nvPicPr>
          <p:cNvPr id="20490" name="Picture 2">
            <a:extLst>
              <a:ext uri="{FF2B5EF4-FFF2-40B4-BE49-F238E27FC236}">
                <a16:creationId xmlns="" xmlns:a16="http://schemas.microsoft.com/office/drawing/2014/main" id="{5C574166-B8B8-F898-EECB-0490F33FB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9" y="4723562"/>
            <a:ext cx="2136165" cy="21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 xmlns:a16="http://schemas.microsoft.com/office/drawing/2014/main" id="{B4F2EF0B-C01E-428F-CD93-9344CFC3FEE2}"/>
              </a:ext>
            </a:extLst>
          </p:cNvPr>
          <p:cNvSpPr>
            <a:spLocks noChangeArrowheads="1"/>
          </p:cNvSpPr>
          <p:nvPr/>
        </p:nvSpPr>
        <p:spPr bwMode="auto">
          <a:xfrm>
            <a:off x="361462" y="733426"/>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FF0000"/>
                </a:solidFill>
                <a:latin typeface="Sigmar One" panose="00000500000000000000" pitchFamily="2" charset="0"/>
                <a:cs typeface="+mn-ea"/>
                <a:sym typeface="+mn-lt"/>
              </a:rPr>
              <a:t>LUYỆN TẬP</a:t>
            </a:r>
            <a:endParaRPr lang="zh-CN" altLang="en-US" sz="9600" dirty="0">
              <a:ln w="9525">
                <a:solidFill>
                  <a:srgbClr val="217875"/>
                </a:solidFill>
              </a:ln>
              <a:solidFill>
                <a:srgbClr val="FF00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32080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CEE5A02-55A6-E999-B406-18CF1EC1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49375"/>
            <a:ext cx="42608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pic>
        <p:nvPicPr>
          <p:cNvPr id="22532" name="Picture 3">
            <a:extLst>
              <a:ext uri="{FF2B5EF4-FFF2-40B4-BE49-F238E27FC236}">
                <a16:creationId xmlns="" xmlns:a16="http://schemas.microsoft.com/office/drawing/2014/main" id="{92CD80C6-C3DF-6335-1958-CFFF3BB0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A4E1B2FF-AF72-D394-5998-590A64EF5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1443038"/>
            <a:ext cx="43846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4C85AF6F-F1DF-D35B-8911-4A745A971DE9}"/>
              </a:ext>
            </a:extLst>
          </p:cNvPr>
          <p:cNvPicPr>
            <a:picLocks noChangeAspect="1"/>
          </p:cNvPicPr>
          <p:nvPr/>
        </p:nvPicPr>
        <p:blipFill>
          <a:blip r:embed="rId5"/>
          <a:stretch>
            <a:fillRect/>
          </a:stretch>
        </p:blipFill>
        <p:spPr>
          <a:xfrm>
            <a:off x="4738813" y="3907268"/>
            <a:ext cx="4486901" cy="28674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257E793-2A2D-00A0-E873-A90522F9C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339850"/>
            <a:ext cx="49768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 xmlns:a16="http://schemas.microsoft.com/office/drawing/2014/main" id="{262DBF69-4F19-B8D7-472F-242A2296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F3D5EF3A-9E79-2C98-198D-C71147681FB6}"/>
              </a:ext>
            </a:extLst>
          </p:cNvPr>
          <p:cNvSpPr>
            <a:spLocks noChangeArrowheads="1"/>
          </p:cNvSpPr>
          <p:nvPr/>
        </p:nvSpPr>
        <p:spPr bwMode="auto">
          <a:xfrm>
            <a:off x="5448300" y="1692275"/>
            <a:ext cx="6407150"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400">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dù là người lớn hay trẻ nhỏ cũng nên biết quan tâm, giúp đỡ mọi người xung quanh, đặc biệt là hàng xóm miễn sao việc làm đó nằm trong khả năng cho phép của mình.</a:t>
            </a:r>
            <a:endParaRPr lang="en-US" altLang="en-US" sz="2400">
              <a:latin typeface="Nunito Black" pitchFamily="2" charset="0"/>
            </a:endParaRPr>
          </a:p>
        </p:txBody>
      </p:sp>
      <p:pic>
        <p:nvPicPr>
          <p:cNvPr id="9" name="Picture 2">
            <a:extLst>
              <a:ext uri="{FF2B5EF4-FFF2-40B4-BE49-F238E27FC236}">
                <a16:creationId xmlns="" xmlns:a16="http://schemas.microsoft.com/office/drawing/2014/main" id="{1AEE6547-DDCA-D97F-8426-7709DA2A48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5" b="82102" l="9752" r="90248">
                        <a14:foregroundMark x1="16312" y1="31199" x2="12766" y2="27422"/>
                        <a14:foregroundMark x1="16489" y1="32841" x2="12234" y2="31527"/>
                        <a14:foregroundMark x1="20035" y1="42857" x2="19504" y2="39901"/>
                        <a14:foregroundMark x1="39184" y1="21182" x2="37589" y2="14286"/>
                        <a14:foregroundMark x1="40248" y1="10509" x2="39184" y2="16256"/>
                        <a14:foregroundMark x1="32979" y1="81773" x2="31028" y2="77176"/>
                        <a14:foregroundMark x1="9929" y1="77504" x2="9929" y2="77504"/>
                        <a14:foregroundMark x1="11348" y1="80460" x2="11348" y2="80460"/>
                        <a14:foregroundMark x1="11348" y1="82102" x2="11348" y2="82102"/>
                        <a14:foregroundMark x1="54433" y1="60099" x2="54787" y2="60099"/>
                        <a14:foregroundMark x1="57270" y1="45649" x2="62766" y2="66338"/>
                        <a14:foregroundMark x1="52305" y1="67980" x2="54433" y2="74220"/>
                        <a14:foregroundMark x1="87234" y1="43186" x2="83511" y2="66010"/>
                        <a14:foregroundMark x1="90248" y1="46962" x2="90248" y2="47783"/>
                        <a14:foregroundMark x1="89716" y1="52709" x2="89716" y2="52709"/>
                      </a14:backgroundRemoval>
                    </a14:imgEffect>
                  </a14:imgLayer>
                </a14:imgProps>
              </a:ext>
              <a:ext uri="{28A0092B-C50C-407E-A947-70E740481C1C}">
                <a14:useLocalDpi xmlns:a14="http://schemas.microsoft.com/office/drawing/2010/main" val="0"/>
              </a:ext>
            </a:extLst>
          </a:blip>
          <a:srcRect l="7861" t="7660" r="7629" b="14629"/>
          <a:stretch>
            <a:fillRect/>
          </a:stretch>
        </p:blipFill>
        <p:spPr bwMode="auto">
          <a:xfrm>
            <a:off x="5741614" y="4071266"/>
            <a:ext cx="4284914"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CC00"/>
                </a:solidFill>
                <a:latin typeface="Sigmar One" panose="00000500000000000000" pitchFamily="2" charset="0"/>
                <a:cs typeface="+mn-ea"/>
                <a:sym typeface="+mn-lt"/>
              </a:rPr>
              <a:t>KHỞI ĐỘNG</a:t>
            </a:r>
            <a:endParaRPr lang="zh-CN" altLang="en-US" sz="9600" dirty="0">
              <a:ln w="9525">
                <a:solidFill>
                  <a:srgbClr val="217875"/>
                </a:solidFill>
              </a:ln>
              <a:solidFill>
                <a:srgbClr val="00CC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1922931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C2DAE8D1-D81A-85E3-E401-6F8F5C2D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82"/>
          <a:stretch>
            <a:fillRect/>
          </a:stretch>
        </p:blipFill>
        <p:spPr bwMode="auto">
          <a:xfrm>
            <a:off x="165100" y="1684353"/>
            <a:ext cx="5397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 xmlns:a16="http://schemas.microsoft.com/office/drawing/2014/main" id="{1558366F-7D62-EBD1-CDFB-530F0900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2908190D-21A8-E49F-DDF1-F41613AECB5D}"/>
              </a:ext>
            </a:extLst>
          </p:cNvPr>
          <p:cNvSpPr>
            <a:spLocks noChangeArrowheads="1"/>
          </p:cNvSpPr>
          <p:nvPr/>
        </p:nvSpPr>
        <p:spPr bwMode="auto">
          <a:xfrm>
            <a:off x="5456442" y="1808744"/>
            <a:ext cx="64103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chúng ta chỉ nhận lại được sự giúp đỡ của mọi người khi chúng ta biết giúp đỡ người khác vậy nên cần quan tâm, giúp đỡ hàng xóm láng giềng quanh nhà mình.</a:t>
            </a:r>
            <a:endParaRPr lang="en-US" altLang="en-US" sz="2400">
              <a:latin typeface="Nunito Black" pitchFamily="2"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50" b="100000" l="3167" r="88333"/>
                    </a14:imgEffect>
                  </a14:imgLayer>
                </a14:imgProps>
              </a:ext>
            </a:extLst>
          </a:blip>
          <a:stretch>
            <a:fillRect/>
          </a:stretch>
        </p:blipFill>
        <p:spPr>
          <a:xfrm>
            <a:off x="6268165" y="3791453"/>
            <a:ext cx="3065957" cy="2942376"/>
          </a:xfrm>
          <a:prstGeom prst="rect">
            <a:avLst/>
          </a:prstGeom>
        </p:spPr>
      </p:pic>
      <p:sp>
        <p:nvSpPr>
          <p:cNvPr id="7" name="TextBox 6">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 xmlns:a16="http://schemas.microsoft.com/office/drawing/2014/main" id="{F95B7806-56DC-2784-F265-DA47E5DFB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15C27FEC-233D-5D0D-CD46-B8CFEDBFE1A6}"/>
              </a:ext>
            </a:extLst>
          </p:cNvPr>
          <p:cNvPicPr>
            <a:picLocks noChangeAspect="1"/>
          </p:cNvPicPr>
          <p:nvPr/>
        </p:nvPicPr>
        <p:blipFill>
          <a:blip r:embed="rId3"/>
          <a:stretch>
            <a:fillRect/>
          </a:stretch>
        </p:blipFill>
        <p:spPr>
          <a:xfrm>
            <a:off x="293423" y="1459490"/>
            <a:ext cx="5629076" cy="3597350"/>
          </a:xfrm>
          <a:prstGeom prst="ellipse">
            <a:avLst/>
          </a:prstGeom>
          <a:ln>
            <a:noFill/>
          </a:ln>
          <a:effectLst>
            <a:softEdge rad="112500"/>
          </a:effectLst>
        </p:spPr>
      </p:pic>
      <p:pic>
        <p:nvPicPr>
          <p:cNvPr id="2050" name="Picture 2">
            <a:extLst>
              <a:ext uri="{FF2B5EF4-FFF2-40B4-BE49-F238E27FC236}">
                <a16:creationId xmlns="" xmlns:a16="http://schemas.microsoft.com/office/drawing/2014/main" id="{9ACFE30A-9560-91AA-2F82-E621A251A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39" b="98178" l="355" r="98759">
                        <a14:foregroundMark x1="11348" y1="59453" x2="6915" y2="59453"/>
                        <a14:foregroundMark x1="19326" y1="60137" x2="36702" y2="72437"/>
                        <a14:foregroundMark x1="2837" y1="59909" x2="2837" y2="64237"/>
                        <a14:foregroundMark x1="12234" y1="75399" x2="17730" y2="89066"/>
                        <a14:foregroundMark x1="8333" y1="56264" x2="13830" y2="65604"/>
                        <a14:foregroundMark x1="43440" y1="90433" x2="47163" y2="83144"/>
                        <a14:foregroundMark x1="57624" y1="65604" x2="57092" y2="73121"/>
                        <a14:foregroundMark x1="71277" y1="6150" x2="86348" y2="94077"/>
                      </a14:backgroundRemoval>
                    </a14:imgEffect>
                  </a14:imgLayer>
                </a14:imgProps>
              </a:ext>
              <a:ext uri="{28A0092B-C50C-407E-A947-70E740481C1C}">
                <a14:useLocalDpi xmlns:a14="http://schemas.microsoft.com/office/drawing/2010/main" val="0"/>
              </a:ext>
            </a:extLst>
          </a:blip>
          <a:srcRect/>
          <a:stretch>
            <a:fillRect/>
          </a:stretch>
        </p:blipFill>
        <p:spPr bwMode="auto">
          <a:xfrm>
            <a:off x="5922499" y="1477586"/>
            <a:ext cx="4550208" cy="25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9A18A6C-C2CE-3D11-9955-562C468DB025}"/>
              </a:ext>
            </a:extLst>
          </p:cNvPr>
          <p:cNvSpPr>
            <a:spLocks noChangeArrowheads="1"/>
          </p:cNvSpPr>
          <p:nvPr/>
        </p:nvSpPr>
        <p:spPr bwMode="auto">
          <a:xfrm>
            <a:off x="5191125" y="4044950"/>
            <a:ext cx="68929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không nên thờ ơ, vô tâm với mọi người đặc biệt là với hàng xóm, khi chúng ta biết giúp đỡ, sẻ chia, quan tâm tới hàng xóm thì chúng ta sẽ nhận lại được những giá trị tương ứng.</a:t>
            </a:r>
            <a:endParaRPr lang="en-US" altLang="en-US" sz="2400">
              <a:latin typeface="Nunito Black" pitchFamily="2" charset="0"/>
            </a:endParaRPr>
          </a:p>
        </p:txBody>
      </p:sp>
      <p:sp>
        <p:nvSpPr>
          <p:cNvPr id="7" name="TextBox 6">
            <a:extLst>
              <a:ext uri="{FF2B5EF4-FFF2-40B4-BE49-F238E27FC236}">
                <a16:creationId xmlns=""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smtClean="0">
                <a:solidFill>
                  <a:srgbClr val="FF0000"/>
                </a:solidFill>
                <a:latin typeface="Nunito Black" pitchFamily="2" charset="0"/>
              </a:rPr>
              <a:t>ý </a:t>
            </a:r>
            <a:r>
              <a:rPr lang="vi-VN" sz="3000" dirty="0">
                <a:solidFill>
                  <a:srgbClr val="FF0000"/>
                </a:solidFill>
                <a:latin typeface="Nunito Black" pitchFamily="2" charset="0"/>
              </a:rPr>
              <a:t>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DD95F70-C0EF-DE77-4FB9-7D320660F0D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dirty="0">
                <a:solidFill>
                  <a:srgbClr val="FF0000"/>
                </a:solidFill>
                <a:latin typeface="Nunito Black" pitchFamily="2" charset="0"/>
              </a:rPr>
              <a:t>2. </a:t>
            </a:r>
            <a:r>
              <a:rPr lang="en-US" altLang="en-US" sz="3000" dirty="0" err="1" smtClean="0">
                <a:solidFill>
                  <a:srgbClr val="FF0000"/>
                </a:solidFill>
                <a:latin typeface="Nunito Black" pitchFamily="2" charset="0"/>
              </a:rPr>
              <a:t>Nhận</a:t>
            </a:r>
            <a:r>
              <a:rPr lang="en-US" altLang="en-US" sz="3000" dirty="0" smtClean="0">
                <a:solidFill>
                  <a:srgbClr val="FF0000"/>
                </a:solidFill>
                <a:latin typeface="Nunito Black" pitchFamily="2" charset="0"/>
              </a:rPr>
              <a:t> </a:t>
            </a:r>
            <a:r>
              <a:rPr lang="en-US" altLang="en-US" sz="3000" dirty="0" err="1">
                <a:solidFill>
                  <a:srgbClr val="FF0000"/>
                </a:solidFill>
                <a:latin typeface="Nunito Black" pitchFamily="2" charset="0"/>
              </a:rPr>
              <a:t>xét</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thái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độ</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việc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làm</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của</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các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bạn</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trong</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mỗi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tranh</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sau</a:t>
            </a:r>
            <a:r>
              <a:rPr lang="en-US" altLang="en-US" sz="3000" dirty="0">
                <a:solidFill>
                  <a:srgbClr val="FF0000"/>
                </a:solidFill>
                <a:latin typeface="Nunito Black" pitchFamily="2" charset="0"/>
              </a:rPr>
              <a:t>:</a:t>
            </a:r>
          </a:p>
        </p:txBody>
      </p:sp>
      <p:pic>
        <p:nvPicPr>
          <p:cNvPr id="26627" name="Picture 3">
            <a:extLst>
              <a:ext uri="{FF2B5EF4-FFF2-40B4-BE49-F238E27FC236}">
                <a16:creationId xmlns="" xmlns:a16="http://schemas.microsoft.com/office/drawing/2014/main" id="{CF5F2E95-5AB0-6A1B-4753-206E41C75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D9E3D80A-A4E5-7E52-E423-FDEB64B1FD22}"/>
              </a:ext>
            </a:extLst>
          </p:cNvPr>
          <p:cNvSpPr>
            <a:spLocks noChangeArrowheads="1"/>
          </p:cNvSpPr>
          <p:nvPr/>
        </p:nvSpPr>
        <p:spPr bwMode="auto">
          <a:xfrm>
            <a:off x="6377353" y="1981200"/>
            <a:ext cx="4992688"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nữ đã cho cô hàng xóm mượn thước dây khi cô cần. Điều đó thể hiện sự quan tâm, giúp đỡ hàng xóm có hoàn cảnh khó khăn.</a:t>
            </a:r>
          </a:p>
        </p:txBody>
      </p:sp>
      <p:pic>
        <p:nvPicPr>
          <p:cNvPr id="5" name="Picture 4">
            <a:extLst>
              <a:ext uri="{FF2B5EF4-FFF2-40B4-BE49-F238E27FC236}">
                <a16:creationId xmlns="" xmlns:a16="http://schemas.microsoft.com/office/drawing/2014/main" id="{250D942B-D726-2AC3-E80B-E546D6222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981200"/>
            <a:ext cx="59309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23" b="89980" l="9913" r="96696">
                        <a14:foregroundMark x1="74783" y1="50295" x2="74783" y2="50295"/>
                      </a14:backgroundRemoval>
                    </a14:imgEffect>
                  </a14:imgLayer>
                </a14:imgProps>
              </a:ext>
            </a:extLst>
          </a:blip>
          <a:stretch>
            <a:fillRect/>
          </a:stretch>
        </p:blipFill>
        <p:spPr>
          <a:xfrm>
            <a:off x="8304701" y="3877391"/>
            <a:ext cx="3887299" cy="3441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 xmlns:a16="http://schemas.microsoft.com/office/drawing/2014/main" id="{F6D642E2-81C8-AFAB-D7FD-C306FCD51E27}"/>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7651" name="Picture 3">
            <a:extLst>
              <a:ext uri="{FF2B5EF4-FFF2-40B4-BE49-F238E27FC236}">
                <a16:creationId xmlns="" xmlns:a16="http://schemas.microsoft.com/office/drawing/2014/main" id="{8D74FC00-1A7F-E543-E113-31DE58C3C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E266AA1-9176-1010-9847-D4B9F97F2CEF}"/>
              </a:ext>
            </a:extLst>
          </p:cNvPr>
          <p:cNvSpPr>
            <a:spLocks noChangeArrowheads="1"/>
          </p:cNvSpPr>
          <p:nvPr/>
        </p:nvSpPr>
        <p:spPr bwMode="auto">
          <a:xfrm>
            <a:off x="6308725" y="1947863"/>
            <a:ext cx="4992688"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tặng đồ dùng học tập cho bạn nữ cạnh nhà, điều đó thể hiện sự quan tâm, giúp đỡ hàng xóm có hoàn cảnh khó khăn.</a:t>
            </a:r>
          </a:p>
        </p:txBody>
      </p:sp>
      <p:pic>
        <p:nvPicPr>
          <p:cNvPr id="6" name="Picture 5">
            <a:extLst>
              <a:ext uri="{FF2B5EF4-FFF2-40B4-BE49-F238E27FC236}">
                <a16:creationId xmlns="" xmlns:a16="http://schemas.microsoft.com/office/drawing/2014/main" id="{13D9B95C-0559-2870-20BC-05CE73473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68488"/>
            <a:ext cx="54054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 xmlns:a16="http://schemas.microsoft.com/office/drawing/2014/main" id="{6FF42BEF-E590-2330-F05F-C89D6CF4F58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8675" name="Picture 3">
            <a:extLst>
              <a:ext uri="{FF2B5EF4-FFF2-40B4-BE49-F238E27FC236}">
                <a16:creationId xmlns="" xmlns:a16="http://schemas.microsoft.com/office/drawing/2014/main" id="{91DE085C-5EC8-FEF1-6E4A-83610169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9345A56F-C78B-CAD9-9316-1915348C45C5}"/>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động viên, hỏi thăm bác hàng xóm đang có chuyện buồn là thể hiện sự quan tâm, cảm thông, chia sẻ sự đau buồn, mất mát với hàng xóm.</a:t>
            </a:r>
          </a:p>
        </p:txBody>
      </p:sp>
      <p:pic>
        <p:nvPicPr>
          <p:cNvPr id="6" name="Picture 5">
            <a:extLst>
              <a:ext uri="{FF2B5EF4-FFF2-40B4-BE49-F238E27FC236}">
                <a16:creationId xmlns="" xmlns:a16="http://schemas.microsoft.com/office/drawing/2014/main" id="{C480228B-9D7C-9CB5-6341-97CF8D613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50988"/>
            <a:ext cx="53498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 xmlns:a16="http://schemas.microsoft.com/office/drawing/2014/main" id="{F955FB55-4631-BC52-EC57-2C7454CAC7F5}"/>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9699" name="Picture 3">
            <a:extLst>
              <a:ext uri="{FF2B5EF4-FFF2-40B4-BE49-F238E27FC236}">
                <a16:creationId xmlns="" xmlns:a16="http://schemas.microsoft.com/office/drawing/2014/main" id="{2B56F9DC-CFFC-104D-EAA3-83E42E88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E2FD89A4-C69B-EF8C-2586-FB6BC3AE6AB4}"/>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 ĐỒNG TÌNH</a:t>
            </a:r>
          </a:p>
          <a:p>
            <a:pPr algn="just" eaLnBrk="1" hangingPunct="1">
              <a:lnSpc>
                <a:spcPct val="100000"/>
              </a:lnSpc>
              <a:spcBef>
                <a:spcPct val="0"/>
              </a:spcBef>
              <a:buFontTx/>
              <a:buNone/>
            </a:pPr>
            <a:r>
              <a:rPr lang="en-US" altLang="en-US" sz="2400">
                <a:latin typeface="Nunito Black" pitchFamily="2" charset="0"/>
              </a:rPr>
              <a:t>Vì bạn nữ chế nhạo, cười vui khi thấy em bé hàng xóm bị ngã. Việc làm đó thể hiện sự thờ ở, không yêu thương, quan tâm đến hàng xóm láng giềng.</a:t>
            </a:r>
          </a:p>
        </p:txBody>
      </p:sp>
      <p:pic>
        <p:nvPicPr>
          <p:cNvPr id="6" name="Picture 5">
            <a:extLst>
              <a:ext uri="{FF2B5EF4-FFF2-40B4-BE49-F238E27FC236}">
                <a16:creationId xmlns="" xmlns:a16="http://schemas.microsoft.com/office/drawing/2014/main" id="{75207D79-1F93-37E4-6C97-6571D165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708150"/>
            <a:ext cx="43053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 xmlns:a16="http://schemas.microsoft.com/office/drawing/2014/main" id="{74422C16-257F-28C4-F79D-82222D94B3CE}"/>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0723" name="Picture 3">
            <a:extLst>
              <a:ext uri="{FF2B5EF4-FFF2-40B4-BE49-F238E27FC236}">
                <a16:creationId xmlns="" xmlns:a16="http://schemas.microsoft.com/office/drawing/2014/main" id="{740FD45F-02AB-461F-7063-006DFF933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87D691CE-957F-DDCC-BDEB-CADC98F473D4}"/>
              </a:ext>
            </a:extLst>
          </p:cNvPr>
          <p:cNvSpPr>
            <a:spLocks noChangeArrowheads="1"/>
          </p:cNvSpPr>
          <p:nvPr/>
        </p:nvSpPr>
        <p:spPr bwMode="auto">
          <a:xfrm>
            <a:off x="5638800" y="2117725"/>
            <a:ext cx="4991100" cy="3065463"/>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để túi rác ở cổng nhà hàng xóm, điều đó sẽ là cho bác rất bực, khó chịu. Việc làm của bạn thể hiện việc không quan tâm hàng xóm láng giềng.</a:t>
            </a:r>
          </a:p>
        </p:txBody>
      </p:sp>
      <p:pic>
        <p:nvPicPr>
          <p:cNvPr id="6" name="Picture 5">
            <a:extLst>
              <a:ext uri="{FF2B5EF4-FFF2-40B4-BE49-F238E27FC236}">
                <a16:creationId xmlns="" xmlns:a16="http://schemas.microsoft.com/office/drawing/2014/main" id="{28A5A521-5FB2-FE8B-BFAF-6D84D9A4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98650"/>
            <a:ext cx="49911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 xmlns:a16="http://schemas.microsoft.com/office/drawing/2014/main" id="{55D0BFDC-A2C1-68AA-5262-8DF10BC2EA13}"/>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1747" name="Picture 3">
            <a:extLst>
              <a:ext uri="{FF2B5EF4-FFF2-40B4-BE49-F238E27FC236}">
                <a16:creationId xmlns="" xmlns:a16="http://schemas.microsoft.com/office/drawing/2014/main" id="{8EE3BD2B-F252-31F6-BFFE-A4D5C1FC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4DCCF386-4DB4-963D-0423-CD542BDF162B}"/>
              </a:ext>
            </a:extLst>
          </p:cNvPr>
          <p:cNvSpPr>
            <a:spLocks noChangeArrowheads="1"/>
          </p:cNvSpPr>
          <p:nvPr/>
        </p:nvSpPr>
        <p:spPr bwMode="auto">
          <a:xfrm>
            <a:off x="6473825" y="2530475"/>
            <a:ext cx="4991100" cy="179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hỏi thăm sức khỏe của bà cụ hàng xóm thể hiện sự quan tâm đến hàng xóm.</a:t>
            </a:r>
          </a:p>
        </p:txBody>
      </p:sp>
      <p:pic>
        <p:nvPicPr>
          <p:cNvPr id="6" name="Picture 5">
            <a:extLst>
              <a:ext uri="{FF2B5EF4-FFF2-40B4-BE49-F238E27FC236}">
                <a16:creationId xmlns="" xmlns:a16="http://schemas.microsoft.com/office/drawing/2014/main" id="{C2222DFB-3143-A69E-3612-536D6C7B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566863"/>
            <a:ext cx="52292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D708239-9409-A76D-3FE8-FF5CABBAA389}"/>
              </a:ext>
            </a:extLst>
          </p:cNvPr>
          <p:cNvSpPr>
            <a:spLocks noChangeArrowheads="1"/>
          </p:cNvSpPr>
          <p:nvPr/>
        </p:nvSpPr>
        <p:spPr bwMode="auto">
          <a:xfrm>
            <a:off x="2209800" y="436563"/>
            <a:ext cx="453503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32771" name="Picture 3">
            <a:extLst>
              <a:ext uri="{FF2B5EF4-FFF2-40B4-BE49-F238E27FC236}">
                <a16:creationId xmlns="" xmlns:a16="http://schemas.microsoft.com/office/drawing/2014/main" id="{557DC1C9-2A7F-E1D0-8370-D69E9A3F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9238"/>
            <a:ext cx="1846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51CEEEDB-4B04-1ADD-95CA-7CACCCBFD598}"/>
              </a:ext>
            </a:extLst>
          </p:cNvPr>
          <p:cNvSpPr>
            <a:spLocks noChangeArrowheads="1"/>
          </p:cNvSpPr>
          <p:nvPr/>
        </p:nvSpPr>
        <p:spPr bwMode="auto">
          <a:xfrm>
            <a:off x="2971253" y="4493189"/>
            <a:ext cx="8327471" cy="1585913"/>
          </a:xfrm>
          <a:prstGeom prst="roundRect">
            <a:avLst>
              <a:gd name="adj" fmla="val 22593"/>
            </a:avLst>
          </a:prstGeom>
          <a:noFill/>
          <a:ln w="28575">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nói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biết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đang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ốm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gian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tĩnh</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nghỉ</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sau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chỗ</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C82DDEA4-031F-413C-422D-A921B6B32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3" t="-1524" r="34818" b="4662"/>
          <a:stretch>
            <a:fillRect/>
          </a:stretch>
        </p:blipFill>
        <p:spPr bwMode="auto">
          <a:xfrm>
            <a:off x="394502" y="1085850"/>
            <a:ext cx="57531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 xmlns:a16="http://schemas.microsoft.com/office/drawing/2014/main" id="{F2076D7E-91EF-500C-7972-DFFFF99349A5}"/>
              </a:ext>
            </a:extLst>
          </p:cNvPr>
          <p:cNvGrpSpPr>
            <a:grpSpLocks/>
          </p:cNvGrpSpPr>
          <p:nvPr/>
        </p:nvGrpSpPr>
        <p:grpSpPr bwMode="auto">
          <a:xfrm>
            <a:off x="6441958" y="1629434"/>
            <a:ext cx="4783138" cy="1622425"/>
            <a:chOff x="3775819" y="4557933"/>
            <a:chExt cx="4783016" cy="1621532"/>
          </a:xfrm>
        </p:grpSpPr>
        <p:sp>
          <p:nvSpPr>
            <p:cNvPr id="7" name="Plaque 6">
              <a:extLst>
                <a:ext uri="{FF2B5EF4-FFF2-40B4-BE49-F238E27FC236}">
                  <a16:creationId xmlns="" xmlns:a16="http://schemas.microsoft.com/office/drawing/2014/main" id="{11A3E4CD-7132-EA73-EA89-3B787B8D5F8C}"/>
                </a:ext>
              </a:extLst>
            </p:cNvPr>
            <p:cNvSpPr/>
            <p:nvPr/>
          </p:nvSpPr>
          <p:spPr>
            <a:xfrm>
              <a:off x="3882179" y="4557933"/>
              <a:ext cx="492112" cy="436323"/>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1</a:t>
              </a:r>
            </a:p>
          </p:txBody>
        </p:sp>
        <p:sp>
          <p:nvSpPr>
            <p:cNvPr id="32776" name="TextBox 7">
              <a:extLst>
                <a:ext uri="{FF2B5EF4-FFF2-40B4-BE49-F238E27FC236}">
                  <a16:creationId xmlns="" xmlns:a16="http://schemas.microsoft.com/office/drawing/2014/main" id="{0A8B0957-3528-DD97-5056-9BAB94F0442D}"/>
                </a:ext>
              </a:extLst>
            </p:cNvPr>
            <p:cNvSpPr txBox="1">
              <a:spLocks noChangeArrowheads="1"/>
            </p:cNvSpPr>
            <p:nvPr/>
          </p:nvSpPr>
          <p:spPr bwMode="auto">
            <a:xfrm>
              <a:off x="3775819" y="4609805"/>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thấy</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cười</a:t>
              </a:r>
              <a:r>
                <a:rPr lang="en-US" altLang="en-US" sz="2400" dirty="0">
                  <a:latin typeface="Nunito Black" pitchFamily="2" charset="0"/>
                </a:rPr>
                <a:t> </a:t>
              </a:r>
              <a:r>
                <a:rPr lang="en-US" altLang="en-US" sz="2400" dirty="0" err="1">
                  <a:latin typeface="Nunito Black" pitchFamily="2" charset="0"/>
                </a:rPr>
                <a:t>đùa</a:t>
              </a:r>
              <a:r>
                <a:rPr lang="en-US" altLang="en-US" sz="2400" dirty="0">
                  <a:latin typeface="Nunito Black" pitchFamily="2" charset="0"/>
                </a:rPr>
                <a:t> </a:t>
              </a:r>
              <a:r>
                <a:rPr lang="en-US" altLang="en-US" sz="2400" dirty="0" err="1">
                  <a:latin typeface="Nunito Black" pitchFamily="2" charset="0"/>
                </a:rPr>
                <a:t>ầm</a:t>
              </a:r>
              <a:r>
                <a:rPr lang="en-US" altLang="en-US" sz="2400" dirty="0">
                  <a:latin typeface="Nunito Black" pitchFamily="2" charset="0"/>
                </a:rPr>
                <a:t> ĩ </a:t>
              </a:r>
              <a:r>
                <a:rPr lang="en-US" altLang="en-US" sz="2400" dirty="0" err="1">
                  <a:latin typeface="Nunito Black" pitchFamily="2" charset="0"/>
                </a:rPr>
                <a:t>trước</a:t>
              </a:r>
              <a:r>
                <a:rPr lang="en-US" altLang="en-US" sz="2400" dirty="0">
                  <a:latin typeface="Nunito Black" pitchFamily="2" charset="0"/>
                </a:rPr>
                <a:t> </a:t>
              </a:r>
              <a:r>
                <a:rPr lang="en-US" altLang="en-US" sz="2400" dirty="0" err="1">
                  <a:latin typeface="Nunito Black" pitchFamily="2" charset="0"/>
                </a:rPr>
                <a:t>sân</a:t>
              </a:r>
              <a:r>
                <a:rPr lang="en-US" altLang="en-US" sz="2400" dirty="0">
                  <a:latin typeface="Nunito Black" pitchFamily="2" charset="0"/>
                </a:rPr>
                <a:t>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bị</a:t>
              </a:r>
              <a:r>
                <a:rPr lang="en-US" altLang="en-US" sz="2400" dirty="0">
                  <a:latin typeface="Nunito Black" pitchFamily="2" charset="0"/>
                </a:rPr>
                <a:t> </a:t>
              </a:r>
              <a:r>
                <a:rPr lang="en-US" altLang="en-US" sz="2400" dirty="0" err="1">
                  <a:latin typeface="Nunito Black" pitchFamily="2" charset="0"/>
                </a:rPr>
                <a:t>ốm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364" b="96169" l="2228" r="98267">
                        <a14:foregroundMark x1="28960" y1="47126" x2="32426" y2="50958"/>
                        <a14:foregroundMark x1="38614" y1="38697" x2="42822" y2="47893"/>
                        <a14:foregroundMark x1="53960" y1="13793" x2="53960" y2="13793"/>
                      </a14:backgroundRemoval>
                    </a14:imgEffect>
                  </a14:imgLayer>
                </a14:imgProps>
              </a:ext>
            </a:extLst>
          </a:blip>
          <a:stretch>
            <a:fillRect/>
          </a:stretch>
        </p:blipFill>
        <p:spPr>
          <a:xfrm>
            <a:off x="516048" y="4094163"/>
            <a:ext cx="4204052" cy="271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3794" name="Picture 3">
            <a:extLst>
              <a:ext uri="{FF2B5EF4-FFF2-40B4-BE49-F238E27FC236}">
                <a16:creationId xmlns="" xmlns:a16="http://schemas.microsoft.com/office/drawing/2014/main" id="{16D16B5B-008A-4A37-D081-97E24876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333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2E3003B2-F7A4-7671-E8CD-FDC7A36F3A18}"/>
              </a:ext>
            </a:extLst>
          </p:cNvPr>
          <p:cNvSpPr>
            <a:spLocks noChangeArrowheads="1"/>
          </p:cNvSpPr>
          <p:nvPr/>
        </p:nvSpPr>
        <p:spPr bwMode="auto">
          <a:xfrm>
            <a:off x="1601882" y="4693721"/>
            <a:ext cx="7594233"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hàng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nhờ</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bé</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vì</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đang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rất</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cần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sự</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đỡ</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của</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nên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nhận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a:t>
            </a:r>
          </a:p>
        </p:txBody>
      </p:sp>
      <p:pic>
        <p:nvPicPr>
          <p:cNvPr id="5" name="Picture 4">
            <a:extLst>
              <a:ext uri="{FF2B5EF4-FFF2-40B4-BE49-F238E27FC236}">
                <a16:creationId xmlns="" xmlns:a16="http://schemas.microsoft.com/office/drawing/2014/main" id="{C15832F2-DA83-B1EA-440D-D3A141DFA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128" t="10219" r="1833"/>
          <a:stretch>
            <a:fillRect/>
          </a:stretch>
        </p:blipFill>
        <p:spPr bwMode="auto">
          <a:xfrm>
            <a:off x="1176558" y="1262598"/>
            <a:ext cx="44767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 xmlns:a16="http://schemas.microsoft.com/office/drawing/2014/main" id="{59191C8A-FEE4-F134-85DF-86A6FE0D408B}"/>
              </a:ext>
            </a:extLst>
          </p:cNvPr>
          <p:cNvGrpSpPr>
            <a:grpSpLocks/>
          </p:cNvGrpSpPr>
          <p:nvPr/>
        </p:nvGrpSpPr>
        <p:grpSpPr bwMode="auto">
          <a:xfrm>
            <a:off x="5910561" y="1691818"/>
            <a:ext cx="4736314" cy="1611312"/>
            <a:chOff x="3845771" y="4557933"/>
            <a:chExt cx="4783016" cy="1611864"/>
          </a:xfrm>
        </p:grpSpPr>
        <p:sp>
          <p:nvSpPr>
            <p:cNvPr id="10" name="Plaque 9">
              <a:extLst>
                <a:ext uri="{FF2B5EF4-FFF2-40B4-BE49-F238E27FC236}">
                  <a16:creationId xmlns="" xmlns:a16="http://schemas.microsoft.com/office/drawing/2014/main" id="{F4BFD09A-F6F9-6836-4F49-CCA2034C7F11}"/>
                </a:ext>
              </a:extLst>
            </p:cNvPr>
            <p:cNvSpPr/>
            <p:nvPr/>
          </p:nvSpPr>
          <p:spPr>
            <a:xfrm>
              <a:off x="3883078" y="4557933"/>
              <a:ext cx="491203" cy="436712"/>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800">
                  <a:solidFill>
                    <a:schemeClr val="tx1"/>
                  </a:solidFill>
                  <a:latin typeface="Nunito Black" pitchFamily="2" charset="0"/>
                </a:rPr>
                <a:t>2</a:t>
              </a:r>
            </a:p>
          </p:txBody>
        </p:sp>
        <p:sp>
          <p:nvSpPr>
            <p:cNvPr id="33800" name="TextBox 10">
              <a:extLst>
                <a:ext uri="{FF2B5EF4-FFF2-40B4-BE49-F238E27FC236}">
                  <a16:creationId xmlns="" xmlns:a16="http://schemas.microsoft.com/office/drawing/2014/main" id="{3ADEB2F2-D44C-A6E8-ED6F-D83DEEB5FAD0}"/>
                </a:ext>
              </a:extLst>
            </p:cNvPr>
            <p:cNvSpPr txBox="1">
              <a:spLocks noChangeArrowheads="1"/>
            </p:cNvSpPr>
            <p:nvPr/>
          </p:nvSpPr>
          <p:spPr bwMode="auto">
            <a:xfrm>
              <a:off x="3845771" y="4600137"/>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nhờ</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bé</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rủ</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sang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xem</a:t>
              </a:r>
              <a:r>
                <a:rPr lang="en-US" altLang="en-US" sz="2400" dirty="0">
                  <a:latin typeface="Nunito Black" pitchFamily="2" charset="0"/>
                </a:rPr>
                <a:t> </a:t>
              </a:r>
              <a:r>
                <a:rPr lang="en-US" altLang="en-US" sz="2400" dirty="0" err="1">
                  <a:latin typeface="Nunito Black" pitchFamily="2" charset="0"/>
                </a:rPr>
                <a:t>phim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3798" name="TextBox 11">
            <a:extLst>
              <a:ext uri="{FF2B5EF4-FFF2-40B4-BE49-F238E27FC236}">
                <a16:creationId xmlns="" xmlns:a16="http://schemas.microsoft.com/office/drawing/2014/main" id="{3F27AD16-5165-BEB6-58E3-7D933A4396D9}"/>
              </a:ext>
            </a:extLst>
          </p:cNvPr>
          <p:cNvSpPr>
            <a:spLocks noChangeArrowheads="1"/>
          </p:cNvSpPr>
          <p:nvPr/>
        </p:nvSpPr>
        <p:spPr bwMode="auto">
          <a:xfrm>
            <a:off x="2209800" y="436563"/>
            <a:ext cx="4399230"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451" b="97561" l="22306" r="96742">
                        <a14:foregroundMark x1="48622" y1="46646" x2="57143" y2="52439"/>
                        <a14:foregroundMark x1="63158" y1="47866" x2="66667" y2="53354"/>
                        <a14:foregroundMark x1="60902" y1="51524" x2="63659" y2="55793"/>
                      </a14:backgroundRemoval>
                    </a14:imgEffect>
                  </a14:imgLayer>
                </a14:imgProps>
              </a:ext>
            </a:extLst>
          </a:blip>
          <a:stretch>
            <a:fillRect/>
          </a:stretch>
        </p:blipFill>
        <p:spPr>
          <a:xfrm>
            <a:off x="7557978" y="3567065"/>
            <a:ext cx="4120991" cy="3387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 xmlns:a16="http://schemas.microsoft.com/office/drawing/2014/main" id="{D7D3E006-8CF0-BACE-BB99-D5F90031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61938"/>
            <a:ext cx="24066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29323BB7-A65E-1B36-0D5C-858D47E4FAA1}"/>
              </a:ext>
            </a:extLst>
          </p:cNvPr>
          <p:cNvSpPr>
            <a:spLocks noChangeArrowheads="1"/>
          </p:cNvSpPr>
          <p:nvPr/>
        </p:nvSpPr>
        <p:spPr bwMode="auto">
          <a:xfrm>
            <a:off x="897148" y="1271018"/>
            <a:ext cx="9845016" cy="1532334"/>
          </a:xfrm>
          <a:prstGeom prst="roundRect">
            <a:avLst>
              <a:gd name="adj" fmla="val 16667"/>
            </a:avLst>
          </a:prstGeom>
          <a:solidFill>
            <a:schemeClr val="bg1"/>
          </a:solidFill>
          <a:ln w="28575">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Kể về một người hàng xóm mà em yêu quý theo gợi ý</a:t>
            </a:r>
            <a:r>
              <a:rPr lang="en-US" altLang="en-US" dirty="0">
                <a:solidFill>
                  <a:srgbClr val="FF0000"/>
                </a:solidFill>
                <a:latin typeface="Nunito Black" pitchFamily="2" charset="0"/>
              </a:rPr>
              <a:t>:</a:t>
            </a:r>
            <a:endParaRPr lang="vi-VN" altLang="en-US" dirty="0">
              <a:solidFill>
                <a:srgbClr val="FF000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Tên người hàng 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gì</a:t>
            </a:r>
            <a:r>
              <a:rPr lang="en-US" altLang="en-US" dirty="0">
                <a:solidFill>
                  <a:srgbClr val="00B0F0"/>
                </a:solidFill>
                <a:latin typeface="Nunito Black" pitchFamily="2" charset="0"/>
              </a:rPr>
              <a:t>?</a:t>
            </a:r>
            <a:endParaRPr lang="vi-VN" altLang="en-US" dirty="0">
              <a:solidFill>
                <a:srgbClr val="00B0F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Vì sao lại yêu quý người hàng xóm đó?</a:t>
            </a:r>
          </a:p>
        </p:txBody>
      </p:sp>
      <p:pic>
        <p:nvPicPr>
          <p:cNvPr id="6" name="Picture 2">
            <a:extLst>
              <a:ext uri="{FF2B5EF4-FFF2-40B4-BE49-F238E27FC236}">
                <a16:creationId xmlns="" xmlns:a16="http://schemas.microsoft.com/office/drawing/2014/main" id="{3552238C-B918-C17F-17B0-3D0F9954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328" y="3151278"/>
            <a:ext cx="3897822" cy="315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406D07E-CDD4-C195-012F-133E5110BAED}"/>
              </a:ext>
            </a:extLst>
          </p:cNvPr>
          <p:cNvSpPr>
            <a:spLocks noChangeArrowheads="1"/>
          </p:cNvSpPr>
          <p:nvPr/>
        </p:nvSpPr>
        <p:spPr bwMode="auto">
          <a:xfrm>
            <a:off x="897148" y="3231042"/>
            <a:ext cx="5700713" cy="1374775"/>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Nunito Black" pitchFamily="2" charset="0"/>
              </a:rPr>
              <a:t>- Em rất yêu quý bác Lan hàng xóm.</a:t>
            </a:r>
          </a:p>
          <a:p>
            <a:pPr eaLnBrk="1" hangingPunct="1">
              <a:lnSpc>
                <a:spcPct val="100000"/>
              </a:lnSpc>
              <a:spcBef>
                <a:spcPct val="0"/>
              </a:spcBef>
              <a:buFontTx/>
              <a:buNone/>
            </a:pPr>
            <a:r>
              <a:rPr lang="vi-VN" altLang="en-US" sz="2400">
                <a:latin typeface="Nunito Black" pitchFamily="2" charset="0"/>
              </a:rPr>
              <a:t>- Vì bác Lan thường sang nhà em chơi và cho em quà bánh.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4818" name="Picture 3">
            <a:extLst>
              <a:ext uri="{FF2B5EF4-FFF2-40B4-BE49-F238E27FC236}">
                <a16:creationId xmlns="" xmlns:a16="http://schemas.microsoft.com/office/drawing/2014/main" id="{EFAE96CD-45D9-F672-A66B-B1D6778AE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90500"/>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B176697A-BB7D-4402-2426-33D80BFCDC00}"/>
              </a:ext>
            </a:extLst>
          </p:cNvPr>
          <p:cNvSpPr>
            <a:spLocks noChangeArrowheads="1"/>
          </p:cNvSpPr>
          <p:nvPr/>
        </p:nvSpPr>
        <p:spPr bwMode="auto">
          <a:xfrm>
            <a:off x="2895590" y="4520783"/>
            <a:ext cx="8575151" cy="2079308"/>
          </a:xfrm>
          <a:prstGeom prst="roundRect">
            <a:avLst>
              <a:gd name="adj" fmla="val 22593"/>
            </a:avLst>
          </a:prstGeom>
          <a:noFill/>
          <a:ln w="28575">
            <a:solidFill>
              <a:srgbClr val="00206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theo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bấm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chuông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trêu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tốt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sẽ</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gây</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bực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bội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Đồng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thời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như</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vậy</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77986A29-0628-AF9F-35AD-305B664FF9C4}"/>
              </a:ext>
            </a:extLst>
          </p:cNvPr>
          <p:cNvPicPr>
            <a:picLocks noChangeAspect="1"/>
          </p:cNvPicPr>
          <p:nvPr/>
        </p:nvPicPr>
        <p:blipFill rotWithShape="1">
          <a:blip r:embed="rId4"/>
          <a:srcRect r="45187"/>
          <a:stretch/>
        </p:blipFill>
        <p:spPr>
          <a:xfrm>
            <a:off x="844550" y="1106841"/>
            <a:ext cx="5393961" cy="3315163"/>
          </a:xfrm>
          <a:prstGeom prst="rect">
            <a:avLst/>
          </a:prstGeom>
          <a:ln>
            <a:noFill/>
          </a:ln>
          <a:effectLst>
            <a:softEdge rad="112500"/>
          </a:effectLst>
        </p:spPr>
      </p:pic>
      <p:grpSp>
        <p:nvGrpSpPr>
          <p:cNvPr id="8" name="Group 7">
            <a:extLst>
              <a:ext uri="{FF2B5EF4-FFF2-40B4-BE49-F238E27FC236}">
                <a16:creationId xmlns="" xmlns:a16="http://schemas.microsoft.com/office/drawing/2014/main" id="{F1ED7388-E5C5-3D5B-EC89-C4EA48AE63B3}"/>
              </a:ext>
            </a:extLst>
          </p:cNvPr>
          <p:cNvGrpSpPr>
            <a:grpSpLocks/>
          </p:cNvGrpSpPr>
          <p:nvPr/>
        </p:nvGrpSpPr>
        <p:grpSpPr bwMode="auto">
          <a:xfrm>
            <a:off x="6482832" y="2036260"/>
            <a:ext cx="4783137" cy="1441298"/>
            <a:chOff x="3817631" y="4557933"/>
            <a:chExt cx="4783016" cy="1440497"/>
          </a:xfrm>
        </p:grpSpPr>
        <p:sp>
          <p:nvSpPr>
            <p:cNvPr id="10" name="Plaque 9">
              <a:extLst>
                <a:ext uri="{FF2B5EF4-FFF2-40B4-BE49-F238E27FC236}">
                  <a16:creationId xmlns="" xmlns:a16="http://schemas.microsoft.com/office/drawing/2014/main" id="{1B14FC50-1B20-8EBE-E8DF-3F122B4D3F63}"/>
                </a:ext>
              </a:extLst>
            </p:cNvPr>
            <p:cNvSpPr/>
            <p:nvPr/>
          </p:nvSpPr>
          <p:spPr>
            <a:xfrm>
              <a:off x="3882716" y="4557933"/>
              <a:ext cx="492113" cy="436319"/>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3</a:t>
              </a:r>
            </a:p>
          </p:txBody>
        </p:sp>
        <p:sp>
          <p:nvSpPr>
            <p:cNvPr id="34824" name="TextBox 10">
              <a:extLst>
                <a:ext uri="{FF2B5EF4-FFF2-40B4-BE49-F238E27FC236}">
                  <a16:creationId xmlns="" xmlns:a16="http://schemas.microsoft.com/office/drawing/2014/main" id="{9451A214-9CB7-D9AB-1210-66B674470A60}"/>
                </a:ext>
              </a:extLst>
            </p:cNvPr>
            <p:cNvSpPr txBox="1">
              <a:spLocks noChangeArrowheads="1"/>
            </p:cNvSpPr>
            <p:nvPr/>
          </p:nvSpPr>
          <p:spPr bwMode="auto">
            <a:xfrm>
              <a:off x="3817631" y="4614205"/>
              <a:ext cx="4783016" cy="13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dirty="0" err="1">
                  <a:latin typeface="Nunito Black" pitchFamily="2" charset="0"/>
                </a:rPr>
                <a:t>Các</a:t>
              </a:r>
              <a:r>
                <a:rPr lang="en-US" altLang="en-US" dirty="0">
                  <a:latin typeface="Nunito Black" pitchFamily="2" charset="0"/>
                </a:rPr>
                <a:t> </a:t>
              </a:r>
              <a:r>
                <a:rPr lang="en-US" altLang="en-US" dirty="0" err="1">
                  <a:latin typeface="Nunito Black" pitchFamily="2" charset="0"/>
                </a:rPr>
                <a:t>bạn</a:t>
              </a:r>
              <a:r>
                <a:rPr lang="en-US" altLang="en-US" dirty="0">
                  <a:latin typeface="Nunito Black" pitchFamily="2" charset="0"/>
                </a:rPr>
                <a:t> </a:t>
              </a:r>
              <a:r>
                <a:rPr lang="en-US" altLang="en-US" dirty="0" err="1">
                  <a:latin typeface="Nunito Black" pitchFamily="2" charset="0"/>
                </a:rPr>
                <a:t>rủ</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bấm</a:t>
              </a:r>
              <a:r>
                <a:rPr lang="en-US" altLang="en-US" dirty="0">
                  <a:latin typeface="Nunito Black" pitchFamily="2" charset="0"/>
                </a:rPr>
                <a:t> </a:t>
              </a:r>
              <a:r>
                <a:rPr lang="en-US" altLang="en-US" dirty="0" err="1">
                  <a:latin typeface="Nunito Black" pitchFamily="2" charset="0"/>
                </a:rPr>
                <a:t>chuông</a:t>
              </a:r>
              <a:r>
                <a:rPr lang="en-US" altLang="en-US" dirty="0">
                  <a:latin typeface="Nunito Black" pitchFamily="2" charset="0"/>
                </a:rPr>
                <a:t> </a:t>
              </a:r>
              <a:r>
                <a:rPr lang="en-US" altLang="en-US" dirty="0" err="1">
                  <a:latin typeface="Nunito Black" pitchFamily="2" charset="0"/>
                </a:rPr>
                <a:t>nhà</a:t>
              </a:r>
              <a:r>
                <a:rPr lang="en-US" altLang="en-US" dirty="0">
                  <a:latin typeface="Nunito Black" pitchFamily="2" charset="0"/>
                </a:rPr>
                <a:t> </a:t>
              </a:r>
              <a:r>
                <a:rPr lang="en-US" altLang="en-US" dirty="0" err="1">
                  <a:latin typeface="Nunito Black" pitchFamily="2" charset="0"/>
                </a:rPr>
                <a:t>cô</a:t>
              </a:r>
              <a:r>
                <a:rPr lang="en-US" altLang="en-US" dirty="0">
                  <a:latin typeface="Nunito Black" pitchFamily="2" charset="0"/>
                </a:rPr>
                <a:t> </a:t>
              </a:r>
              <a:r>
                <a:rPr lang="en-US" altLang="en-US" dirty="0" err="1">
                  <a:latin typeface="Nunito Black" pitchFamily="2" charset="0"/>
                </a:rPr>
                <a:t>hàng</a:t>
              </a:r>
              <a:r>
                <a:rPr lang="en-US" altLang="en-US" dirty="0">
                  <a:latin typeface="Nunito Black" pitchFamily="2" charset="0"/>
                </a:rPr>
                <a:t> </a:t>
              </a:r>
              <a:r>
                <a:rPr lang="en-US" altLang="en-US" dirty="0" err="1">
                  <a:latin typeface="Nunito Black" pitchFamily="2" charset="0"/>
                </a:rPr>
                <a:t>xóm</a:t>
              </a:r>
              <a:r>
                <a:rPr lang="en-US" altLang="en-US" dirty="0">
                  <a:latin typeface="Nunito Black" pitchFamily="2" charset="0"/>
                </a:rPr>
                <a:t> </a:t>
              </a:r>
              <a:r>
                <a:rPr lang="en-US" altLang="en-US" dirty="0" err="1">
                  <a:latin typeface="Nunito Black" pitchFamily="2" charset="0"/>
                </a:rPr>
                <a:t>để</a:t>
              </a:r>
              <a:r>
                <a:rPr lang="en-US" altLang="en-US" dirty="0">
                  <a:latin typeface="Nunito Black" pitchFamily="2" charset="0"/>
                </a:rPr>
                <a:t> </a:t>
              </a:r>
              <a:r>
                <a:rPr lang="en-US" altLang="en-US" dirty="0" err="1">
                  <a:latin typeface="Nunito Black" pitchFamily="2" charset="0"/>
                </a:rPr>
                <a:t>trêu</a:t>
              </a:r>
              <a:r>
                <a:rPr lang="en-US" altLang="en-US" dirty="0">
                  <a:latin typeface="Nunito Black" pitchFamily="2" charset="0"/>
                </a:rPr>
                <a:t> </a:t>
              </a:r>
              <a:r>
                <a:rPr lang="en-US" altLang="en-US" dirty="0" err="1">
                  <a:latin typeface="Nunito Black" pitchFamily="2" charset="0"/>
                </a:rPr>
                <a:t>đùa</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sẽ</a:t>
              </a:r>
              <a:r>
                <a:rPr lang="en-US" altLang="en-US" dirty="0">
                  <a:latin typeface="Nunito Black" pitchFamily="2" charset="0"/>
                </a:rPr>
                <a:t> </a:t>
              </a:r>
              <a:r>
                <a:rPr lang="en-US" altLang="en-US" dirty="0" err="1">
                  <a:latin typeface="Nunito Black" pitchFamily="2" charset="0"/>
                </a:rPr>
                <a:t>làm</a:t>
              </a:r>
              <a:r>
                <a:rPr lang="en-US" altLang="en-US" dirty="0">
                  <a:latin typeface="Nunito Black" pitchFamily="2" charset="0"/>
                </a:rPr>
                <a:t> </a:t>
              </a:r>
              <a:r>
                <a:rPr lang="en-US" altLang="en-US" dirty="0" err="1">
                  <a:latin typeface="Nunito Black" pitchFamily="2" charset="0"/>
                </a:rPr>
                <a:t>gì</a:t>
              </a:r>
              <a:r>
                <a:rPr lang="en-US" altLang="en-US" dirty="0">
                  <a:latin typeface="Nunito Black" pitchFamily="2" charset="0"/>
                </a:rPr>
                <a:t>?</a:t>
              </a:r>
            </a:p>
          </p:txBody>
        </p:sp>
      </p:grpSp>
      <p:sp>
        <p:nvSpPr>
          <p:cNvPr id="34822" name="TextBox 11">
            <a:extLst>
              <a:ext uri="{FF2B5EF4-FFF2-40B4-BE49-F238E27FC236}">
                <a16:creationId xmlns="" xmlns:a16="http://schemas.microsoft.com/office/drawing/2014/main" id="{9A76A61D-9DA4-A0A3-6FF6-600F913EA423}"/>
              </a:ext>
            </a:extLst>
          </p:cNvPr>
          <p:cNvSpPr>
            <a:spLocks noChangeArrowheads="1"/>
          </p:cNvSpPr>
          <p:nvPr/>
        </p:nvSpPr>
        <p:spPr bwMode="auto">
          <a:xfrm>
            <a:off x="2209800" y="436563"/>
            <a:ext cx="469509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8365" b="97049" l="2384" r="48468">
                        <a14:foregroundMark x1="18956" y1="51646" x2="23383" y2="53802"/>
                        <a14:foregroundMark x1="27923" y1="46425" x2="29058" y2="53121"/>
                        <a14:foregroundMark x1="18161" y1="90238" x2="33825" y2="92054"/>
                      </a14:backgroundRemoval>
                    </a14:imgEffect>
                  </a14:imgLayer>
                </a14:imgProps>
              </a:ext>
            </a:extLst>
          </a:blip>
          <a:stretch>
            <a:fillRect/>
          </a:stretch>
        </p:blipFill>
        <p:spPr>
          <a:xfrm>
            <a:off x="844550" y="2254541"/>
            <a:ext cx="4821403" cy="4821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 xmlns:a16="http://schemas.microsoft.com/office/drawing/2014/main" id="{1C84EDFC-878F-B771-B75A-8D40FBCD8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63525"/>
            <a:ext cx="18462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0BEB8709-46EC-2113-9E4A-0461FCD7FB5E}"/>
              </a:ext>
            </a:extLst>
          </p:cNvPr>
          <p:cNvSpPr>
            <a:spLocks noChangeArrowheads="1"/>
          </p:cNvSpPr>
          <p:nvPr/>
        </p:nvSpPr>
        <p:spPr bwMode="auto">
          <a:xfrm>
            <a:off x="1558690" y="4500006"/>
            <a:ext cx="7685087"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hai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đã</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đoàn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quan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tâm</a:t>
            </a:r>
            <a:r>
              <a:rPr lang="en-US" altLang="en-US" dirty="0">
                <a:solidFill>
                  <a:srgbClr val="0070C0"/>
                </a:solidFill>
                <a:latin typeface="Nunito Black" pitchFamily="2" charset="0"/>
              </a:rPr>
              <a:t>, chia </a:t>
            </a:r>
            <a:r>
              <a:rPr lang="en-US" altLang="en-US" dirty="0" err="1">
                <a:solidFill>
                  <a:srgbClr val="0070C0"/>
                </a:solidFill>
                <a:latin typeface="Nunito Black" pitchFamily="2" charset="0"/>
              </a:rPr>
              <a:t>sẻ</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nhau</a:t>
            </a:r>
            <a:r>
              <a:rPr lang="en-US" altLang="en-US" dirty="0">
                <a:solidFill>
                  <a:srgbClr val="0070C0"/>
                </a:solidFill>
                <a:latin typeface="Nunito Black" pitchFamily="2" charset="0"/>
              </a:rPr>
              <a:t>.</a:t>
            </a:r>
          </a:p>
        </p:txBody>
      </p:sp>
      <p:pic>
        <p:nvPicPr>
          <p:cNvPr id="5" name="Picture 4">
            <a:extLst>
              <a:ext uri="{FF2B5EF4-FFF2-40B4-BE49-F238E27FC236}">
                <a16:creationId xmlns="" xmlns:a16="http://schemas.microsoft.com/office/drawing/2014/main" id="{C43E36FB-9AE6-C7B6-6D74-EF81D7C0876F}"/>
              </a:ext>
            </a:extLst>
          </p:cNvPr>
          <p:cNvPicPr>
            <a:picLocks noChangeAspect="1"/>
          </p:cNvPicPr>
          <p:nvPr/>
        </p:nvPicPr>
        <p:blipFill rotWithShape="1">
          <a:blip r:embed="rId4"/>
          <a:srcRect l="41714"/>
          <a:stretch/>
        </p:blipFill>
        <p:spPr>
          <a:xfrm>
            <a:off x="465908" y="1418754"/>
            <a:ext cx="5574697" cy="2762636"/>
          </a:xfrm>
          <a:prstGeom prst="rect">
            <a:avLst/>
          </a:prstGeom>
          <a:ln>
            <a:noFill/>
          </a:ln>
          <a:effectLst>
            <a:softEdge rad="112500"/>
          </a:effectLst>
        </p:spPr>
      </p:pic>
      <p:grpSp>
        <p:nvGrpSpPr>
          <p:cNvPr id="8" name="Group 7">
            <a:extLst>
              <a:ext uri="{FF2B5EF4-FFF2-40B4-BE49-F238E27FC236}">
                <a16:creationId xmlns="" xmlns:a16="http://schemas.microsoft.com/office/drawing/2014/main" id="{4EF2E3EE-7016-0002-07E0-00A7AD02C8E9}"/>
              </a:ext>
            </a:extLst>
          </p:cNvPr>
          <p:cNvGrpSpPr>
            <a:grpSpLocks/>
          </p:cNvGrpSpPr>
          <p:nvPr/>
        </p:nvGrpSpPr>
        <p:grpSpPr bwMode="auto">
          <a:xfrm>
            <a:off x="6355014" y="2000766"/>
            <a:ext cx="4991100" cy="1598612"/>
            <a:chOff x="3789498" y="4557933"/>
            <a:chExt cx="4991797" cy="1597798"/>
          </a:xfrm>
        </p:grpSpPr>
        <p:sp>
          <p:nvSpPr>
            <p:cNvPr id="10" name="Plaque 9">
              <a:extLst>
                <a:ext uri="{FF2B5EF4-FFF2-40B4-BE49-F238E27FC236}">
                  <a16:creationId xmlns="" xmlns:a16="http://schemas.microsoft.com/office/drawing/2014/main" id="{AE7EA580-CC9C-1312-9E7D-FFEE6E6AB93A}"/>
                </a:ext>
              </a:extLst>
            </p:cNvPr>
            <p:cNvSpPr/>
            <p:nvPr/>
          </p:nvSpPr>
          <p:spPr>
            <a:xfrm>
              <a:off x="3883173" y="4557933"/>
              <a:ext cx="492194" cy="436340"/>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4</a:t>
              </a:r>
            </a:p>
          </p:txBody>
        </p:sp>
        <p:sp>
          <p:nvSpPr>
            <p:cNvPr id="35848" name="TextBox 10">
              <a:extLst>
                <a:ext uri="{FF2B5EF4-FFF2-40B4-BE49-F238E27FC236}">
                  <a16:creationId xmlns="" xmlns:a16="http://schemas.microsoft.com/office/drawing/2014/main" id="{E9B2A112-57B1-0036-8EDE-5709EB3B69BD}"/>
                </a:ext>
              </a:extLst>
            </p:cNvPr>
            <p:cNvSpPr txBox="1">
              <a:spLocks noChangeArrowheads="1"/>
            </p:cNvSpPr>
            <p:nvPr/>
          </p:nvSpPr>
          <p:spPr bwMode="auto">
            <a:xfrm>
              <a:off x="3789498" y="4586071"/>
              <a:ext cx="49917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không</a:t>
              </a:r>
              <a:r>
                <a:rPr lang="en-US" altLang="en-US" sz="2400" dirty="0">
                  <a:latin typeface="Nunito Black" pitchFamily="2" charset="0"/>
                </a:rPr>
                <a:t> </a:t>
              </a:r>
              <a:r>
                <a:rPr lang="en-US" altLang="en-US" sz="2400" dirty="0" err="1">
                  <a:latin typeface="Nunito Black" pitchFamily="2" charset="0"/>
                </a:rPr>
                <a:t>muốn</a:t>
              </a:r>
              <a:r>
                <a:rPr lang="en-US" altLang="en-US" sz="2400" dirty="0">
                  <a:latin typeface="Nunito Black" pitchFamily="2" charset="0"/>
                </a:rPr>
                <a:t> </a:t>
              </a:r>
              <a:r>
                <a:rPr lang="en-US" altLang="en-US" sz="2400" dirty="0" err="1">
                  <a:latin typeface="Nunito Black" pitchFamily="2" charset="0"/>
                </a:rPr>
                <a:t>chơi</a:t>
              </a:r>
              <a:r>
                <a:rPr lang="en-US" altLang="en-US" sz="2400" dirty="0">
                  <a:latin typeface="Nunito Black" pitchFamily="2" charset="0"/>
                </a:rPr>
                <a:t> </a:t>
              </a:r>
              <a:r>
                <a:rPr lang="en-US" altLang="en-US" sz="2400" dirty="0" err="1">
                  <a:latin typeface="Nunito Black" pitchFamily="2" charset="0"/>
                </a:rPr>
                <a:t>với</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Thúy</a:t>
              </a:r>
              <a:r>
                <a:rPr lang="en-US" altLang="en-US" sz="2400" dirty="0">
                  <a:latin typeface="Nunito Black" pitchFamily="2" charset="0"/>
                </a:rPr>
                <a:t> ở </a:t>
              </a:r>
              <a:r>
                <a:rPr lang="en-US" altLang="en-US" sz="2400" dirty="0" err="1">
                  <a:latin typeface="Nunito Black" pitchFamily="2" charset="0"/>
                </a:rPr>
                <a:t>cùng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khiến</a:t>
              </a:r>
              <a:r>
                <a:rPr lang="en-US" altLang="en-US" sz="2400" dirty="0">
                  <a:latin typeface="Nunito Black" pitchFamily="2" charset="0"/>
                </a:rPr>
                <a:t> </a:t>
              </a:r>
              <a:r>
                <a:rPr lang="en-US" altLang="en-US" sz="2400" dirty="0" err="1">
                  <a:latin typeface="Nunito Black" pitchFamily="2" charset="0"/>
                </a:rPr>
                <a:t>cho</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rất</a:t>
              </a:r>
              <a:r>
                <a:rPr lang="en-US" altLang="en-US" sz="2400" dirty="0">
                  <a:latin typeface="Nunito Black" pitchFamily="2" charset="0"/>
                </a:rPr>
                <a:t> </a:t>
              </a:r>
              <a:r>
                <a:rPr lang="en-US" altLang="en-US" sz="2400" dirty="0" err="1">
                  <a:latin typeface="Nunito Black" pitchFamily="2" charset="0"/>
                </a:rPr>
                <a:t>buồn</a:t>
              </a:r>
              <a:r>
                <a:rPr lang="en-US" altLang="en-US" sz="2400" dirty="0">
                  <a:latin typeface="Nunito Black" pitchFamily="2" charset="0"/>
                </a:rPr>
                <a:t>. </a:t>
              </a:r>
              <a:r>
                <a:rPr lang="en-US" altLang="en-US" sz="2400" dirty="0" err="1">
                  <a:latin typeface="Nunito Black" pitchFamily="2" charset="0"/>
                </a:rPr>
                <a:t>Nếu</a:t>
              </a:r>
              <a:r>
                <a:rPr lang="en-US" altLang="en-US" sz="2400" dirty="0">
                  <a:latin typeface="Nunito Black" pitchFamily="2" charset="0"/>
                </a:rPr>
                <a:t> </a:t>
              </a:r>
              <a:r>
                <a:rPr lang="en-US" altLang="en-US" sz="2400" dirty="0" err="1">
                  <a:latin typeface="Nunito Black" pitchFamily="2" charset="0"/>
                </a:rPr>
                <a:t>là</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của</a:t>
              </a: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5846" name="TextBox 12">
            <a:extLst>
              <a:ext uri="{FF2B5EF4-FFF2-40B4-BE49-F238E27FC236}">
                <a16:creationId xmlns="" xmlns:a16="http://schemas.microsoft.com/office/drawing/2014/main" id="{B758E18C-ECD3-5E2C-AA80-71FA2F788CE0}"/>
              </a:ext>
            </a:extLst>
          </p:cNvPr>
          <p:cNvSpPr>
            <a:spLocks noChangeArrowheads="1"/>
          </p:cNvSpPr>
          <p:nvPr/>
        </p:nvSpPr>
        <p:spPr bwMode="auto">
          <a:xfrm>
            <a:off x="2209800" y="477838"/>
            <a:ext cx="4544085"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4393" b="94325" l="61407" r="95687">
                        <a14:foregroundMark x1="72531" y1="48241" x2="76277" y2="52894"/>
                        <a14:foregroundMark x1="78547" y1="49716" x2="83655" y2="53916"/>
                        <a14:foregroundMark x1="72872" y1="89330" x2="90579" y2="91146"/>
                      </a14:backgroundRemoval>
                    </a14:imgEffect>
                  </a14:imgLayer>
                </a14:imgProps>
              </a:ext>
            </a:extLst>
          </a:blip>
          <a:stretch>
            <a:fillRect/>
          </a:stretch>
        </p:blipFill>
        <p:spPr>
          <a:xfrm>
            <a:off x="6212396" y="2044616"/>
            <a:ext cx="4813384" cy="481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B050"/>
                </a:solidFill>
                <a:latin typeface="Sigmar One" panose="00000500000000000000" pitchFamily="2" charset="0"/>
                <a:cs typeface="+mn-ea"/>
                <a:sym typeface="+mn-lt"/>
              </a:rPr>
              <a:t>VẬN DỤNG</a:t>
            </a: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 xmlns:a16="http://schemas.microsoft.com/office/drawing/2014/main" id="{55B75A5E-79BD-5CC4-D500-54C08437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
        <p:nvSpPr>
          <p:cNvPr id="37892" name="TextBox 5">
            <a:extLst>
              <a:ext uri="{FF2B5EF4-FFF2-40B4-BE49-F238E27FC236}">
                <a16:creationId xmlns="" xmlns:a16="http://schemas.microsoft.com/office/drawing/2014/main" id="{36C07CE8-196F-DC08-AA01-E8DC421396C1}"/>
              </a:ext>
            </a:extLst>
          </p:cNvPr>
          <p:cNvSpPr txBox="1">
            <a:spLocks noChangeArrowheads="1"/>
          </p:cNvSpPr>
          <p:nvPr/>
        </p:nvSpPr>
        <p:spPr bwMode="auto">
          <a:xfrm>
            <a:off x="4412197" y="2938463"/>
            <a:ext cx="4125221" cy="1200150"/>
          </a:xfrm>
          <a:prstGeom prst="rect">
            <a:avLst/>
          </a:prstGeom>
          <a:solidFill>
            <a:schemeClr val="accent4">
              <a:lumMod val="60000"/>
              <a:lumOff val="4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70C0"/>
                </a:solidFill>
                <a:latin typeface="Nunito Black" pitchFamily="2" charset="0"/>
              </a:rPr>
              <a:t>Em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đã</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làm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những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việc</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gì</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thể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hiện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sự</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quan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tâm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đến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hàng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xóm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láng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giềng</a:t>
            </a:r>
            <a:r>
              <a:rPr lang="en-US" altLang="en-US" sz="2400" dirty="0">
                <a:solidFill>
                  <a:srgbClr val="0070C0"/>
                </a:solidFill>
                <a:latin typeface="Nunito Black" pitchFamily="2" charset="0"/>
              </a:rPr>
              <a:t>?</a:t>
            </a:r>
          </a:p>
        </p:txBody>
      </p:sp>
      <p:pic>
        <p:nvPicPr>
          <p:cNvPr id="9" name="Picture 4">
            <a:extLst>
              <a:ext uri="{FF2B5EF4-FFF2-40B4-BE49-F238E27FC236}">
                <a16:creationId xmlns="" xmlns:a16="http://schemas.microsoft.com/office/drawing/2014/main" id="{A9BC7A41-C93F-0C71-CD33-8F4BEC1A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825"/>
          <a:stretch>
            <a:fillRect/>
          </a:stretch>
        </p:blipFill>
        <p:spPr bwMode="auto">
          <a:xfrm>
            <a:off x="3629795" y="2393794"/>
            <a:ext cx="53625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E0127D9F-B819-04F9-1D31-827031A6673C}"/>
              </a:ext>
            </a:extLst>
          </p:cNvPr>
          <p:cNvSpPr>
            <a:spLocks noChangeArrowheads="1"/>
          </p:cNvSpPr>
          <p:nvPr/>
        </p:nvSpPr>
        <p:spPr bwMode="auto">
          <a:xfrm>
            <a:off x="8188859" y="2096372"/>
            <a:ext cx="3171825" cy="919163"/>
          </a:xfrm>
          <a:prstGeom prst="wedgeRoundRectCallout">
            <a:avLst>
              <a:gd name="adj1" fmla="val -47889"/>
              <a:gd name="adj2" fmla="val 97690"/>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00B0F0"/>
                </a:solidFill>
                <a:latin typeface="Nunito Black" pitchFamily="2" charset="0"/>
              </a:rPr>
              <a:t>Em</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trông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cháu</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hộ</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bác</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hàng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xóm</a:t>
            </a:r>
            <a:r>
              <a:rPr lang="en-US" altLang="en-US" sz="2400" dirty="0">
                <a:solidFill>
                  <a:srgbClr val="00B0F0"/>
                </a:solidFill>
                <a:latin typeface="Nunito Black" pitchFamily="2" charset="0"/>
              </a:rPr>
              <a:t> ạ!</a:t>
            </a:r>
          </a:p>
        </p:txBody>
      </p:sp>
      <p:sp>
        <p:nvSpPr>
          <p:cNvPr id="11" name="TextBox 10">
            <a:extLst>
              <a:ext uri="{FF2B5EF4-FFF2-40B4-BE49-F238E27FC236}">
                <a16:creationId xmlns="" xmlns:a16="http://schemas.microsoft.com/office/drawing/2014/main" id="{565F3A7B-ED0F-02B1-33D8-E1D6CEA400B5}"/>
              </a:ext>
            </a:extLst>
          </p:cNvPr>
          <p:cNvSpPr>
            <a:spLocks noChangeArrowheads="1"/>
          </p:cNvSpPr>
          <p:nvPr/>
        </p:nvSpPr>
        <p:spPr bwMode="auto">
          <a:xfrm>
            <a:off x="1007670" y="2233456"/>
            <a:ext cx="2949575" cy="919162"/>
          </a:xfrm>
          <a:prstGeom prst="wedgeRoundRectCallout">
            <a:avLst>
              <a:gd name="adj1" fmla="val 47426"/>
              <a:gd name="adj2" fmla="val 88514"/>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B0F0"/>
                </a:solidFill>
                <a:latin typeface="Nunito Black" pitchFamily="2" charset="0"/>
              </a:rPr>
              <a:t>Em xách đồ hộ </a:t>
            </a:r>
          </a:p>
          <a:p>
            <a:pPr algn="ctr" eaLnBrk="1" hangingPunct="1">
              <a:lnSpc>
                <a:spcPct val="100000"/>
              </a:lnSpc>
              <a:spcBef>
                <a:spcPct val="0"/>
              </a:spcBef>
              <a:buFontTx/>
              <a:buNone/>
            </a:pPr>
            <a:r>
              <a:rPr lang="en-US" altLang="en-US" sz="2400">
                <a:solidFill>
                  <a:srgbClr val="00B0F0"/>
                </a:solidFill>
                <a:latin typeface="Nunito Black" pitchFamily="2" charset="0"/>
              </a:rPr>
              <a:t>bà hàng xóm ạ!</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75" b="90000" l="10000" r="90000"/>
                    </a14:imgEffect>
                  </a14:imgLayer>
                </a14:imgProps>
              </a:ext>
            </a:extLst>
          </a:blip>
          <a:stretch>
            <a:fillRect/>
          </a:stretch>
        </p:blipFill>
        <p:spPr>
          <a:xfrm>
            <a:off x="9447322" y="3776599"/>
            <a:ext cx="3081401" cy="3081401"/>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89" b="96778" l="2326" r="96744"/>
                    </a14:imgEffect>
                  </a14:imgLayer>
                </a14:imgProps>
              </a:ext>
            </a:extLst>
          </a:blip>
          <a:stretch>
            <a:fillRect/>
          </a:stretch>
        </p:blipFill>
        <p:spPr>
          <a:xfrm>
            <a:off x="235227" y="3757299"/>
            <a:ext cx="2812114" cy="294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500"/>
                                        <p:tgtEl>
                                          <p:spTgt spid="3789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892"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 xmlns:a16="http://schemas.microsoft.com/office/drawing/2014/main" id="{6CD28C35-2933-D23B-2C8F-74C948F6E0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28" b="96735" l="2487" r="93073">
                        <a14:foregroundMark x1="45648" y1="8102" x2="65719" y2="11487"/>
                        <a14:foregroundMark x1="56661" y1="3990" x2="54174" y2="3990"/>
                        <a14:foregroundMark x1="62167" y1="25998" x2="55417" y2="26360"/>
                        <a14:foregroundMark x1="48135" y1="25514" x2="27531" y2="21765"/>
                        <a14:foregroundMark x1="93073" y1="19347" x2="93073" y2="19347"/>
                        <a14:foregroundMark x1="56661" y1="40871" x2="56661" y2="43289"/>
                        <a14:foregroundMark x1="49911" y1="44135" x2="42629" y2="53688"/>
                        <a14:foregroundMark x1="3197" y1="61064" x2="3197" y2="61064"/>
                        <a14:foregroundMark x1="7460" y1="59492" x2="7460" y2="59492"/>
                        <a14:foregroundMark x1="5684" y1="66022" x2="5684" y2="66022"/>
                        <a14:foregroundMark x1="4973" y1="67352" x2="2487" y2="75574"/>
                        <a14:foregroundMark x1="36057" y1="94559" x2="36057" y2="94559"/>
                        <a14:foregroundMark x1="29840" y1="94559" x2="29840" y2="94559"/>
                        <a14:foregroundMark x1="27531" y1="96735" x2="27531" y2="96735"/>
                        <a14:foregroundMark x1="29840" y1="96735" x2="27531" y2="96735"/>
                      </a14:backgroundRemoval>
                    </a14:imgEffect>
                  </a14:imgLayer>
                </a14:imgProps>
              </a:ext>
              <a:ext uri="{28A0092B-C50C-407E-A947-70E740481C1C}">
                <a14:useLocalDpi xmlns:a14="http://schemas.microsoft.com/office/drawing/2010/main" val="0"/>
              </a:ext>
            </a:extLst>
          </a:blip>
          <a:srcRect/>
          <a:stretch>
            <a:fillRect/>
          </a:stretch>
        </p:blipFill>
        <p:spPr bwMode="auto">
          <a:xfrm>
            <a:off x="5895948" y="1863108"/>
            <a:ext cx="3235450" cy="47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E3672C9F-AC9D-4637-F159-D50F5D0CC90C}"/>
              </a:ext>
            </a:extLst>
          </p:cNvPr>
          <p:cNvSpPr>
            <a:spLocks noChangeArrowheads="1"/>
          </p:cNvSpPr>
          <p:nvPr/>
        </p:nvSpPr>
        <p:spPr bwMode="auto">
          <a:xfrm>
            <a:off x="217431" y="2196722"/>
            <a:ext cx="2681288" cy="1328023"/>
          </a:xfrm>
          <a:prstGeom prst="wedgeRoundRectCallout">
            <a:avLst>
              <a:gd name="adj1" fmla="val 73968"/>
              <a:gd name="adj2" fmla="val 66972"/>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hỏi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thăm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bác</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hàng</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smtClean="0">
                <a:solidFill>
                  <a:srgbClr val="00B050"/>
                </a:solidFill>
                <a:latin typeface="Nunito Black" pitchFamily="2" charset="0"/>
              </a:rPr>
              <a:t>khi</a:t>
            </a:r>
            <a:r>
              <a:rPr lang="en-US" altLang="en-US" sz="2400" dirty="0" smtClean="0">
                <a:solidFill>
                  <a:srgbClr val="00B050"/>
                </a:solidFill>
                <a:latin typeface="Nunito Black" pitchFamily="2" charset="0"/>
              </a:rPr>
              <a:t> </a:t>
            </a:r>
            <a:r>
              <a:rPr lang="en-US" altLang="en-US" sz="2400" dirty="0" err="1" smtClean="0">
                <a:solidFill>
                  <a:srgbClr val="00B050"/>
                </a:solidFill>
                <a:latin typeface="Nunito Black" pitchFamily="2" charset="0"/>
              </a:rPr>
              <a:t>cô</a:t>
            </a:r>
            <a:r>
              <a:rPr lang="en-US" altLang="en-US" sz="2400" dirty="0" smtClean="0">
                <a:solidFill>
                  <a:srgbClr val="00B050"/>
                </a:solidFill>
                <a:latin typeface="Nunito Black" pitchFamily="2" charset="0"/>
              </a:rPr>
              <a:t> </a:t>
            </a:r>
            <a:r>
              <a:rPr lang="en-US" altLang="en-US" sz="2400" dirty="0" err="1">
                <a:solidFill>
                  <a:srgbClr val="00B050"/>
                </a:solidFill>
                <a:latin typeface="Nunito Black" pitchFamily="2" charset="0"/>
              </a:rPr>
              <a:t>bị</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ốm</a:t>
            </a:r>
            <a:r>
              <a:rPr lang="en-US" altLang="en-US" sz="2400" dirty="0">
                <a:solidFill>
                  <a:srgbClr val="00B050"/>
                </a:solidFill>
                <a:latin typeface="Nunito Black" pitchFamily="2" charset="0"/>
              </a:rPr>
              <a:t>.</a:t>
            </a:r>
          </a:p>
        </p:txBody>
      </p:sp>
      <p:pic>
        <p:nvPicPr>
          <p:cNvPr id="11266" name="Picture 2">
            <a:extLst>
              <a:ext uri="{FF2B5EF4-FFF2-40B4-BE49-F238E27FC236}">
                <a16:creationId xmlns="" xmlns:a16="http://schemas.microsoft.com/office/drawing/2014/main" id="{8B2FA2BE-FC13-8743-1EE1-EDC90F20F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5" r="98171">
                        <a14:foregroundMark x1="50000" y1="34824" x2="69512" y2="36422"/>
                        <a14:foregroundMark x1="70122" y1="64856" x2="70122" y2="64856"/>
                        <a14:foregroundMark x1="43902" y1="65655" x2="63720" y2="63898"/>
                      </a14:backgroundRemoval>
                    </a14:imgEffect>
                  </a14:imgLayer>
                </a14:imgProps>
              </a:ext>
              <a:ext uri="{28A0092B-C50C-407E-A947-70E740481C1C}">
                <a14:useLocalDpi xmlns:a14="http://schemas.microsoft.com/office/drawing/2010/main" val="0"/>
              </a:ext>
            </a:extLst>
          </a:blip>
          <a:srcRect/>
          <a:stretch>
            <a:fillRect/>
          </a:stretch>
        </p:blipFill>
        <p:spPr bwMode="auto">
          <a:xfrm>
            <a:off x="3197246" y="1951038"/>
            <a:ext cx="2698702" cy="466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771F233D-C6A8-A851-171E-79D81FF98920}"/>
              </a:ext>
            </a:extLst>
          </p:cNvPr>
          <p:cNvSpPr>
            <a:spLocks noChangeArrowheads="1"/>
          </p:cNvSpPr>
          <p:nvPr/>
        </p:nvSpPr>
        <p:spPr bwMode="auto">
          <a:xfrm>
            <a:off x="8875763" y="2196008"/>
            <a:ext cx="2954337" cy="1328737"/>
          </a:xfrm>
          <a:prstGeom prst="wedgeRoundRectCallout">
            <a:avLst>
              <a:gd name="adj1" fmla="val -71940"/>
              <a:gd name="adj2" fmla="val 78625"/>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nhận</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hộ</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khi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vắng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nhà</a:t>
            </a:r>
            <a:r>
              <a:rPr lang="en-US" altLang="en-US" sz="2400" dirty="0">
                <a:solidFill>
                  <a:srgbClr val="00B050"/>
                </a:solidFill>
                <a:latin typeface="Nunito Black" pitchFamily="2" charset="0"/>
              </a:rPr>
              <a:t>.</a:t>
            </a:r>
          </a:p>
        </p:txBody>
      </p:sp>
      <p:sp>
        <p:nvSpPr>
          <p:cNvPr id="10" name="TextBox 3">
            <a:extLst>
              <a:ext uri="{FF2B5EF4-FFF2-40B4-BE49-F238E27FC236}">
                <a16:creationId xmlns=""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Tree>
    <p:extLst>
      <p:ext uri="{BB962C8B-B14F-4D97-AF65-F5344CB8AC3E}">
        <p14:creationId xmlns:p14="http://schemas.microsoft.com/office/powerpoint/2010/main" val="20756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par>
                                <p:cTn id="44" presetID="22" presetClass="entr" presetSubtype="4" fill="hold" nodeType="with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wipe(down)">
                                      <p:cBhvr>
                                        <p:cTn id="4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9778111A-CDEF-BFC5-D10E-892A997F6BC1}"/>
              </a:ext>
            </a:extLst>
          </p:cNvPr>
          <p:cNvSpPr>
            <a:spLocks noChangeArrowheads="1"/>
          </p:cNvSpPr>
          <p:nvPr/>
        </p:nvSpPr>
        <p:spPr bwMode="auto">
          <a:xfrm>
            <a:off x="750278" y="1073767"/>
            <a:ext cx="10216417" cy="1089660"/>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900" dirty="0">
                <a:solidFill>
                  <a:srgbClr val="FF0000"/>
                </a:solidFill>
                <a:latin typeface="Nunito Black" pitchFamily="2" charset="0"/>
              </a:rPr>
              <a:t>2. </a:t>
            </a:r>
            <a:r>
              <a:rPr lang="en-US" altLang="en-US" sz="2900" dirty="0" err="1">
                <a:solidFill>
                  <a:srgbClr val="FF0000"/>
                </a:solidFill>
                <a:latin typeface="Nunito Black" pitchFamily="2" charset="0"/>
              </a:rPr>
              <a:t>Em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thực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hiện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quan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tâm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giúp</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đỡ</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hàng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xóm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láng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giềng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bằng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những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làm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phù</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hợp</a:t>
            </a:r>
            <a:r>
              <a:rPr lang="en-US" altLang="en-US" sz="2900" dirty="0">
                <a:solidFill>
                  <a:srgbClr val="FF0000"/>
                </a:solidFill>
                <a:latin typeface="Nunito Black" pitchFamily="2" charset="0"/>
              </a:rPr>
              <a:t> </a:t>
            </a:r>
            <a:r>
              <a:rPr lang="en-US" altLang="en-US" sz="2900" dirty="0" err="1" smtClean="0">
                <a:solidFill>
                  <a:srgbClr val="FF0000"/>
                </a:solidFill>
                <a:latin typeface="Nunito Black" pitchFamily="2" charset="0"/>
              </a:rPr>
              <a:t>với</a:t>
            </a:r>
            <a:r>
              <a:rPr lang="en-US" altLang="en-US" sz="2900" dirty="0" smtClean="0">
                <a:solidFill>
                  <a:srgbClr val="FF0000"/>
                </a:solidFill>
                <a:latin typeface="Nunito Black" pitchFamily="2" charset="0"/>
              </a:rPr>
              <a:t> </a:t>
            </a:r>
            <a:r>
              <a:rPr lang="en-US" altLang="en-US" sz="2900" dirty="0" err="1">
                <a:solidFill>
                  <a:srgbClr val="FF0000"/>
                </a:solidFill>
                <a:latin typeface="Nunito Black" pitchFamily="2" charset="0"/>
              </a:rPr>
              <a:t>khả</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năng</a:t>
            </a:r>
            <a:r>
              <a:rPr lang="en-US" altLang="en-US" sz="2900" dirty="0">
                <a:solidFill>
                  <a:srgbClr val="FF0000"/>
                </a:solidFill>
                <a:latin typeface="Nunito Black" pitchFamily="2" charset="0"/>
              </a:rPr>
              <a:t>.</a:t>
            </a:r>
          </a:p>
        </p:txBody>
      </p:sp>
      <p:pic>
        <p:nvPicPr>
          <p:cNvPr id="2" name="Picture 1"/>
          <p:cNvPicPr>
            <a:picLocks noChangeAspect="1"/>
          </p:cNvPicPr>
          <p:nvPr/>
        </p:nvPicPr>
        <p:blipFill>
          <a:blip r:embed="rId3"/>
          <a:stretch>
            <a:fillRect/>
          </a:stretch>
        </p:blipFill>
        <p:spPr>
          <a:xfrm>
            <a:off x="3411415" y="2163427"/>
            <a:ext cx="5245557" cy="5245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7"/>
          <a:stretch>
            <a:fillRect/>
          </a:stretch>
        </p:blipFill>
        <p:spPr>
          <a:xfrm>
            <a:off x="0" y="0"/>
            <a:ext cx="2000227" cy="1994344"/>
          </a:xfrm>
          <a:prstGeom prst="rect">
            <a:avLst/>
          </a:prstGeom>
        </p:spPr>
      </p:pic>
      <p:sp>
        <p:nvSpPr>
          <p:cNvPr id="11" name="矩形 26">
            <a:extLst>
              <a:ext uri="{FF2B5EF4-FFF2-40B4-BE49-F238E27FC236}">
                <a16:creationId xmlns="" xmlns:a16="http://schemas.microsoft.com/office/drawing/2014/main" id="{9316AEA6-4290-25B1-CB2B-D708812A8927}"/>
              </a:ext>
            </a:extLst>
          </p:cNvPr>
          <p:cNvSpPr/>
          <p:nvPr/>
        </p:nvSpPr>
        <p:spPr>
          <a:xfrm>
            <a:off x="-147214" y="603242"/>
            <a:ext cx="12595366" cy="2554545"/>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defRPr/>
            </a:pPr>
            <a:r>
              <a:rPr lang="en-US" altLang="zh-CN" sz="8000" dirty="0" smtClean="0">
                <a:ln w="9525">
                  <a:solidFill>
                    <a:srgbClr val="217875"/>
                  </a:solidFill>
                </a:ln>
                <a:solidFill>
                  <a:srgbClr val="0070C0"/>
                </a:solidFill>
                <a:latin typeface="Sigmar One" panose="00000500000000000000" pitchFamily="2" charset="0"/>
                <a:cs typeface="+mn-ea"/>
                <a:sym typeface="+mn-lt"/>
              </a:rPr>
              <a:t>CỦNG </a:t>
            </a:r>
            <a:r>
              <a:rPr lang="en-US" altLang="zh-CN" sz="8000" dirty="0" smtClean="0">
                <a:ln w="9525">
                  <a:solidFill>
                    <a:srgbClr val="217875"/>
                  </a:solidFill>
                </a:ln>
                <a:solidFill>
                  <a:srgbClr val="0070C0"/>
                </a:solidFill>
                <a:latin typeface="Sigmar One" panose="00000500000000000000" pitchFamily="2" charset="0"/>
                <a:cs typeface="+mn-ea"/>
                <a:sym typeface="+mn-lt"/>
              </a:rPr>
              <a:t>CỐ,</a:t>
            </a:r>
          </a:p>
          <a:p>
            <a:pPr algn="ctr" eaLnBrk="1" fontAlgn="auto" hangingPunct="1">
              <a:spcBef>
                <a:spcPts val="0"/>
              </a:spcBef>
              <a:spcAft>
                <a:spcPts val="0"/>
              </a:spcAft>
              <a:defRPr/>
            </a:pPr>
            <a:r>
              <a:rPr lang="en-US" altLang="zh-CN" sz="8000" dirty="0" smtClean="0">
                <a:ln w="9525">
                  <a:solidFill>
                    <a:srgbClr val="217875"/>
                  </a:solidFill>
                </a:ln>
                <a:solidFill>
                  <a:srgbClr val="0070C0"/>
                </a:solidFill>
                <a:latin typeface="Sigmar One" panose="00000500000000000000" pitchFamily="2" charset="0"/>
                <a:cs typeface="+mn-ea"/>
                <a:sym typeface="+mn-lt"/>
              </a:rPr>
              <a:t> </a:t>
            </a:r>
            <a:r>
              <a:rPr lang="en-US" altLang="zh-CN" sz="8000" dirty="0" smtClean="0">
                <a:ln w="9525">
                  <a:solidFill>
                    <a:srgbClr val="217875"/>
                  </a:solidFill>
                </a:ln>
                <a:solidFill>
                  <a:srgbClr val="0070C0"/>
                </a:solidFill>
                <a:latin typeface="Sigmar One" panose="00000500000000000000" pitchFamily="2" charset="0"/>
                <a:cs typeface="+mn-ea"/>
                <a:sym typeface="+mn-lt"/>
              </a:rPr>
              <a:t>DẶN DÒ</a:t>
            </a:r>
            <a:endParaRPr lang="zh-CN" altLang="en-US" sz="8000" dirty="0">
              <a:ln w="9525">
                <a:solidFill>
                  <a:srgbClr val="217875"/>
                </a:solidFill>
              </a:ln>
              <a:solidFill>
                <a:srgbClr val="0070C0"/>
              </a:solidFill>
              <a:latin typeface="Sigmar One" panose="00000500000000000000" pitchFamily="2" charset="0"/>
              <a:cs typeface="+mn-ea"/>
              <a:sym typeface="+mn-lt"/>
            </a:endParaRPr>
          </a:p>
        </p:txBody>
      </p:sp>
      <p:pic>
        <p:nvPicPr>
          <p:cNvPr id="4" name="Picture 3"/>
          <p:cNvPicPr>
            <a:picLocks noChangeAspect="1"/>
          </p:cNvPicPr>
          <p:nvPr/>
        </p:nvPicPr>
        <p:blipFill>
          <a:blip r:embed="rId8"/>
          <a:stretch>
            <a:fillRect/>
          </a:stretch>
        </p:blipFill>
        <p:spPr>
          <a:xfrm>
            <a:off x="3867150" y="2533650"/>
            <a:ext cx="4231245" cy="4231245"/>
          </a:xfrm>
          <a:prstGeom prst="rect">
            <a:avLst/>
          </a:prstGeom>
        </p:spPr>
      </p:pic>
    </p:spTree>
    <p:extLst>
      <p:ext uri="{BB962C8B-B14F-4D97-AF65-F5344CB8AC3E}">
        <p14:creationId xmlns:p14="http://schemas.microsoft.com/office/powerpoint/2010/main" val="967826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9316AEA6-4290-25B1-CB2B-D708812A8927}"/>
              </a:ext>
            </a:extLst>
          </p:cNvPr>
          <p:cNvSpPr/>
          <p:nvPr/>
        </p:nvSpPr>
        <p:spPr>
          <a:xfrm>
            <a:off x="1962607" y="2221772"/>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err="1">
                <a:ln w="9525">
                  <a:solidFill>
                    <a:srgbClr val="217875"/>
                  </a:solidFill>
                </a:ln>
                <a:solidFill>
                  <a:srgbClr val="217875"/>
                </a:solidFill>
                <a:latin typeface="Sigmar One" panose="00000500000000000000" pitchFamily="2" charset="0"/>
                <a:cs typeface="+mn-ea"/>
                <a:sym typeface="+mn-lt"/>
              </a:rPr>
              <a:t>Hẹn</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gặp</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lại</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các</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em</a:t>
            </a:r>
            <a:r>
              <a:rPr lang="en-US" altLang="zh-CN" sz="9600" dirty="0">
                <a:ln w="9525">
                  <a:solidFill>
                    <a:srgbClr val="217875"/>
                  </a:solidFill>
                </a:ln>
                <a:solidFill>
                  <a:srgbClr val="217875"/>
                </a:solidFill>
                <a:latin typeface="Sigmar One" panose="00000500000000000000" pitchFamily="2" charset="0"/>
                <a:cs typeface="+mn-ea"/>
                <a:sym typeface="+mn-lt"/>
              </a:rPr>
              <a:t>!</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21" name="TextBox 3">
            <a:hlinkClick r:id="rId2"/>
            <a:extLst>
              <a:ext uri="{FF2B5EF4-FFF2-40B4-BE49-F238E27FC236}">
                <a16:creationId xmlns="" xmlns:a16="http://schemas.microsoft.com/office/drawing/2014/main" id="{7EC06D35-6913-2444-9549-6570E9BB168E}"/>
              </a:ext>
            </a:extLst>
          </p:cNvPr>
          <p:cNvSpPr txBox="1"/>
          <p:nvPr/>
        </p:nvSpPr>
        <p:spPr>
          <a:xfrm>
            <a:off x="3636963" y="6611938"/>
            <a:ext cx="5170487" cy="246062"/>
          </a:xfrm>
          <a:prstGeom prst="rect">
            <a:avLst/>
          </a:prstGeom>
          <a:noFill/>
        </p:spPr>
        <p:txBody>
          <a:bodyPr>
            <a:spAutoFit/>
          </a:bodyPr>
          <a:lstStyle/>
          <a:p>
            <a:pPr algn="ctr" eaLnBrk="1" fontAlgn="auto" hangingPunct="1">
              <a:spcBef>
                <a:spcPts val="0"/>
              </a:spcBef>
              <a:spcAft>
                <a:spcPts val="0"/>
              </a:spcAft>
              <a:defRPr/>
            </a:pPr>
            <a:r>
              <a:rPr lang="en-US" altLang="zh-CN" sz="1000" dirty="0">
                <a:solidFill>
                  <a:srgbClr val="17A54F"/>
                </a:solidFill>
                <a:latin typeface="+mn-lt"/>
                <a:cs typeface="Arial" panose="020B0604020202020204" pitchFamily="34" charset="0"/>
                <a:hlinkClick r:id="rId2"/>
              </a:rPr>
              <a:t>https://www.freeppt7.com</a:t>
            </a:r>
            <a:endParaRPr lang="ko-KR" altLang="en-US" sz="1000" dirty="0">
              <a:solidFill>
                <a:srgbClr val="17A54F"/>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55" b="97991" l="4462" r="94000">
                        <a14:foregroundMark x1="33538" y1="67543" x2="59077" y2="91963"/>
                        <a14:foregroundMark x1="55692" y1="59969" x2="55385" y2="94900"/>
                        <a14:foregroundMark x1="19692" y1="72488" x2="32769" y2="67079"/>
                        <a14:foregroundMark x1="61385" y1="68006" x2="61385" y2="68006"/>
                        <a14:foregroundMark x1="69385" y1="66924" x2="69385" y2="66924"/>
                        <a14:foregroundMark x1="69385" y1="66924" x2="69385" y2="66924"/>
                        <a14:foregroundMark x1="65231" y1="68315" x2="65231" y2="68315"/>
                        <a14:foregroundMark x1="65231" y1="68315" x2="65231" y2="68315"/>
                        <a14:backgroundMark x1="46462" y1="79753" x2="52769" y2="86244"/>
                        <a14:backgroundMark x1="57846" y1="90881" x2="58462" y2="93509"/>
                        <a14:backgroundMark x1="57385" y1="90417" x2="59538" y2="92736"/>
                        <a14:backgroundMark x1="46308" y1="80680" x2="54462" y2="87790"/>
                        <a14:backgroundMark x1="52923" y1="85008" x2="53385" y2="88253"/>
                        <a14:backgroundMark x1="49846" y1="82998" x2="49846" y2="86090"/>
                        <a14:backgroundMark x1="48308" y1="81917" x2="48308" y2="81917"/>
                        <a14:backgroundMark x1="48308" y1="81917" x2="48308" y2="81917"/>
                        <a14:backgroundMark x1="47077" y1="80835" x2="47077" y2="80835"/>
                        <a14:backgroundMark x1="47077" y1="80835" x2="47077" y2="80835"/>
                        <a14:backgroundMark x1="51538" y1="85781" x2="51538" y2="85781"/>
                        <a14:backgroundMark x1="51538" y1="85781" x2="51538" y2="85781"/>
                        <a14:backgroundMark x1="53846" y1="87017" x2="53846" y2="87017"/>
                        <a14:backgroundMark x1="53077" y1="85626" x2="53077" y2="85626"/>
                        <a14:backgroundMark x1="52308" y1="85626" x2="52308" y2="85626"/>
                        <a14:backgroundMark x1="52154" y1="85317" x2="52154" y2="85317"/>
                        <a14:backgroundMark x1="50769" y1="84080" x2="50769" y2="84080"/>
                        <a14:backgroundMark x1="50769" y1="84080" x2="50769" y2="84080"/>
                      </a14:backgroundRemoval>
                    </a14:imgEffect>
                  </a14:imgLayer>
                </a14:imgProps>
              </a:ext>
            </a:extLst>
          </a:blip>
          <a:stretch>
            <a:fillRect/>
          </a:stretch>
        </p:blipFill>
        <p:spPr>
          <a:xfrm>
            <a:off x="9644363" y="4437448"/>
            <a:ext cx="2511656" cy="2500064"/>
          </a:xfrm>
          <a:prstGeom prst="rect">
            <a:avLst/>
          </a:prstGeom>
        </p:spPr>
      </p:pic>
      <p:sp>
        <p:nvSpPr>
          <p:cNvPr id="5" name="矩形 26">
            <a:extLst>
              <a:ext uri="{FF2B5EF4-FFF2-40B4-BE49-F238E27FC236}">
                <a16:creationId xmlns="" xmlns:a16="http://schemas.microsoft.com/office/drawing/2014/main" id="{9316AEA6-4290-25B1-CB2B-D708812A8927}"/>
              </a:ext>
            </a:extLst>
          </p:cNvPr>
          <p:cNvSpPr/>
          <p:nvPr/>
        </p:nvSpPr>
        <p:spPr>
          <a:xfrm>
            <a:off x="1521890" y="503947"/>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smtClean="0">
                <a:ln w="9525">
                  <a:solidFill>
                    <a:srgbClr val="217875"/>
                  </a:solidFill>
                </a:ln>
                <a:solidFill>
                  <a:srgbClr val="00B050"/>
                </a:solidFill>
                <a:latin typeface="Sigmar One" panose="00000500000000000000" pitchFamily="2" charset="0"/>
                <a:cs typeface="+mn-ea"/>
                <a:sym typeface="+mn-lt"/>
              </a:rPr>
              <a:t>KHÁM PHÁ</a:t>
            </a:r>
          </a:p>
          <a:p>
            <a:pPr algn="ctr" eaLnBrk="1" fontAlgn="auto" hangingPunct="1">
              <a:spcBef>
                <a:spcPts val="0"/>
              </a:spcBef>
              <a:spcAft>
                <a:spcPts val="0"/>
              </a:spcAft>
              <a:defRPr/>
            </a:pP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pic>
        <p:nvPicPr>
          <p:cNvPr id="6" name="Picture 5"/>
          <p:cNvPicPr>
            <a:picLocks noChangeAspect="1"/>
          </p:cNvPicPr>
          <p:nvPr/>
        </p:nvPicPr>
        <p:blipFill>
          <a:blip r:embed="rId5"/>
          <a:stretch>
            <a:fillRect/>
          </a:stretch>
        </p:blipFill>
        <p:spPr>
          <a:xfrm>
            <a:off x="112143" y="4536022"/>
            <a:ext cx="4441692" cy="2975934"/>
          </a:xfrm>
          <a:prstGeom prst="rect">
            <a:avLst/>
          </a:prstGeom>
        </p:spPr>
      </p:pic>
      <p:pic>
        <p:nvPicPr>
          <p:cNvPr id="3" name="Picture 2"/>
          <p:cNvPicPr>
            <a:picLocks noChangeAspect="1"/>
          </p:cNvPicPr>
          <p:nvPr/>
        </p:nvPicPr>
        <p:blipFill>
          <a:blip r:embed="rId6"/>
          <a:stretch>
            <a:fillRect/>
          </a:stretch>
        </p:blipFill>
        <p:spPr>
          <a:xfrm>
            <a:off x="3329796" y="1847449"/>
            <a:ext cx="5548888" cy="5548888"/>
          </a:xfrm>
          <a:prstGeom prst="rect">
            <a:avLst/>
          </a:prstGeom>
        </p:spPr>
      </p:pic>
    </p:spTree>
    <p:extLst>
      <p:ext uri="{BB962C8B-B14F-4D97-AF65-F5344CB8AC3E}">
        <p14:creationId xmlns:p14="http://schemas.microsoft.com/office/powerpoint/2010/main" val="3945419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F30869-2C39-E7C9-515C-1E3DA86F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652588"/>
            <a:ext cx="4489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BBC4571E-891A-1C84-BA3A-4A433B5F1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738313"/>
            <a:ext cx="42576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8CEE216D-9009-5B31-820A-C524630737D3}"/>
              </a:ext>
            </a:extLst>
          </p:cNvPr>
          <p:cNvSpPr txBox="1"/>
          <p:nvPr/>
        </p:nvSpPr>
        <p:spPr>
          <a:xfrm>
            <a:off x="2095500" y="255588"/>
            <a:ext cx="8978900" cy="1531937"/>
          </a:xfrm>
          <a:custGeom>
            <a:avLst/>
            <a:gdLst>
              <a:gd name="connsiteX0" fmla="*/ 0 w 8977517"/>
              <a:gd name="connsiteY0" fmla="*/ 255394 h 1532334"/>
              <a:gd name="connsiteX1" fmla="*/ 255394 w 8977517"/>
              <a:gd name="connsiteY1" fmla="*/ 0 h 1532334"/>
              <a:gd name="connsiteX2" fmla="*/ 989177 w 8977517"/>
              <a:gd name="connsiteY2" fmla="*/ 0 h 1532334"/>
              <a:gd name="connsiteX3" fmla="*/ 1722960 w 8977517"/>
              <a:gd name="connsiteY3" fmla="*/ 0 h 1532334"/>
              <a:gd name="connsiteX4" fmla="*/ 2033407 w 8977517"/>
              <a:gd name="connsiteY4" fmla="*/ 0 h 1532334"/>
              <a:gd name="connsiteX5" fmla="*/ 2343854 w 8977517"/>
              <a:gd name="connsiteY5" fmla="*/ 0 h 1532334"/>
              <a:gd name="connsiteX6" fmla="*/ 2908302 w 8977517"/>
              <a:gd name="connsiteY6" fmla="*/ 0 h 1532334"/>
              <a:gd name="connsiteX7" fmla="*/ 3642086 w 8977517"/>
              <a:gd name="connsiteY7" fmla="*/ 0 h 1532334"/>
              <a:gd name="connsiteX8" fmla="*/ 3952532 w 8977517"/>
              <a:gd name="connsiteY8" fmla="*/ 0 h 1532334"/>
              <a:gd name="connsiteX9" fmla="*/ 4516981 w 8977517"/>
              <a:gd name="connsiteY9" fmla="*/ 0 h 1532334"/>
              <a:gd name="connsiteX10" fmla="*/ 4827428 w 8977517"/>
              <a:gd name="connsiteY10" fmla="*/ 0 h 1532334"/>
              <a:gd name="connsiteX11" fmla="*/ 5561211 w 8977517"/>
              <a:gd name="connsiteY11" fmla="*/ 0 h 1532334"/>
              <a:gd name="connsiteX12" fmla="*/ 5871658 w 8977517"/>
              <a:gd name="connsiteY12" fmla="*/ 0 h 1532334"/>
              <a:gd name="connsiteX13" fmla="*/ 6605441 w 8977517"/>
              <a:gd name="connsiteY13" fmla="*/ 0 h 1532334"/>
              <a:gd name="connsiteX14" fmla="*/ 7000555 w 8977517"/>
              <a:gd name="connsiteY14" fmla="*/ 0 h 1532334"/>
              <a:gd name="connsiteX15" fmla="*/ 7565003 w 8977517"/>
              <a:gd name="connsiteY15" fmla="*/ 0 h 1532334"/>
              <a:gd name="connsiteX16" fmla="*/ 7875450 w 8977517"/>
              <a:gd name="connsiteY16" fmla="*/ 0 h 1532334"/>
              <a:gd name="connsiteX17" fmla="*/ 8722123 w 8977517"/>
              <a:gd name="connsiteY17" fmla="*/ 0 h 1532334"/>
              <a:gd name="connsiteX18" fmla="*/ 8977517 w 8977517"/>
              <a:gd name="connsiteY18" fmla="*/ 255394 h 1532334"/>
              <a:gd name="connsiteX19" fmla="*/ 8977517 w 8977517"/>
              <a:gd name="connsiteY19" fmla="*/ 786598 h 1532334"/>
              <a:gd name="connsiteX20" fmla="*/ 8977517 w 8977517"/>
              <a:gd name="connsiteY20" fmla="*/ 1276940 h 1532334"/>
              <a:gd name="connsiteX21" fmla="*/ 8722123 w 8977517"/>
              <a:gd name="connsiteY21" fmla="*/ 1532334 h 1532334"/>
              <a:gd name="connsiteX22" fmla="*/ 8242342 w 8977517"/>
              <a:gd name="connsiteY22" fmla="*/ 1532334 h 1532334"/>
              <a:gd name="connsiteX23" fmla="*/ 7762560 w 8977517"/>
              <a:gd name="connsiteY23" fmla="*/ 1532334 h 1532334"/>
              <a:gd name="connsiteX24" fmla="*/ 7028777 w 8977517"/>
              <a:gd name="connsiteY24" fmla="*/ 1532334 h 1532334"/>
              <a:gd name="connsiteX25" fmla="*/ 6633663 w 8977517"/>
              <a:gd name="connsiteY25" fmla="*/ 1532334 h 1532334"/>
              <a:gd name="connsiteX26" fmla="*/ 5899880 w 8977517"/>
              <a:gd name="connsiteY26" fmla="*/ 1532334 h 1532334"/>
              <a:gd name="connsiteX27" fmla="*/ 5335431 w 8977517"/>
              <a:gd name="connsiteY27" fmla="*/ 1532334 h 1532334"/>
              <a:gd name="connsiteX28" fmla="*/ 4601648 w 8977517"/>
              <a:gd name="connsiteY28" fmla="*/ 1532334 h 1532334"/>
              <a:gd name="connsiteX29" fmla="*/ 4037200 w 8977517"/>
              <a:gd name="connsiteY29" fmla="*/ 1532334 h 1532334"/>
              <a:gd name="connsiteX30" fmla="*/ 3726753 w 8977517"/>
              <a:gd name="connsiteY30" fmla="*/ 1532334 h 1532334"/>
              <a:gd name="connsiteX31" fmla="*/ 3331639 w 8977517"/>
              <a:gd name="connsiteY31" fmla="*/ 1532334 h 1532334"/>
              <a:gd name="connsiteX32" fmla="*/ 2936525 w 8977517"/>
              <a:gd name="connsiteY32" fmla="*/ 1532334 h 1532334"/>
              <a:gd name="connsiteX33" fmla="*/ 2456744 w 8977517"/>
              <a:gd name="connsiteY33" fmla="*/ 1532334 h 1532334"/>
              <a:gd name="connsiteX34" fmla="*/ 1807628 w 8977517"/>
              <a:gd name="connsiteY34" fmla="*/ 1532334 h 1532334"/>
              <a:gd name="connsiteX35" fmla="*/ 1497181 w 8977517"/>
              <a:gd name="connsiteY35" fmla="*/ 1532334 h 1532334"/>
              <a:gd name="connsiteX36" fmla="*/ 1102067 w 8977517"/>
              <a:gd name="connsiteY36" fmla="*/ 1532334 h 1532334"/>
              <a:gd name="connsiteX37" fmla="*/ 255394 w 8977517"/>
              <a:gd name="connsiteY37" fmla="*/ 1532334 h 1532334"/>
              <a:gd name="connsiteX38" fmla="*/ 0 w 8977517"/>
              <a:gd name="connsiteY38" fmla="*/ 1276940 h 1532334"/>
              <a:gd name="connsiteX39" fmla="*/ 0 w 8977517"/>
              <a:gd name="connsiteY39" fmla="*/ 776382 h 1532334"/>
              <a:gd name="connsiteX40" fmla="*/ 0 w 8977517"/>
              <a:gd name="connsiteY40"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77517" h="1532334" fill="none" extrusionOk="0">
                <a:moveTo>
                  <a:pt x="0" y="255394"/>
                </a:moveTo>
                <a:cubicBezTo>
                  <a:pt x="-16678" y="92506"/>
                  <a:pt x="119168" y="-11028"/>
                  <a:pt x="255394" y="0"/>
                </a:cubicBezTo>
                <a:cubicBezTo>
                  <a:pt x="608570" y="-37221"/>
                  <a:pt x="639097" y="65311"/>
                  <a:pt x="989177" y="0"/>
                </a:cubicBezTo>
                <a:cubicBezTo>
                  <a:pt x="1339257" y="-65311"/>
                  <a:pt x="1372590" y="62360"/>
                  <a:pt x="1722960" y="0"/>
                </a:cubicBezTo>
                <a:cubicBezTo>
                  <a:pt x="2073330" y="-62360"/>
                  <a:pt x="1943687" y="12907"/>
                  <a:pt x="2033407" y="0"/>
                </a:cubicBezTo>
                <a:cubicBezTo>
                  <a:pt x="2123127" y="-12907"/>
                  <a:pt x="2263697" y="27869"/>
                  <a:pt x="2343854" y="0"/>
                </a:cubicBezTo>
                <a:cubicBezTo>
                  <a:pt x="2424011" y="-27869"/>
                  <a:pt x="2774169" y="66858"/>
                  <a:pt x="2908302" y="0"/>
                </a:cubicBezTo>
                <a:cubicBezTo>
                  <a:pt x="3042435" y="-66858"/>
                  <a:pt x="3397951" y="36536"/>
                  <a:pt x="3642086" y="0"/>
                </a:cubicBezTo>
                <a:cubicBezTo>
                  <a:pt x="3886221" y="-36536"/>
                  <a:pt x="3814348" y="26850"/>
                  <a:pt x="3952532" y="0"/>
                </a:cubicBezTo>
                <a:cubicBezTo>
                  <a:pt x="4090716" y="-26850"/>
                  <a:pt x="4385462" y="44553"/>
                  <a:pt x="4516981" y="0"/>
                </a:cubicBezTo>
                <a:cubicBezTo>
                  <a:pt x="4648500" y="-44553"/>
                  <a:pt x="4758485" y="2809"/>
                  <a:pt x="4827428" y="0"/>
                </a:cubicBezTo>
                <a:cubicBezTo>
                  <a:pt x="4896371" y="-2809"/>
                  <a:pt x="5273312" y="82918"/>
                  <a:pt x="5561211" y="0"/>
                </a:cubicBezTo>
                <a:cubicBezTo>
                  <a:pt x="5849110" y="-82918"/>
                  <a:pt x="5780133" y="7285"/>
                  <a:pt x="5871658" y="0"/>
                </a:cubicBezTo>
                <a:cubicBezTo>
                  <a:pt x="5963183" y="-7285"/>
                  <a:pt x="6377464" y="76974"/>
                  <a:pt x="6605441" y="0"/>
                </a:cubicBezTo>
                <a:cubicBezTo>
                  <a:pt x="6833418" y="-76974"/>
                  <a:pt x="6829777" y="13990"/>
                  <a:pt x="7000555" y="0"/>
                </a:cubicBezTo>
                <a:cubicBezTo>
                  <a:pt x="7171333" y="-13990"/>
                  <a:pt x="7358247" y="461"/>
                  <a:pt x="7565003" y="0"/>
                </a:cubicBezTo>
                <a:cubicBezTo>
                  <a:pt x="7771759" y="-461"/>
                  <a:pt x="7749870" y="20867"/>
                  <a:pt x="7875450" y="0"/>
                </a:cubicBezTo>
                <a:cubicBezTo>
                  <a:pt x="8001030" y="-20867"/>
                  <a:pt x="8464834" y="2624"/>
                  <a:pt x="8722123" y="0"/>
                </a:cubicBezTo>
                <a:cubicBezTo>
                  <a:pt x="8862115" y="4502"/>
                  <a:pt x="8970268" y="119509"/>
                  <a:pt x="8977517" y="255394"/>
                </a:cubicBezTo>
                <a:cubicBezTo>
                  <a:pt x="9035653" y="458805"/>
                  <a:pt x="8935029" y="523459"/>
                  <a:pt x="8977517" y="786598"/>
                </a:cubicBezTo>
                <a:cubicBezTo>
                  <a:pt x="9020005" y="1049737"/>
                  <a:pt x="8954379" y="1155275"/>
                  <a:pt x="8977517" y="1276940"/>
                </a:cubicBezTo>
                <a:cubicBezTo>
                  <a:pt x="9005627" y="1423842"/>
                  <a:pt x="8900539" y="1542224"/>
                  <a:pt x="8722123" y="1532334"/>
                </a:cubicBezTo>
                <a:cubicBezTo>
                  <a:pt x="8559078" y="1580219"/>
                  <a:pt x="8446734" y="1497277"/>
                  <a:pt x="8242342" y="1532334"/>
                </a:cubicBezTo>
                <a:cubicBezTo>
                  <a:pt x="8037950" y="1567391"/>
                  <a:pt x="7893859" y="1486643"/>
                  <a:pt x="7762560" y="1532334"/>
                </a:cubicBezTo>
                <a:cubicBezTo>
                  <a:pt x="7631261" y="1578025"/>
                  <a:pt x="7332795" y="1501157"/>
                  <a:pt x="7028777" y="1532334"/>
                </a:cubicBezTo>
                <a:cubicBezTo>
                  <a:pt x="6724759" y="1563511"/>
                  <a:pt x="6779059" y="1497109"/>
                  <a:pt x="6633663" y="1532334"/>
                </a:cubicBezTo>
                <a:cubicBezTo>
                  <a:pt x="6488267" y="1567559"/>
                  <a:pt x="6196170" y="1455208"/>
                  <a:pt x="5899880" y="1532334"/>
                </a:cubicBezTo>
                <a:cubicBezTo>
                  <a:pt x="5603590" y="1609460"/>
                  <a:pt x="5530259" y="1477350"/>
                  <a:pt x="5335431" y="1532334"/>
                </a:cubicBezTo>
                <a:cubicBezTo>
                  <a:pt x="5140603" y="1587318"/>
                  <a:pt x="4933035" y="1471971"/>
                  <a:pt x="4601648" y="1532334"/>
                </a:cubicBezTo>
                <a:cubicBezTo>
                  <a:pt x="4270261" y="1592697"/>
                  <a:pt x="4309085" y="1502580"/>
                  <a:pt x="4037200" y="1532334"/>
                </a:cubicBezTo>
                <a:cubicBezTo>
                  <a:pt x="3765315" y="1562088"/>
                  <a:pt x="3842616" y="1527694"/>
                  <a:pt x="3726753" y="1532334"/>
                </a:cubicBezTo>
                <a:cubicBezTo>
                  <a:pt x="3610890" y="1536974"/>
                  <a:pt x="3416785" y="1494205"/>
                  <a:pt x="3331639" y="1532334"/>
                </a:cubicBezTo>
                <a:cubicBezTo>
                  <a:pt x="3246493" y="1570463"/>
                  <a:pt x="3108203" y="1516581"/>
                  <a:pt x="2936525" y="1532334"/>
                </a:cubicBezTo>
                <a:cubicBezTo>
                  <a:pt x="2764847" y="1548087"/>
                  <a:pt x="2565706" y="1488452"/>
                  <a:pt x="2456744" y="1532334"/>
                </a:cubicBezTo>
                <a:cubicBezTo>
                  <a:pt x="2347782" y="1576216"/>
                  <a:pt x="2121373" y="1517179"/>
                  <a:pt x="1807628" y="1532334"/>
                </a:cubicBezTo>
                <a:cubicBezTo>
                  <a:pt x="1493883" y="1547489"/>
                  <a:pt x="1637274" y="1511074"/>
                  <a:pt x="1497181" y="1532334"/>
                </a:cubicBezTo>
                <a:cubicBezTo>
                  <a:pt x="1357088" y="1553594"/>
                  <a:pt x="1192339" y="1528852"/>
                  <a:pt x="1102067" y="1532334"/>
                </a:cubicBezTo>
                <a:cubicBezTo>
                  <a:pt x="1011795" y="1535816"/>
                  <a:pt x="540848" y="1531088"/>
                  <a:pt x="255394" y="1532334"/>
                </a:cubicBezTo>
                <a:cubicBezTo>
                  <a:pt x="123442" y="1525806"/>
                  <a:pt x="-15548" y="1381407"/>
                  <a:pt x="0" y="1276940"/>
                </a:cubicBezTo>
                <a:cubicBezTo>
                  <a:pt x="-28104" y="1055734"/>
                  <a:pt x="2735" y="1022336"/>
                  <a:pt x="0" y="776382"/>
                </a:cubicBezTo>
                <a:cubicBezTo>
                  <a:pt x="-2735" y="530428"/>
                  <a:pt x="59471" y="378123"/>
                  <a:pt x="0" y="255394"/>
                </a:cubicBezTo>
                <a:close/>
              </a:path>
              <a:path w="8977517" h="1532334" stroke="0" extrusionOk="0">
                <a:moveTo>
                  <a:pt x="0" y="255394"/>
                </a:moveTo>
                <a:cubicBezTo>
                  <a:pt x="-12496" y="108212"/>
                  <a:pt x="114040" y="-4123"/>
                  <a:pt x="255394" y="0"/>
                </a:cubicBezTo>
                <a:cubicBezTo>
                  <a:pt x="524582" y="-23025"/>
                  <a:pt x="596513" y="56177"/>
                  <a:pt x="819843" y="0"/>
                </a:cubicBezTo>
                <a:cubicBezTo>
                  <a:pt x="1043173" y="-56177"/>
                  <a:pt x="1312207" y="37036"/>
                  <a:pt x="1468958" y="0"/>
                </a:cubicBezTo>
                <a:cubicBezTo>
                  <a:pt x="1625709" y="-37036"/>
                  <a:pt x="1683166" y="21029"/>
                  <a:pt x="1779405" y="0"/>
                </a:cubicBezTo>
                <a:cubicBezTo>
                  <a:pt x="1875644" y="-21029"/>
                  <a:pt x="2329773" y="18625"/>
                  <a:pt x="2513188" y="0"/>
                </a:cubicBezTo>
                <a:cubicBezTo>
                  <a:pt x="2696603" y="-18625"/>
                  <a:pt x="2725670" y="21691"/>
                  <a:pt x="2823635" y="0"/>
                </a:cubicBezTo>
                <a:cubicBezTo>
                  <a:pt x="2921600" y="-21691"/>
                  <a:pt x="3181943" y="4534"/>
                  <a:pt x="3388084" y="0"/>
                </a:cubicBezTo>
                <a:cubicBezTo>
                  <a:pt x="3594225" y="-4534"/>
                  <a:pt x="3590244" y="31841"/>
                  <a:pt x="3698530" y="0"/>
                </a:cubicBezTo>
                <a:cubicBezTo>
                  <a:pt x="3806816" y="-31841"/>
                  <a:pt x="4039505" y="3157"/>
                  <a:pt x="4262979" y="0"/>
                </a:cubicBezTo>
                <a:cubicBezTo>
                  <a:pt x="4486453" y="-3157"/>
                  <a:pt x="4458209" y="15204"/>
                  <a:pt x="4573426" y="0"/>
                </a:cubicBezTo>
                <a:cubicBezTo>
                  <a:pt x="4688643" y="-15204"/>
                  <a:pt x="5079357" y="26787"/>
                  <a:pt x="5222542" y="0"/>
                </a:cubicBezTo>
                <a:cubicBezTo>
                  <a:pt x="5365727" y="-26787"/>
                  <a:pt x="5449546" y="25686"/>
                  <a:pt x="5617656" y="0"/>
                </a:cubicBezTo>
                <a:cubicBezTo>
                  <a:pt x="5785766" y="-25686"/>
                  <a:pt x="6007444" y="16289"/>
                  <a:pt x="6182104" y="0"/>
                </a:cubicBezTo>
                <a:cubicBezTo>
                  <a:pt x="6356764" y="-16289"/>
                  <a:pt x="6751741" y="25489"/>
                  <a:pt x="6915887" y="0"/>
                </a:cubicBezTo>
                <a:cubicBezTo>
                  <a:pt x="7080033" y="-25489"/>
                  <a:pt x="7163088" y="26094"/>
                  <a:pt x="7311002" y="0"/>
                </a:cubicBezTo>
                <a:cubicBezTo>
                  <a:pt x="7458916" y="-26094"/>
                  <a:pt x="7517333" y="8676"/>
                  <a:pt x="7621448" y="0"/>
                </a:cubicBezTo>
                <a:cubicBezTo>
                  <a:pt x="7725563" y="-8676"/>
                  <a:pt x="8278965" y="37072"/>
                  <a:pt x="8722123" y="0"/>
                </a:cubicBezTo>
                <a:cubicBezTo>
                  <a:pt x="8875497" y="979"/>
                  <a:pt x="8976412" y="95148"/>
                  <a:pt x="8977517" y="255394"/>
                </a:cubicBezTo>
                <a:cubicBezTo>
                  <a:pt x="9011152" y="420092"/>
                  <a:pt x="8945667" y="600992"/>
                  <a:pt x="8977517" y="755952"/>
                </a:cubicBezTo>
                <a:cubicBezTo>
                  <a:pt x="9009367" y="910912"/>
                  <a:pt x="8964112" y="1111892"/>
                  <a:pt x="8977517" y="1276940"/>
                </a:cubicBezTo>
                <a:cubicBezTo>
                  <a:pt x="8978590" y="1430041"/>
                  <a:pt x="8870079" y="1498214"/>
                  <a:pt x="8722123" y="1532334"/>
                </a:cubicBezTo>
                <a:cubicBezTo>
                  <a:pt x="8539717" y="1567991"/>
                  <a:pt x="8341187" y="1465909"/>
                  <a:pt x="8157674" y="1532334"/>
                </a:cubicBezTo>
                <a:cubicBezTo>
                  <a:pt x="7974161" y="1598759"/>
                  <a:pt x="7847793" y="1507989"/>
                  <a:pt x="7762560" y="1532334"/>
                </a:cubicBezTo>
                <a:cubicBezTo>
                  <a:pt x="7677327" y="1556679"/>
                  <a:pt x="7527227" y="1519612"/>
                  <a:pt x="7452114" y="1532334"/>
                </a:cubicBezTo>
                <a:cubicBezTo>
                  <a:pt x="7377001" y="1545056"/>
                  <a:pt x="7027859" y="1487062"/>
                  <a:pt x="6887665" y="1532334"/>
                </a:cubicBezTo>
                <a:cubicBezTo>
                  <a:pt x="6747471" y="1577606"/>
                  <a:pt x="6330665" y="1446351"/>
                  <a:pt x="6153882" y="1532334"/>
                </a:cubicBezTo>
                <a:cubicBezTo>
                  <a:pt x="5977099" y="1618317"/>
                  <a:pt x="5922873" y="1491184"/>
                  <a:pt x="5758768" y="1532334"/>
                </a:cubicBezTo>
                <a:cubicBezTo>
                  <a:pt x="5594663" y="1573484"/>
                  <a:pt x="5455854" y="1498795"/>
                  <a:pt x="5363654" y="1532334"/>
                </a:cubicBezTo>
                <a:cubicBezTo>
                  <a:pt x="5271454" y="1565873"/>
                  <a:pt x="5043300" y="1530454"/>
                  <a:pt x="4799205" y="1532334"/>
                </a:cubicBezTo>
                <a:cubicBezTo>
                  <a:pt x="4555110" y="1534214"/>
                  <a:pt x="4421709" y="1494648"/>
                  <a:pt x="4319424" y="1532334"/>
                </a:cubicBezTo>
                <a:cubicBezTo>
                  <a:pt x="4217139" y="1570020"/>
                  <a:pt x="3896880" y="1518997"/>
                  <a:pt x="3585641" y="1532334"/>
                </a:cubicBezTo>
                <a:cubicBezTo>
                  <a:pt x="3274402" y="1545671"/>
                  <a:pt x="3031714" y="1532297"/>
                  <a:pt x="2851858" y="1532334"/>
                </a:cubicBezTo>
                <a:cubicBezTo>
                  <a:pt x="2672002" y="1532371"/>
                  <a:pt x="2607583" y="1493210"/>
                  <a:pt x="2456744" y="1532334"/>
                </a:cubicBezTo>
                <a:cubicBezTo>
                  <a:pt x="2305905" y="1571458"/>
                  <a:pt x="2151896" y="1496800"/>
                  <a:pt x="1976962" y="1532334"/>
                </a:cubicBezTo>
                <a:cubicBezTo>
                  <a:pt x="1802028" y="1567868"/>
                  <a:pt x="1772361" y="1511817"/>
                  <a:pt x="1666516" y="1532334"/>
                </a:cubicBezTo>
                <a:cubicBezTo>
                  <a:pt x="1560671" y="1552851"/>
                  <a:pt x="1487823" y="1524921"/>
                  <a:pt x="1356069" y="1532334"/>
                </a:cubicBezTo>
                <a:cubicBezTo>
                  <a:pt x="1224315" y="1539747"/>
                  <a:pt x="1073168" y="1528664"/>
                  <a:pt x="791620" y="1532334"/>
                </a:cubicBezTo>
                <a:cubicBezTo>
                  <a:pt x="510072" y="1536004"/>
                  <a:pt x="472858" y="1525740"/>
                  <a:pt x="255394" y="1532334"/>
                </a:cubicBezTo>
                <a:cubicBezTo>
                  <a:pt x="120385" y="1566351"/>
                  <a:pt x="-28480" y="1427637"/>
                  <a:pt x="0" y="1276940"/>
                </a:cubicBezTo>
                <a:cubicBezTo>
                  <a:pt x="-52505" y="1169196"/>
                  <a:pt x="21508" y="913328"/>
                  <a:pt x="0" y="776382"/>
                </a:cubicBezTo>
                <a:cubicBezTo>
                  <a:pt x="-21508" y="639436"/>
                  <a:pt x="57589" y="467609"/>
                  <a:pt x="0" y="255394"/>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800">
                <a:solidFill>
                  <a:srgbClr val="00B0F0"/>
                </a:solidFill>
                <a:latin typeface="Nunito Black" pitchFamily="2" charset="0"/>
              </a:rPr>
              <a:t>Quan sát tranh và trả lời câu hỏi:</a:t>
            </a:r>
          </a:p>
        </p:txBody>
      </p:sp>
      <p:pic>
        <p:nvPicPr>
          <p:cNvPr id="8197" name="Picture 17">
            <a:extLst>
              <a:ext uri="{FF2B5EF4-FFF2-40B4-BE49-F238E27FC236}">
                <a16:creationId xmlns="" xmlns:a16="http://schemas.microsoft.com/office/drawing/2014/main" id="{4A1D2B98-B073-9D95-4427-C6727E90F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0"/>
            <a:ext cx="19716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B86C3E6F-718F-3C63-1982-FA8577429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3379788"/>
            <a:ext cx="45053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 xmlns:a16="http://schemas.microsoft.com/office/drawing/2014/main" id="{4D9088FD-276B-E86F-C45E-474F1828C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3686175"/>
            <a:ext cx="45053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512ECB5-D8CE-C0C8-714B-09C28427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5248"/>
            <a:ext cx="59880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6C6AC35C-0463-EEDD-BBB6-E0952BBFD0DD}"/>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0244" name="Picture 17">
            <a:extLst>
              <a:ext uri="{FF2B5EF4-FFF2-40B4-BE49-F238E27FC236}">
                <a16:creationId xmlns="" xmlns:a16="http://schemas.microsoft.com/office/drawing/2014/main" id="{23B3F770-D644-5B2B-9CE1-45B72D0D5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5D84123-5231-785C-80C9-8C1B35A1E84D}"/>
              </a:ext>
            </a:extLst>
          </p:cNvPr>
          <p:cNvSpPr>
            <a:spLocks noChangeArrowheads="1"/>
          </p:cNvSpPr>
          <p:nvPr/>
        </p:nvSpPr>
        <p:spPr bwMode="auto">
          <a:xfrm>
            <a:off x="6438106" y="2624018"/>
            <a:ext cx="4314825" cy="109251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err="1" smtClean="0">
                <a:solidFill>
                  <a:srgbClr val="7030A0"/>
                </a:solidFill>
                <a:latin typeface="Nunito Black" pitchFamily="2" charset="0"/>
              </a:rPr>
              <a:t>Chào</a:t>
            </a:r>
            <a:r>
              <a:rPr lang="en-US" altLang="en-US" dirty="0" smtClean="0">
                <a:solidFill>
                  <a:srgbClr val="7030A0"/>
                </a:solidFill>
                <a:latin typeface="Nunito Black" pitchFamily="2" charset="0"/>
              </a:rPr>
              <a:t> </a:t>
            </a:r>
            <a:r>
              <a:rPr lang="en-US" altLang="en-US" dirty="0" err="1">
                <a:solidFill>
                  <a:srgbClr val="7030A0"/>
                </a:solidFill>
                <a:latin typeface="Nunito Black" pitchFamily="2" charset="0"/>
              </a:rPr>
              <a:t>hỏi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lễ</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phép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khi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gặp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bác</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hàng</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xóm</a:t>
            </a:r>
            <a:r>
              <a:rPr lang="en-US" altLang="en-US" dirty="0">
                <a:solidFill>
                  <a:srgbClr val="7030A0"/>
                </a:solidFill>
                <a:latin typeface="Nunito Black" pitchFamily="2" charset="0"/>
              </a:rPr>
              <a:t>.</a:t>
            </a:r>
            <a:endParaRPr lang="en-US" altLang="en-US" sz="4000" dirty="0">
              <a:solidFill>
                <a:srgbClr val="7030A0"/>
              </a:solidFill>
              <a:latin typeface="Nunito Black" pitchFamily="2"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250" b="99500" l="4000" r="94833">
                        <a14:foregroundMark x1="29167" y1="7250" x2="27667" y2="94000"/>
                        <a14:foregroundMark x1="40333" y1="63500" x2="60500" y2="90000"/>
                        <a14:foregroundMark x1="54500" y1="58000" x2="62000" y2="85000"/>
                        <a14:foregroundMark x1="43167" y1="68000" x2="50833" y2="71500"/>
                        <a14:foregroundMark x1="37667" y1="66000" x2="47833" y2="74000"/>
                      </a14:backgroundRemoval>
                    </a14:imgEffect>
                  </a14:imgLayer>
                </a14:imgProps>
              </a:ext>
            </a:extLst>
          </a:blip>
          <a:stretch>
            <a:fillRect/>
          </a:stretch>
        </p:blipFill>
        <p:spPr>
          <a:xfrm>
            <a:off x="5877779" y="3821723"/>
            <a:ext cx="5828446" cy="2965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DA5375C-B261-0CA2-9E2A-8D2ECD4DA79D}"/>
              </a:ext>
            </a:extLst>
          </p:cNvPr>
          <p:cNvSpPr txBox="1"/>
          <p:nvPr/>
        </p:nvSpPr>
        <p:spPr>
          <a:xfrm>
            <a:off x="2022475"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1269" name="Picture 17">
            <a:extLst>
              <a:ext uri="{FF2B5EF4-FFF2-40B4-BE49-F238E27FC236}">
                <a16:creationId xmlns="" xmlns:a16="http://schemas.microsoft.com/office/drawing/2014/main" id="{ABB2DCCC-EA73-DCC8-A1A4-2654668D1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252B5373-E46F-2B49-7FD0-FB2F7144E09D}"/>
              </a:ext>
            </a:extLst>
          </p:cNvPr>
          <p:cNvSpPr>
            <a:spLocks noChangeArrowheads="1"/>
          </p:cNvSpPr>
          <p:nvPr/>
        </p:nvSpPr>
        <p:spPr bwMode="auto">
          <a:xfrm>
            <a:off x="6641735" y="2784274"/>
            <a:ext cx="3543300" cy="1797368"/>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7030A0"/>
                </a:solidFill>
                <a:latin typeface="Nunito Black" pitchFamily="2" charset="0"/>
              </a:rPr>
              <a:t>Tranh</a:t>
            </a:r>
            <a:r>
              <a:rPr lang="en-US" altLang="en-US" sz="3200" dirty="0">
                <a:solidFill>
                  <a:srgbClr val="7030A0"/>
                </a:solidFill>
                <a:latin typeface="Nunito Black" pitchFamily="2" charset="0"/>
              </a:rPr>
              <a:t> 2: </a:t>
            </a:r>
          </a:p>
          <a:p>
            <a:pPr algn="ctr" eaLnBrk="1" hangingPunct="1">
              <a:lnSpc>
                <a:spcPct val="100000"/>
              </a:lnSpc>
              <a:spcBef>
                <a:spcPct val="0"/>
              </a:spcBef>
              <a:buFontTx/>
              <a:buNone/>
            </a:pPr>
            <a:r>
              <a:rPr lang="en-US" altLang="en-US" sz="3200" dirty="0" err="1">
                <a:solidFill>
                  <a:srgbClr val="7030A0"/>
                </a:solidFill>
                <a:latin typeface="Nunito Black" pitchFamily="2" charset="0"/>
              </a:rPr>
              <a:t>Biếu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rau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cho</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cô</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smtClean="0">
                <a:solidFill>
                  <a:srgbClr val="7030A0"/>
                </a:solidFill>
                <a:latin typeface="Nunito Black" pitchFamily="2" charset="0"/>
              </a:rPr>
              <a:t>xóm</a:t>
            </a:r>
            <a:r>
              <a:rPr lang="en-US" altLang="en-US" sz="3200" dirty="0" smtClean="0">
                <a:solidFill>
                  <a:srgbClr val="7030A0"/>
                </a:solidFill>
                <a:latin typeface="Nunito Black" pitchFamily="2" charset="0"/>
              </a:rPr>
              <a:t>.</a:t>
            </a:r>
            <a:endParaRPr lang="en-US" altLang="en-US" sz="4400" dirty="0">
              <a:solidFill>
                <a:srgbClr val="7030A0"/>
              </a:solidFill>
              <a:latin typeface="Nunito Black" pitchFamily="2" charset="0"/>
            </a:endParaRPr>
          </a:p>
        </p:txBody>
      </p:sp>
      <p:pic>
        <p:nvPicPr>
          <p:cNvPr id="7" name="Picture 6">
            <a:extLst>
              <a:ext uri="{FF2B5EF4-FFF2-40B4-BE49-F238E27FC236}">
                <a16:creationId xmlns="" xmlns:a16="http://schemas.microsoft.com/office/drawing/2014/main" id="{0D483230-FAC1-88B1-F60F-1CB3E82F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4" y="1948395"/>
            <a:ext cx="5429921" cy="400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7">
            <a:extLst>
              <a:ext uri="{FF2B5EF4-FFF2-40B4-BE49-F238E27FC236}">
                <a16:creationId xmlns="" xmlns:a16="http://schemas.microsoft.com/office/drawing/2014/main" id="{EA693B3F-0AC6-25E1-1203-DD4302A5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2000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12227897-763D-082D-FD5D-E52BE5898664}"/>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smtClean="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sp>
        <p:nvSpPr>
          <p:cNvPr id="6" name="TextBox 5">
            <a:extLst>
              <a:ext uri="{FF2B5EF4-FFF2-40B4-BE49-F238E27FC236}">
                <a16:creationId xmlns="" xmlns:a16="http://schemas.microsoft.com/office/drawing/2014/main" id="{816E7F1C-75A4-FF64-5457-D18A3909482B}"/>
              </a:ext>
            </a:extLst>
          </p:cNvPr>
          <p:cNvSpPr>
            <a:spLocks noChangeArrowheads="1"/>
          </p:cNvSpPr>
          <p:nvPr/>
        </p:nvSpPr>
        <p:spPr bwMode="auto">
          <a:xfrm>
            <a:off x="6552406" y="2952873"/>
            <a:ext cx="4362694" cy="123348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smtClean="0">
                <a:solidFill>
                  <a:srgbClr val="7030A0"/>
                </a:solidFill>
                <a:latin typeface="Nunito Black" pitchFamily="2" charset="0"/>
              </a:rPr>
              <a:t>Thăm</a:t>
            </a:r>
            <a:r>
              <a:rPr lang="en-US" altLang="en-US" sz="3200" dirty="0" smtClean="0">
                <a:solidFill>
                  <a:srgbClr val="7030A0"/>
                </a:solidFill>
                <a:latin typeface="Nunito Black" pitchFamily="2" charset="0"/>
              </a:rPr>
              <a:t> </a:t>
            </a:r>
            <a:r>
              <a:rPr lang="en-US" altLang="en-US" sz="3200" dirty="0" err="1">
                <a:solidFill>
                  <a:srgbClr val="7030A0"/>
                </a:solidFill>
                <a:latin typeface="Nunito Black" pitchFamily="2" charset="0"/>
              </a:rPr>
              <a:t>hỏi</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sức</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khỏe</a:t>
            </a:r>
            <a:r>
              <a:rPr lang="en-US" altLang="en-US" sz="3200" dirty="0">
                <a:solidFill>
                  <a:srgbClr val="7030A0"/>
                </a:solidFill>
                <a:latin typeface="Nunito Black" pitchFamily="2" charset="0"/>
              </a:rPr>
              <a:t> </a:t>
            </a:r>
          </a:p>
          <a:p>
            <a:pPr algn="ctr" eaLnBrk="1" hangingPunct="1">
              <a:lnSpc>
                <a:spcPct val="100000"/>
              </a:lnSpc>
              <a:spcBef>
                <a:spcPct val="0"/>
              </a:spcBef>
              <a:buFontTx/>
              <a:buNone/>
            </a:pPr>
            <a:r>
              <a:rPr lang="en-US" altLang="en-US" sz="3200" dirty="0" err="1">
                <a:solidFill>
                  <a:srgbClr val="7030A0"/>
                </a:solidFill>
                <a:latin typeface="Nunito Black" pitchFamily="2" charset="0"/>
              </a:rPr>
              <a:t>ông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xóm</a:t>
            </a:r>
            <a:r>
              <a:rPr lang="en-US" altLang="en-US" sz="3200" dirty="0"/>
              <a:t>.</a:t>
            </a:r>
            <a:endParaRPr lang="en-US" altLang="en-US" sz="3200" dirty="0">
              <a:solidFill>
                <a:srgbClr val="7030A0"/>
              </a:solidFill>
              <a:latin typeface="Nunito Black" pitchFamily="2" charset="0"/>
            </a:endParaRPr>
          </a:p>
        </p:txBody>
      </p:sp>
      <p:pic>
        <p:nvPicPr>
          <p:cNvPr id="7" name="Picture 6">
            <a:extLst>
              <a:ext uri="{FF2B5EF4-FFF2-40B4-BE49-F238E27FC236}">
                <a16:creationId xmlns="" xmlns:a16="http://schemas.microsoft.com/office/drawing/2014/main" id="{F8B6D45F-F8C7-800E-3D9D-6670729C1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79" y="2207480"/>
            <a:ext cx="5659438"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94410" l="1500" r="95500">
                        <a14:foregroundMark x1="36500" y1="35714" x2="39500" y2="39441"/>
                        <a14:foregroundMark x1="72250" y1="47205" x2="75000" y2="50621"/>
                      </a14:backgroundRemoval>
                    </a14:imgEffect>
                  </a14:imgLayer>
                </a14:imgProps>
              </a:ext>
            </a:extLst>
          </a:blip>
          <a:stretch>
            <a:fillRect/>
          </a:stretch>
        </p:blipFill>
        <p:spPr>
          <a:xfrm>
            <a:off x="7105100" y="4053866"/>
            <a:ext cx="3810000" cy="306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C79C087-D86D-4CD5-E121-870132C858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0" b="80097" l="8881" r="87389">
                        <a14:foregroundMark x1="70160" y1="5340" x2="78508" y2="25728"/>
                        <a14:foregroundMark x1="74245" y1="16343" x2="66075" y2="18770"/>
                        <a14:foregroundMark x1="68384" y1="21359" x2="75133" y2="26375"/>
                        <a14:foregroundMark x1="77087" y1="27023" x2="82771" y2="42233"/>
                        <a14:foregroundMark x1="85613" y1="29126" x2="87389" y2="40615"/>
                        <a14:foregroundMark x1="84547" y1="74434" x2="85080" y2="79773"/>
                        <a14:foregroundMark x1="72469" y1="72816" x2="72824" y2="78803"/>
                        <a14:foregroundMark x1="59325" y1="48058" x2="59325" y2="48058"/>
                        <a14:foregroundMark x1="61812" y1="45631" x2="58792" y2="48058"/>
                        <a14:foregroundMark x1="55240" y1="48706" x2="54707" y2="48706"/>
                        <a14:foregroundMark x1="23446" y1="32848" x2="29485" y2="62298"/>
                        <a14:foregroundMark x1="17052" y1="30744" x2="17052" y2="30744"/>
                        <a14:foregroundMark x1="35524" y1="50000" x2="35524" y2="50000"/>
                        <a14:foregroundMark x1="37478" y1="48544" x2="38899" y2="48544"/>
                        <a14:foregroundMark x1="40853" y1="46602" x2="40853" y2="46602"/>
                        <a14:foregroundMark x1="40675" y1="46602" x2="39254" y2="46602"/>
                        <a14:foregroundMark x1="38899" y1="45146" x2="38899" y2="45146"/>
                        <a14:foregroundMark x1="38721" y1="44660" x2="38721" y2="44660"/>
                        <a14:foregroundMark x1="37833" y1="43528" x2="37833" y2="43528"/>
                        <a14:foregroundMark x1="8881" y1="49515" x2="18828" y2="52751"/>
                        <a14:foregroundMark x1="24334" y1="64239" x2="24334" y2="72006"/>
                        <a14:foregroundMark x1="23801" y1="64401" x2="23446" y2="60841"/>
                        <a14:foregroundMark x1="31972" y1="64887" x2="30373" y2="63916"/>
                        <a14:foregroundMark x1="32682" y1="77184" x2="33748" y2="80097"/>
                        <a14:foregroundMark x1="20249" y1="75081" x2="20604" y2="77994"/>
                        <a14:backgroundMark x1="36057" y1="46602" x2="36057" y2="46602"/>
                      </a14:backgroundRemoval>
                    </a14:imgEffect>
                  </a14:imgLayer>
                </a14:imgProps>
              </a:ext>
              <a:ext uri="{28A0092B-C50C-407E-A947-70E740481C1C}">
                <a14:useLocalDpi xmlns:a14="http://schemas.microsoft.com/office/drawing/2010/main" val="0"/>
              </a:ext>
            </a:extLst>
          </a:blip>
          <a:srcRect l="6923" t="2924" r="8418" b="16409"/>
          <a:stretch>
            <a:fillRect/>
          </a:stretch>
        </p:blipFill>
        <p:spPr bwMode="auto">
          <a:xfrm>
            <a:off x="2410619" y="2257424"/>
            <a:ext cx="4154488" cy="434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D6904B0F-B433-79EF-CBA0-906F3284B8EA}"/>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3318" name="Picture 17">
            <a:extLst>
              <a:ext uri="{FF2B5EF4-FFF2-40B4-BE49-F238E27FC236}">
                <a16:creationId xmlns="" xmlns:a16="http://schemas.microsoft.com/office/drawing/2014/main" id="{DE1DE544-82E3-5D24-7AC4-D1F08D3C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2A16A9A3-C683-311B-1241-931A15F73E80}"/>
              </a:ext>
            </a:extLst>
          </p:cNvPr>
          <p:cNvSpPr>
            <a:spLocks noChangeArrowheads="1"/>
          </p:cNvSpPr>
          <p:nvPr/>
        </p:nvSpPr>
        <p:spPr bwMode="auto">
          <a:xfrm>
            <a:off x="7159749" y="3014821"/>
            <a:ext cx="3660651"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Chào</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gặp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smtClean="0">
                <a:solidFill>
                  <a:srgbClr val="7030A0"/>
                </a:solidFill>
                <a:latin typeface="Nunito Black" pitchFamily="2" charset="0"/>
              </a:rPr>
              <a:t>xóm</a:t>
            </a:r>
            <a:r>
              <a:rPr lang="en-US" altLang="en-US" sz="3600" dirty="0" smtClean="0">
                <a:solidFill>
                  <a:srgbClr val="7030A0"/>
                </a:solidFill>
                <a:latin typeface="Nunito Black" pitchFamily="2" charset="0"/>
              </a:rPr>
              <a:t>.</a:t>
            </a:r>
            <a:endParaRPr lang="en-US" altLang="en-US" sz="3600" dirty="0">
              <a:solidFill>
                <a:srgbClr val="7030A0"/>
              </a:solidFill>
              <a:latin typeface="Nunito Black" pitchFamily="2" charset="0"/>
            </a:endParaRPr>
          </a:p>
        </p:txBody>
      </p:sp>
      <p:sp>
        <p:nvSpPr>
          <p:cNvPr id="8" name="Speech Bubble: Oval 7">
            <a:extLst>
              <a:ext uri="{FF2B5EF4-FFF2-40B4-BE49-F238E27FC236}">
                <a16:creationId xmlns="" xmlns:a16="http://schemas.microsoft.com/office/drawing/2014/main" id="{646D6026-EE0F-A18F-0850-89982D3BCAB0}"/>
              </a:ext>
            </a:extLst>
          </p:cNvPr>
          <p:cNvSpPr/>
          <p:nvPr/>
        </p:nvSpPr>
        <p:spPr>
          <a:xfrm>
            <a:off x="446088" y="2646363"/>
            <a:ext cx="2630487" cy="1055687"/>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rgbClr val="7030A0"/>
                </a:solidFill>
                <a:latin typeface="Nunito Black" pitchFamily="2" charset="0"/>
              </a:rPr>
              <a:t>Cháu</a:t>
            </a:r>
            <a:r>
              <a:rPr lang="en-US" sz="2400" dirty="0">
                <a:solidFill>
                  <a:srgbClr val="7030A0"/>
                </a:solidFill>
                <a:latin typeface="Nunito Black" pitchFamily="2" charset="0"/>
              </a:rPr>
              <a:t> </a:t>
            </a:r>
            <a:r>
              <a:rPr lang="en-US" sz="2400" dirty="0" err="1">
                <a:solidFill>
                  <a:srgbClr val="7030A0"/>
                </a:solidFill>
                <a:latin typeface="Nunito Black" pitchFamily="2" charset="0"/>
              </a:rPr>
              <a:t>chào</a:t>
            </a:r>
            <a:r>
              <a:rPr lang="en-US" sz="2400" dirty="0">
                <a:solidFill>
                  <a:srgbClr val="7030A0"/>
                </a:solidFill>
                <a:latin typeface="Nunito Black" pitchFamily="2" charset="0"/>
              </a:rPr>
              <a:t> </a:t>
            </a:r>
            <a:r>
              <a:rPr lang="en-US" sz="2400" dirty="0" err="1">
                <a:solidFill>
                  <a:srgbClr val="7030A0"/>
                </a:solidFill>
                <a:latin typeface="Nunito Black" pitchFamily="2" charset="0"/>
              </a:rPr>
              <a:t>ông</a:t>
            </a:r>
            <a:r>
              <a:rPr lang="en-US" sz="2400" dirty="0">
                <a:solidFill>
                  <a:srgbClr val="7030A0"/>
                </a:solidFill>
                <a:latin typeface="Nunito Black" pitchFamily="2" charset="0"/>
              </a:rPr>
              <a:t> Nam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C09530D-9D2B-417F-A785-A31480556A20}"/>
</file>

<file path=customXml/itemProps2.xml><?xml version="1.0" encoding="utf-8"?>
<ds:datastoreItem xmlns:ds="http://schemas.openxmlformats.org/officeDocument/2006/customXml" ds:itemID="{D5D2A6CE-8C7B-4D66-9630-54C32BDFB413}"/>
</file>

<file path=customXml/itemProps3.xml><?xml version="1.0" encoding="utf-8"?>
<ds:datastoreItem xmlns:ds="http://schemas.openxmlformats.org/officeDocument/2006/customXml" ds:itemID="{A89DFEA5-FB32-4BAB-A4A9-3730EFE00C08}"/>
</file>

<file path=docProps/app.xml><?xml version="1.0" encoding="utf-8"?>
<Properties xmlns="http://schemas.openxmlformats.org/officeDocument/2006/extended-properties" xmlns:vt="http://schemas.openxmlformats.org/officeDocument/2006/docPropsVTypes">
  <TotalTime>582</TotalTime>
  <Words>1721</Words>
  <Application>Microsoft Office PowerPoint</Application>
  <PresentationFormat>Widescreen</PresentationFormat>
  <Paragraphs>128</Paragraphs>
  <Slides>37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맑은 고딕</vt:lpstr>
      <vt:lpstr>微软雅黑</vt:lpstr>
      <vt:lpstr>宋体</vt:lpstr>
      <vt:lpstr>Arial</vt:lpstr>
      <vt:lpstr>Calibri</vt:lpstr>
      <vt:lpstr>Calibri Light</vt:lpstr>
      <vt:lpstr>Nunito Black</vt:lpstr>
      <vt:lpstr>Open Sans</vt:lpstr>
      <vt:lpstr>Sigmar One</vt:lpstr>
      <vt:lpstr>Times New Roman</vt:lpstr>
      <vt:lpstr>汉仪跳跳体简</vt:lpstr>
      <vt:lpstr>等线</vt:lpstr>
      <vt:lpstr>Office Theme</vt:lpstr>
      <vt:lpstr>1_Office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22</cp:revision>
  <dcterms:created xsi:type="dcterms:W3CDTF">2022-07-16T09:26:34Z</dcterms:created>
  <dcterms:modified xsi:type="dcterms:W3CDTF">2022-07-24T07:31:24Z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