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482" r:id="rId2"/>
    <p:sldId id="499" r:id="rId3"/>
    <p:sldId id="480" r:id="rId4"/>
    <p:sldId id="510" r:id="rId5"/>
    <p:sldId id="483" r:id="rId6"/>
    <p:sldId id="345" r:id="rId7"/>
    <p:sldId id="498" r:id="rId8"/>
    <p:sldId id="507" r:id="rId9"/>
    <p:sldId id="497" r:id="rId10"/>
    <p:sldId id="491" r:id="rId11"/>
    <p:sldId id="511" r:id="rId12"/>
    <p:sldId id="505" r:id="rId13"/>
    <p:sldId id="512" r:id="rId14"/>
    <p:sldId id="508" r:id="rId15"/>
    <p:sldId id="509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6" autoAdjust="0"/>
    <p:restoredTop sz="94660"/>
  </p:normalViewPr>
  <p:slideViewPr>
    <p:cSldViewPr>
      <p:cViewPr varScale="1">
        <p:scale>
          <a:sx n="105" d="100"/>
          <a:sy n="105" d="100"/>
        </p:scale>
        <p:origin x="138" y="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1896846-50E8-4421-992D-7E3FE9B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1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470B9-09FC-4BE4-8989-FA52C9F51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7829A-CA7F-4602-A07B-B4D97E0AF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5942-B03B-4148-B172-C21399A3C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0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460A8-446E-4BF9-9D3D-C606A1915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6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DADC-2E7D-48EA-A293-2C9B40738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CD3A-0A82-4D25-BD53-6EDDB6DF2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146E-8915-47B7-B03A-523C289F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43A5-6713-48F8-9AB7-CDC080D50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2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BF7C-044C-4609-AC03-699ACE54C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4F8C-F5C3-48D5-A9C6-B556AF9D4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2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E0A19-70B1-487D-9623-50B52ADE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202A-42D6-442B-B324-40494D3D9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04D41-9F62-4EEE-B042-ABED07BCD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4091F98-E0FF-4C74-9151-C8E5FDCB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vi-VN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Hoàng Thúy Hậu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2549525"/>
            <a:ext cx="39528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385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383857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3806825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08793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5111750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103813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1196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6453188"/>
            <a:ext cx="3952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642143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7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6453188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968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54952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HỦ ĐỀ 4 LỚP 2 GÕ THEO TIẾT TẤU VÀ GÕ ĐỆM BÀI HÁT CHÚ CHIM NHỎ DỄ THƯƠNG - PHẠM HOÀI LINH">
            <a:hlinkClick r:id="" action="ppaction://media"/>
            <a:extLst>
              <a:ext uri="{FF2B5EF4-FFF2-40B4-BE49-F238E27FC236}">
                <a16:creationId xmlns:a16="http://schemas.microsoft.com/office/drawing/2014/main" id="{76524F5B-F20B-4DA9-8018-EB90EB2766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370013" y="2420938"/>
            <a:ext cx="824547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 TẤU NHẠC CỤ BÀI HÁT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À TẤU NHẠC CỤ BÀI CHÚ CHIM NHỎ DỄ THƯƠNG">
            <a:hlinkClick r:id="" action="ppaction://media"/>
            <a:extLst>
              <a:ext uri="{FF2B5EF4-FFF2-40B4-BE49-F238E27FC236}">
                <a16:creationId xmlns:a16="http://schemas.microsoft.com/office/drawing/2014/main" id="{5FE73556-3A98-49E6-98AB-C0D0D0BAC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-4763"/>
            <a:ext cx="8553450" cy="645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246063"/>
            <a:ext cx="21367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26035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639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3851275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848100"/>
            <a:ext cx="39528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5075"/>
            <a:ext cx="3968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2557463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566988"/>
            <a:ext cx="400050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6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2543175"/>
            <a:ext cx="4000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7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5013325"/>
            <a:ext cx="5159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8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29200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5029200"/>
            <a:ext cx="515937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0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5013325"/>
            <a:ext cx="517525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2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6384925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4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5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6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7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8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9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0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1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2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6375400"/>
            <a:ext cx="614362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23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6375400"/>
            <a:ext cx="614363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378200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49538"/>
            <a:ext cx="20875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3681" r="58276" b="6467"/>
          <a:stretch>
            <a:fillRect/>
          </a:stretch>
        </p:blipFill>
        <p:spPr bwMode="auto">
          <a:xfrm>
            <a:off x="3038475" y="1628775"/>
            <a:ext cx="46386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8E44C-E82F-46DA-855B-6434BEE2F7D4}"/>
              </a:ext>
            </a:extLst>
          </p:cNvPr>
          <p:cNvSpPr txBox="1"/>
          <p:nvPr/>
        </p:nvSpPr>
        <p:spPr>
          <a:xfrm>
            <a:off x="4622304" y="1628775"/>
            <a:ext cx="1352724" cy="1368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nhac_cu_song_loan_triangle (mp3cut.net)">
            <a:hlinkClick r:id="" action="ppaction://media"/>
            <a:extLst>
              <a:ext uri="{FF2B5EF4-FFF2-40B4-BE49-F238E27FC236}">
                <a16:creationId xmlns:a16="http://schemas.microsoft.com/office/drawing/2014/main" id="{0C0F98FB-7AC3-4BF4-B13F-6EEE2E218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18611" y="1844824"/>
            <a:ext cx="609600" cy="609600"/>
          </a:xfrm>
          <a:prstGeom prst="rect">
            <a:avLst/>
          </a:prstGeom>
        </p:spPr>
      </p:pic>
      <p:pic>
        <p:nvPicPr>
          <p:cNvPr id="4" name="nhac_cu_traiengo (mp3cut.net)">
            <a:hlinkClick r:id="" action="ppaction://media"/>
            <a:extLst>
              <a:ext uri="{FF2B5EF4-FFF2-40B4-BE49-F238E27FC236}">
                <a16:creationId xmlns:a16="http://schemas.microsoft.com/office/drawing/2014/main" id="{EE044912-0E3E-4E9E-81F2-8F0943CEF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7550" y="3861048"/>
            <a:ext cx="609600" cy="609600"/>
          </a:xfrm>
          <a:prstGeom prst="rect">
            <a:avLst/>
          </a:prstGeom>
        </p:spPr>
      </p:pic>
      <p:pic>
        <p:nvPicPr>
          <p:cNvPr id="5" name="nhac_cu_trong_nho (mp3cut.net)">
            <a:hlinkClick r:id="" action="ppaction://media"/>
            <a:extLst>
              <a:ext uri="{FF2B5EF4-FFF2-40B4-BE49-F238E27FC236}">
                <a16:creationId xmlns:a16="http://schemas.microsoft.com/office/drawing/2014/main" id="{4D908B74-179E-4F8C-B3E7-F16E8CABF5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09931" y="3861048"/>
            <a:ext cx="609600" cy="609600"/>
          </a:xfrm>
          <a:prstGeom prst="rect">
            <a:avLst/>
          </a:prstGeom>
        </p:spPr>
      </p:pic>
      <p:pic>
        <p:nvPicPr>
          <p:cNvPr id="6" name="nhac_cu_thanh_phach_">
            <a:hlinkClick r:id="" action="ppaction://media"/>
            <a:extLst>
              <a:ext uri="{FF2B5EF4-FFF2-40B4-BE49-F238E27FC236}">
                <a16:creationId xmlns:a16="http://schemas.microsoft.com/office/drawing/2014/main" id="{B165E880-6CD1-40C6-B4D2-B0FB873AA5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39569" y="2008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1066800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TAI AI THÍNH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3681" r="58276" b="6467"/>
          <a:stretch>
            <a:fillRect/>
          </a:stretch>
        </p:blipFill>
        <p:spPr bwMode="auto">
          <a:xfrm>
            <a:off x="3038475" y="1628775"/>
            <a:ext cx="46386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8E44C-E82F-46DA-855B-6434BEE2F7D4}"/>
              </a:ext>
            </a:extLst>
          </p:cNvPr>
          <p:cNvSpPr txBox="1"/>
          <p:nvPr/>
        </p:nvSpPr>
        <p:spPr>
          <a:xfrm>
            <a:off x="4622304" y="1628775"/>
            <a:ext cx="1352724" cy="1368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nhac_cu_song_loan_triangle (mp3cut.net)">
            <a:hlinkClick r:id="" action="ppaction://media"/>
            <a:extLst>
              <a:ext uri="{FF2B5EF4-FFF2-40B4-BE49-F238E27FC236}">
                <a16:creationId xmlns:a16="http://schemas.microsoft.com/office/drawing/2014/main" id="{0C0F98FB-7AC3-4BF4-B13F-6EEE2E218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223" y="5869342"/>
            <a:ext cx="609600" cy="609600"/>
          </a:xfrm>
          <a:prstGeom prst="rect">
            <a:avLst/>
          </a:prstGeom>
        </p:spPr>
      </p:pic>
      <p:pic>
        <p:nvPicPr>
          <p:cNvPr id="4" name="nhac_cu_traiengo (mp3cut.net)">
            <a:hlinkClick r:id="" action="ppaction://media"/>
            <a:extLst>
              <a:ext uri="{FF2B5EF4-FFF2-40B4-BE49-F238E27FC236}">
                <a16:creationId xmlns:a16="http://schemas.microsoft.com/office/drawing/2014/main" id="{EE044912-0E3E-4E9E-81F2-8F0943CEF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7504" y="5927942"/>
            <a:ext cx="609600" cy="609600"/>
          </a:xfrm>
          <a:prstGeom prst="rect">
            <a:avLst/>
          </a:prstGeom>
        </p:spPr>
      </p:pic>
      <p:pic>
        <p:nvPicPr>
          <p:cNvPr id="5" name="nhac_cu_trong_nho (mp3cut.net)">
            <a:hlinkClick r:id="" action="ppaction://media"/>
            <a:extLst>
              <a:ext uri="{FF2B5EF4-FFF2-40B4-BE49-F238E27FC236}">
                <a16:creationId xmlns:a16="http://schemas.microsoft.com/office/drawing/2014/main" id="{4D908B74-179E-4F8C-B3E7-F16E8CABF5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22104" y="5924550"/>
            <a:ext cx="609600" cy="609600"/>
          </a:xfrm>
          <a:prstGeom prst="rect">
            <a:avLst/>
          </a:prstGeom>
        </p:spPr>
      </p:pic>
      <p:pic>
        <p:nvPicPr>
          <p:cNvPr id="6" name="nhac_cu_thanh_phach_">
            <a:hlinkClick r:id="" action="ppaction://media"/>
            <a:extLst>
              <a:ext uri="{FF2B5EF4-FFF2-40B4-BE49-F238E27FC236}">
                <a16:creationId xmlns:a16="http://schemas.microsoft.com/office/drawing/2014/main" id="{B165E880-6CD1-40C6-B4D2-B0FB873AA5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70711" y="5889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7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1663"/>
            <a:ext cx="80232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DÙNG NHẠC CỤ GÕ THỂ HIỆN HÌNH TIẾT TẤU</a:t>
            </a:r>
          </a:p>
        </p:txBody>
      </p:sp>
      <p:pic>
        <p:nvPicPr>
          <p:cNvPr id="512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089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30530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727575"/>
            <a:ext cx="1066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524375"/>
            <a:ext cx="12287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167188"/>
            <a:ext cx="1085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49325" y="1246188"/>
            <a:ext cx="9001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 THEO HÌNH TIẾT TẤU</a:t>
            </a:r>
          </a:p>
        </p:txBody>
      </p:sp>
      <p:pic>
        <p:nvPicPr>
          <p:cNvPr id="61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2021-06-12_1026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724150"/>
            <a:ext cx="74723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716338"/>
            <a:ext cx="91598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16338"/>
            <a:ext cx="9175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õ tiết tấu">
            <a:hlinkClick r:id="" action="ppaction://media"/>
            <a:extLst>
              <a:ext uri="{FF2B5EF4-FFF2-40B4-BE49-F238E27FC236}">
                <a16:creationId xmlns:a16="http://schemas.microsoft.com/office/drawing/2014/main" id="{64C72D1F-73A7-43C8-85BF-2AA903680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3764" y="4581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89050" y="2060575"/>
            <a:ext cx="85074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" descr="2021-06-12_1026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268413"/>
            <a:ext cx="7848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411413"/>
            <a:ext cx="7921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11413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355850"/>
            <a:ext cx="79216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79216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30550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3068638"/>
            <a:ext cx="8001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4002088"/>
            <a:ext cx="8255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4057650"/>
            <a:ext cx="8255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4002088"/>
            <a:ext cx="825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4884738"/>
            <a:ext cx="94297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72038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887913"/>
            <a:ext cx="942975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gõ tiết tấu">
            <a:hlinkClick r:id="" action="ppaction://media"/>
            <a:extLst>
              <a:ext uri="{FF2B5EF4-FFF2-40B4-BE49-F238E27FC236}">
                <a16:creationId xmlns:a16="http://schemas.microsoft.com/office/drawing/2014/main" id="{AA856EB2-5578-4A04-9802-BDE94A1BC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7460" y="3211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012825" y="2435225"/>
            <a:ext cx="89598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NHẠC CỤ THEO PHÁCH</a:t>
            </a:r>
          </a:p>
          <a:p>
            <a:pPr eaLnBrk="1" hangingPunct="1"/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BÀI HÁT 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8F2D451-21E3-43C6-AC5E-4A38E52AF451}"/>
</file>

<file path=customXml/itemProps2.xml><?xml version="1.0" encoding="utf-8"?>
<ds:datastoreItem xmlns:ds="http://schemas.openxmlformats.org/officeDocument/2006/customXml" ds:itemID="{3D443F4B-243A-49C8-9EE0-43BEAF2835E8}"/>
</file>

<file path=customXml/itemProps3.xml><?xml version="1.0" encoding="utf-8"?>
<ds:datastoreItem xmlns:ds="http://schemas.openxmlformats.org/officeDocument/2006/customXml" ds:itemID="{B37974A1-1F1A-4BC7-8C46-28960E02A9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9429</TotalTime>
  <Words>76</Words>
  <Application>Microsoft Office PowerPoint</Application>
  <PresentationFormat>Custom</PresentationFormat>
  <Paragraphs>15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626</cp:revision>
  <dcterms:created xsi:type="dcterms:W3CDTF">2010-04-30T18:19:48Z</dcterms:created>
  <dcterms:modified xsi:type="dcterms:W3CDTF">2021-12-21T16:39:26Z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