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5"/>
  </p:notesMasterIdLst>
  <p:sldIdLst>
    <p:sldId id="513" r:id="rId2"/>
    <p:sldId id="547" r:id="rId3"/>
    <p:sldId id="542" r:id="rId4"/>
    <p:sldId id="551" r:id="rId5"/>
    <p:sldId id="581" r:id="rId6"/>
    <p:sldId id="561" r:id="rId7"/>
    <p:sldId id="562" r:id="rId8"/>
    <p:sldId id="563" r:id="rId9"/>
    <p:sldId id="564" r:id="rId10"/>
    <p:sldId id="565" r:id="rId11"/>
    <p:sldId id="566" r:id="rId12"/>
    <p:sldId id="568" r:id="rId13"/>
    <p:sldId id="569" r:id="rId14"/>
    <p:sldId id="570" r:id="rId15"/>
    <p:sldId id="571" r:id="rId16"/>
    <p:sldId id="572" r:id="rId17"/>
    <p:sldId id="576" r:id="rId18"/>
    <p:sldId id="577" r:id="rId19"/>
    <p:sldId id="574" r:id="rId20"/>
    <p:sldId id="578" r:id="rId21"/>
    <p:sldId id="579" r:id="rId22"/>
    <p:sldId id="580" r:id="rId23"/>
    <p:sldId id="567" r:id="rId24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>
      <p:cViewPr varScale="1">
        <p:scale>
          <a:sx n="97" d="100"/>
          <a:sy n="97" d="100"/>
        </p:scale>
        <p:origin x="797" y="4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5C516B0-7F6F-4A48-A48B-2AEF5401E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67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D23D5-FBD1-4917-9903-7343FB12C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5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EAA0A-E84A-4D37-B321-0B66EFC15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5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44853-7329-422F-AAF6-BF58A61F6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4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62C10-1633-479A-928F-DF9E28DF8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90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1F304-BB99-4BDB-AABB-B60EC15CE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7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3921E-4134-48FD-A5C4-71C715058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2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6A989-1BB0-4D5E-9F37-4EB89730C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5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9179F-46F4-40BD-8BA1-775E50ABC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2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13D8-6A1D-49C6-A17B-20758399F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03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AF6A9-8306-42E1-B4B1-E7F9142E5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9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087D5-F47E-440F-889A-D5D0A58DB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7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7B793-E247-4DFD-A1DD-5A137B627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5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DA1AE-0725-4DB3-ABD3-88761E050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44F7589B-915A-4032-98A3-1AFEF38C6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jpeg"/><Relationship Id="rId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image" Target="../media/image29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image" Target="../media/image22.png"/><Relationship Id="rId4" Type="http://schemas.openxmlformats.org/officeDocument/2006/relationships/image" Target="../media/image27.jpe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GV: </a:t>
            </a:r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Hoàng</a:t>
            </a:r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Thúy</a:t>
            </a:r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Hậu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4 - TIẾT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2411413" y="2732088"/>
            <a:ext cx="61610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127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127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/>
          <a:stretch>
            <a:fillRect/>
          </a:stretch>
        </p:blipFill>
        <p:spPr bwMode="auto">
          <a:xfrm>
            <a:off x="1525588" y="98425"/>
            <a:ext cx="8056562" cy="626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2339975"/>
            <a:ext cx="482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2382838"/>
            <a:ext cx="50323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2382838"/>
            <a:ext cx="5048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3692525"/>
            <a:ext cx="5048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3679825"/>
            <a:ext cx="50482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4941888"/>
            <a:ext cx="50323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4941888"/>
            <a:ext cx="50323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6273800"/>
            <a:ext cx="5032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6297613"/>
            <a:ext cx="5048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2382838"/>
            <a:ext cx="4826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2359025"/>
            <a:ext cx="482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3643313"/>
            <a:ext cx="484188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3630613"/>
            <a:ext cx="484188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644900"/>
            <a:ext cx="4841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4932363"/>
            <a:ext cx="4826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4932363"/>
            <a:ext cx="4826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932363"/>
            <a:ext cx="484188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6297613"/>
            <a:ext cx="4826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6288088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6273800"/>
            <a:ext cx="482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302375"/>
            <a:ext cx="482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-1588" y="1019175"/>
            <a:ext cx="2136776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CHU CHI NHO DEATHUOG.mp3">
            <a:hlinkClick r:id="" action="ppaction://media"/>
            <a:extLst>
              <a:ext uri="{FF2B5EF4-FFF2-40B4-BE49-F238E27FC236}">
                <a16:creationId xmlns:a16="http://schemas.microsoft.com/office/drawing/2014/main" id="{574B1923-9C63-468E-9CE7-9085DF1CF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2412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334963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“GIAI ĐIỆU QUEN THUỘC”</a:t>
            </a:r>
          </a:p>
        </p:txBody>
      </p:sp>
      <p:sp>
        <p:nvSpPr>
          <p:cNvPr id="13317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9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13320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32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846263" y="1387475"/>
            <a:ext cx="18557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utre 1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08" y="2605088"/>
            <a:ext cx="705678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2149955" y="3488531"/>
            <a:ext cx="5699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3091471" y="3509183"/>
            <a:ext cx="5699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3808605" y="3521075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4702822" y="3521075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6037331" y="3509184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6770688" y="3489325"/>
            <a:ext cx="5683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7415780" y="3489325"/>
            <a:ext cx="5683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8379942" y="3484127"/>
            <a:ext cx="5683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6412F4-F41B-4F88-94B2-D35D16F1E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17" y="3573463"/>
            <a:ext cx="749177" cy="40163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10363" y="4110038"/>
            <a:ext cx="3962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Phạm Tuyên</a:t>
            </a:r>
          </a:p>
        </p:txBody>
      </p:sp>
      <p:pic>
        <p:nvPicPr>
          <p:cNvPr id="1434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36638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254250"/>
            <a:ext cx="196215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3178175"/>
            <a:ext cx="1419225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732213"/>
            <a:ext cx="23749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25588" y="33575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MÚA SƯ TỬ THẬT LÀ VUI</a:t>
            </a:r>
          </a:p>
        </p:txBody>
      </p:sp>
      <p:pic>
        <p:nvPicPr>
          <p:cNvPr id="14345" name="Picture 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4000500"/>
            <a:ext cx="1195387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446088" y="1773238"/>
            <a:ext cx="5327650" cy="3808412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236538" algn="just">
              <a:defRPr/>
            </a:pPr>
            <a:endParaRPr lang="en-US" sz="1400" i="1" dirty="0">
              <a:solidFill>
                <a:schemeClr val="tx1"/>
              </a:solidFill>
              <a:latin typeface="Cambria" pitchFamily="18" charset="0"/>
            </a:endParaRPr>
          </a:p>
          <a:p>
            <a:pPr indent="236538" algn="just">
              <a:defRPr/>
            </a:pP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Phạm Tuyên sinh ngày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12/1/ 1930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, quê ở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Dương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  <a:p>
            <a:pPr indent="236538" algn="just">
              <a:defRPr/>
            </a:pP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thiếu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nhi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: </a:t>
            </a:r>
            <a:r>
              <a:rPr lang="vi-VN" sz="2400" i="1" dirty="0">
                <a:solidFill>
                  <a:srgbClr val="1713CB"/>
                </a:solidFill>
                <a:latin typeface="Cambria" pitchFamily="18" charset="0"/>
              </a:rPr>
              <a:t>Tiến lên đoàn viên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, </a:t>
            </a:r>
            <a:r>
              <a:rPr lang="vi-VN" sz="2400" i="1" dirty="0">
                <a:solidFill>
                  <a:srgbClr val="1713CB"/>
                </a:solidFill>
                <a:latin typeface="Cambria" pitchFamily="18" charset="0"/>
              </a:rPr>
              <a:t>Chiếc đèn ông sao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, </a:t>
            </a:r>
            <a:r>
              <a:rPr lang="vi-VN" sz="2400" i="1" dirty="0">
                <a:solidFill>
                  <a:srgbClr val="1713CB"/>
                </a:solidFill>
                <a:latin typeface="Cambria" pitchFamily="18" charset="0"/>
              </a:rPr>
              <a:t>Hành khúc Đội 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TNTP HCM, ..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  <a:p>
            <a:pPr indent="236538"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Ô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ng được Nhà nước trao tặng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giải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thưởng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Hồ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Chí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Minh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về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Văn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nghệ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thuật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400" i="1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5364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52513"/>
            <a:ext cx="16224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333750" y="1052513"/>
            <a:ext cx="4348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NHẠC SĨ PHẠM TUYÊN</a:t>
            </a:r>
            <a:endParaRPr lang="en-US" sz="3200"/>
          </a:p>
        </p:txBody>
      </p:sp>
      <p:pic>
        <p:nvPicPr>
          <p:cNvPr id="41986" name="Picture 2" descr="NS Phạm Tuyên buồn cười khi bài hát của mình giờ mới được &amp;#39;cởi trói&amp;#39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1930400"/>
            <a:ext cx="47625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8900"/>
            <a:ext cx="1670050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utre 165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9" b="2995"/>
          <a:stretch>
            <a:fillRect/>
          </a:stretch>
        </p:blipFill>
        <p:spPr bwMode="auto">
          <a:xfrm>
            <a:off x="1957388" y="830263"/>
            <a:ext cx="6985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utre 165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b="87794"/>
          <a:stretch>
            <a:fillRect/>
          </a:stretch>
        </p:blipFill>
        <p:spPr bwMode="auto">
          <a:xfrm>
            <a:off x="2606675" y="44450"/>
            <a:ext cx="596106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4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AutoShape 6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1" name="Picture 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6588"/>
            <a:ext cx="1417638" cy="24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025525"/>
            <a:ext cx="2376487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7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63" y="2484438"/>
            <a:ext cx="17811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NGHE NHAC MUA SU TU THAT LA VUI.mp3">
            <a:hlinkClick r:id="" action="ppaction://media"/>
            <a:extLst>
              <a:ext uri="{FF2B5EF4-FFF2-40B4-BE49-F238E27FC236}">
                <a16:creationId xmlns:a16="http://schemas.microsoft.com/office/drawing/2014/main" id="{D3296FB9-9456-466C-8F35-1A798526E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15054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1512888" y="2636838"/>
            <a:ext cx="78581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MÚA SƯ TỬ THẬT LÀ VUI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7417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7415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774700"/>
            <a:ext cx="7342187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88900"/>
            <a:ext cx="1670050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utre 165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b="87794"/>
          <a:stretch>
            <a:fillRect/>
          </a:stretch>
        </p:blipFill>
        <p:spPr bwMode="auto">
          <a:xfrm>
            <a:off x="2606675" y="44450"/>
            <a:ext cx="596106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4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AutoShape 6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39" name="Picture 7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6588"/>
            <a:ext cx="1417638" cy="24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7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981075"/>
            <a:ext cx="215582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7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63" y="2484438"/>
            <a:ext cx="17811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NGHE NHAC MUA SU TU THAT LA VUI.mp3">
            <a:hlinkClick r:id="" action="ppaction://media"/>
            <a:extLst>
              <a:ext uri="{FF2B5EF4-FFF2-40B4-BE49-F238E27FC236}">
                <a16:creationId xmlns:a16="http://schemas.microsoft.com/office/drawing/2014/main" id="{A07ECABF-6F34-4041-9372-DFE9BC718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17940" y="4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824" y="3284984"/>
            <a:ext cx="1248802" cy="23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1050131"/>
            <a:ext cx="2374900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9" y="4008209"/>
            <a:ext cx="1195387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6"/>
          <p:cNvSpPr txBox="1">
            <a:spLocks noChangeArrowheads="1"/>
          </p:cNvSpPr>
          <p:nvPr/>
        </p:nvSpPr>
        <p:spPr bwMode="gray">
          <a:xfrm>
            <a:off x="1179513" y="15875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TẬP GÕ THEO HÌNH TIẾT TẤU</a:t>
            </a:r>
          </a:p>
        </p:txBody>
      </p:sp>
      <p:pic>
        <p:nvPicPr>
          <p:cNvPr id="19463" name="Picutre 1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12" y="2979738"/>
            <a:ext cx="8568952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1529418" y="3842137"/>
            <a:ext cx="569912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2638389" y="3838860"/>
            <a:ext cx="569912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3403355" y="3827462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4520955" y="3895725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5999163" y="3876675"/>
            <a:ext cx="5683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7017153" y="3863974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7700093" y="3863974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8734499" y="3811841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078296-A445-41F8-9D77-7AAE9D5851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028" y="3948112"/>
            <a:ext cx="749177" cy="4016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111250" y="2636838"/>
            <a:ext cx="86614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HÌNH TIẾT TẤU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MÚA SƯ TỬ THẬT LÀ VUI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20489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20487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981200" y="2344738"/>
            <a:ext cx="7058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utre 165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9" b="2995"/>
          <a:stretch>
            <a:fillRect/>
          </a:stretch>
        </p:blipFill>
        <p:spPr bwMode="auto">
          <a:xfrm>
            <a:off x="157808" y="617539"/>
            <a:ext cx="10729191" cy="605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5" y="14287"/>
            <a:ext cx="1670050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utre 165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b="87794"/>
          <a:stretch>
            <a:fillRect/>
          </a:stretch>
        </p:blipFill>
        <p:spPr bwMode="auto">
          <a:xfrm>
            <a:off x="2541871" y="46300"/>
            <a:ext cx="5961063" cy="53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AutoShape 4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AutoShape 6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B1DA99B7-7FEA-4324-9312-D0E4ADF17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1833448" y="2335160"/>
            <a:ext cx="497661" cy="29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CE1BC100-9222-4A53-B382-18911D490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4281023" y="2420888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69FB168E-3755-4252-9018-38F9F4611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7646640" y="2420888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DF830B3D-4EC0-447E-9EE7-60CF84560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6007331" y="2420888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7DC71985-C083-4DE6-B427-7110E28F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7148979" y="3783776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68B98867-06DC-411C-AD2C-07F4611DB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6117986" y="3783776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50E39278-29C6-44BF-AF2E-1BF5BBD1E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2331110" y="3783776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D1047107-CA3D-4676-9D88-7405824D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5110528" y="3783776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1FEDB951-5921-4E71-99EC-92C0DFE6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4032192" y="3789040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B69C3A67-6E9A-45DC-A908-1613191EB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3241299" y="3789040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55BFA229-5A71-4562-97A6-0C9107A2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805880" y="3789040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E17CDCF5-2ED6-4A57-AB32-294E11416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9894579" y="2416226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AB74AC76-5381-46D9-8F17-0DF765E2E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9247782" y="2410855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0AC39E48-41C9-4027-B2B1-8A15B964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8352154" y="2410855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545253-160D-4992-B421-4A25C69BF6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73" y="3861048"/>
            <a:ext cx="749177" cy="299290"/>
          </a:xfrm>
          <a:prstGeom prst="rect">
            <a:avLst/>
          </a:prstGeom>
        </p:spPr>
      </p:pic>
      <p:pic>
        <p:nvPicPr>
          <p:cNvPr id="25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B8213004-C6C8-43AC-BA0C-E28993DCB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6557154" y="5157192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F5F93A0B-9202-4A47-B400-8DF0D32A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5646965" y="5146664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8F39C7BF-8695-4BAE-A4E0-48E89F8B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4968534" y="5157192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E205E48F-6051-4FE8-92FF-001ECFE69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4146651" y="5163466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1FF1E8C0-636E-4105-9FE7-2916649B7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3241299" y="5157192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833CEAD3-C87A-43B8-864B-B547F6F3C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2335947" y="5157192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3C0F20D9-8152-4F64-B0C1-1002FB45A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1833449" y="5157192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60D30D45-4ED2-4315-9AF3-79913DD0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999284" y="5157192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0B402761-B309-473E-AC1F-C2BB7E59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9017989" y="3774555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E9EC9F4A-12B0-490A-9E41-3DA7F1383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8005273" y="3789040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1FE9A9B-E4DE-4F64-88EB-9255461FD9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89" y="3870595"/>
            <a:ext cx="749177" cy="2992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881D273-BDDD-40E7-B605-BDE917B482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540" y="5238332"/>
            <a:ext cx="749177" cy="299290"/>
          </a:xfrm>
          <a:prstGeom prst="rect">
            <a:avLst/>
          </a:prstGeom>
        </p:spPr>
      </p:pic>
      <p:pic>
        <p:nvPicPr>
          <p:cNvPr id="37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41310786-EC80-4CEB-846F-4039A522F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3783361" y="6479146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999F04FA-6596-41E5-B9C1-227F95592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2992468" y="6462859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2AB6DC41-0E0A-4574-87CA-BB0BC33BF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1840759" y="6462859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8E068CE5-DEB8-4F42-9AC3-8A2065C62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750453" y="6463283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9D6F1DA6-4942-44D4-AD6C-BA6D9E931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10025651" y="5146664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3FE398CD-1C53-47CD-AF37-E8E39F53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9073958" y="5138255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529D7FD0-59FC-4A1A-8683-0567D08C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8109560" y="5147574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DFBD6CDA-85AF-46B5-BCF3-9B2F4698A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4861697" y="6462859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0D428F49-36AF-44C4-B8FE-E68184D6F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8172795" y="6477570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2B1494B3-B29D-46C3-BF17-2E3D0E1EE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9073958" y="6477570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99B4A7A1-3E23-45D0-AF5D-B032035F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6442949" y="6462859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590C6453-3D25-4104-B66D-604534C38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7397809" y="6462859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5D5F2A0-385C-42FA-B709-967CACB0D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49" y="6558079"/>
            <a:ext cx="749177" cy="299290"/>
          </a:xfrm>
          <a:prstGeom prst="rect">
            <a:avLst/>
          </a:prstGeom>
        </p:spPr>
      </p:pic>
      <p:pic>
        <p:nvPicPr>
          <p:cNvPr id="51" name="NGHE NHAC MUA SU TU THAT LA VUI.mp3">
            <a:hlinkClick r:id="" action="ppaction://media"/>
            <a:extLst>
              <a:ext uri="{FF2B5EF4-FFF2-40B4-BE49-F238E27FC236}">
                <a16:creationId xmlns:a16="http://schemas.microsoft.com/office/drawing/2014/main" id="{2A8ECCD2-6948-4AB5-841F-9C7A1175D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73958" y="293558"/>
            <a:ext cx="609600" cy="609600"/>
          </a:xfrm>
          <a:prstGeom prst="rect">
            <a:avLst/>
          </a:prstGeom>
        </p:spPr>
      </p:pic>
      <p:pic>
        <p:nvPicPr>
          <p:cNvPr id="52" name="Picture 11" descr="D:\GIÁO ÁN 1 2020-2021\HÌNH SOẠN GIÁO ÁN\Nhạc cụ\Trống con\Trống con - Copy (3).jpg">
            <a:extLst>
              <a:ext uri="{FF2B5EF4-FFF2-40B4-BE49-F238E27FC236}">
                <a16:creationId xmlns:a16="http://schemas.microsoft.com/office/drawing/2014/main" id="{912DF820-5341-40EC-915C-F2C3F741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10072905" y="6462859"/>
            <a:ext cx="497661" cy="3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8"/>
          <p:cNvSpPr>
            <a:spLocks noChangeArrowheads="1"/>
          </p:cNvSpPr>
          <p:nvPr/>
        </p:nvSpPr>
        <p:spPr bwMode="auto">
          <a:xfrm>
            <a:off x="1541463" y="2636838"/>
            <a:ext cx="78025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 MÚA LÂN SƯ TỬ</a:t>
            </a:r>
          </a:p>
        </p:txBody>
      </p:sp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MÚA SƯ TỬ THẬT LÀ VUI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22537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22535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2205038"/>
            <a:ext cx="213995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"/>
          <a:stretch>
            <a:fillRect/>
          </a:stretch>
        </p:blipFill>
        <p:spPr bwMode="auto">
          <a:xfrm>
            <a:off x="487363" y="1412875"/>
            <a:ext cx="537527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1754188"/>
            <a:ext cx="21875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8" name="Text Box 26"/>
          <p:cNvSpPr txBox="1">
            <a:spLocks noChangeArrowheads="1"/>
          </p:cNvSpPr>
          <p:nvPr/>
        </p:nvSpPr>
        <p:spPr bwMode="gray">
          <a:xfrm>
            <a:off x="949325" y="1012825"/>
            <a:ext cx="9109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 “MÚA LÂN”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98613" y="3408363"/>
            <a:ext cx="80232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pic>
        <p:nvPicPr>
          <p:cNvPr id="2458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"/>
          <a:stretch>
            <a:fillRect/>
          </a:stretch>
        </p:blipFill>
        <p:spPr bwMode="auto">
          <a:xfrm>
            <a:off x="8445500" y="4227513"/>
            <a:ext cx="2138363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030288"/>
            <a:ext cx="6276975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2</a:t>
            </a:r>
          </a:p>
        </p:txBody>
      </p:sp>
      <p:pic>
        <p:nvPicPr>
          <p:cNvPr id="2458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582025" y="2127250"/>
            <a:ext cx="1951038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4" name="Rectangle 3"/>
          <p:cNvSpPr>
            <a:spLocks noChangeArrowheads="1"/>
          </p:cNvSpPr>
          <p:nvPr/>
        </p:nvSpPr>
        <p:spPr bwMode="auto">
          <a:xfrm>
            <a:off x="468313" y="2811463"/>
            <a:ext cx="43703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574800" y="44878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MÚA SƯ TỬ THẬT LÀ VUI</a:t>
            </a:r>
          </a:p>
        </p:txBody>
      </p:sp>
      <p:sp>
        <p:nvSpPr>
          <p:cNvPr id="24586" name="Rectangle 3"/>
          <p:cNvSpPr>
            <a:spLocks noChangeArrowheads="1"/>
          </p:cNvSpPr>
          <p:nvPr/>
        </p:nvSpPr>
        <p:spPr bwMode="auto">
          <a:xfrm>
            <a:off x="446088" y="4035425"/>
            <a:ext cx="4368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NGHE NHẠC: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334963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“GIAI ĐIỆU QUEN THUỘC”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1"/>
          <a:stretch>
            <a:fillRect/>
          </a:stretch>
        </p:blipFill>
        <p:spPr bwMode="auto">
          <a:xfrm>
            <a:off x="2082800" y="2708275"/>
            <a:ext cx="6767513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846263" y="1387475"/>
            <a:ext cx="18557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039"/>
          <a:stretch>
            <a:fillRect/>
          </a:stretch>
        </p:blipFill>
        <p:spPr bwMode="auto">
          <a:xfrm>
            <a:off x="6494463" y="3689350"/>
            <a:ext cx="1728787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1.mp3">
            <a:hlinkClick r:id="" action="ppaction://media"/>
            <a:extLst>
              <a:ext uri="{FF2B5EF4-FFF2-40B4-BE49-F238E27FC236}">
                <a16:creationId xmlns:a16="http://schemas.microsoft.com/office/drawing/2014/main" id="{A98E1495-2055-4CB0-9859-726C29290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7632" y="3879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205538" y="4230688"/>
            <a:ext cx="39608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Nhạc Pháp</a:t>
            </a:r>
          </a:p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Lời Việt: Hoàng Anh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711325" y="34893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pic>
        <p:nvPicPr>
          <p:cNvPr id="512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36638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439738" y="4095750"/>
            <a:ext cx="246856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9"/>
          <a:stretch>
            <a:fillRect/>
          </a:stretch>
        </p:blipFill>
        <p:spPr bwMode="auto">
          <a:xfrm>
            <a:off x="477838" y="1916113"/>
            <a:ext cx="220186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681288"/>
            <a:ext cx="1849438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9" name="Rectangle 5"/>
          <p:cNvSpPr>
            <a:spLocks noChangeArrowheads="1"/>
          </p:cNvSpPr>
          <p:nvPr/>
        </p:nvSpPr>
        <p:spPr bwMode="auto">
          <a:xfrm>
            <a:off x="461963" y="29813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chim nhỏ dễ thương (hát mẫu)">
            <a:hlinkClick r:id="" action="ppaction://media"/>
            <a:extLst>
              <a:ext uri="{FF2B5EF4-FFF2-40B4-BE49-F238E27FC236}">
                <a16:creationId xmlns:a16="http://schemas.microsoft.com/office/drawing/2014/main" id="{24CA28CA-0D42-4D0C-8B76-9CB0ACD47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0972800" cy="63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216025" y="2997200"/>
            <a:ext cx="865346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7177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7175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8056562" cy="681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1133475"/>
            <a:ext cx="2136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HU CHI NHO DEATHUOG.mp3">
            <a:hlinkClick r:id="" action="ppaction://media"/>
            <a:extLst>
              <a:ext uri="{FF2B5EF4-FFF2-40B4-BE49-F238E27FC236}">
                <a16:creationId xmlns:a16="http://schemas.microsoft.com/office/drawing/2014/main" id="{8AD2724F-BC18-4077-89BB-BCC2CE57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1467" y="828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357313" y="2619375"/>
            <a:ext cx="82708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 GÕ ĐỆM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TIẾT TẤU LỜI CA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922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922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/>
          <a:stretch>
            <a:fillRect/>
          </a:stretch>
        </p:blipFill>
        <p:spPr bwMode="auto">
          <a:xfrm>
            <a:off x="1525588" y="44450"/>
            <a:ext cx="805656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0" y="260350"/>
            <a:ext cx="2136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2349500"/>
            <a:ext cx="417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23495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23495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2349500"/>
            <a:ext cx="4175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2349500"/>
            <a:ext cx="4175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23495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349500"/>
            <a:ext cx="417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23495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23495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23495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3709988"/>
            <a:ext cx="4191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3709988"/>
            <a:ext cx="4191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3709988"/>
            <a:ext cx="417512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3709988"/>
            <a:ext cx="4191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3697288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3697288"/>
            <a:ext cx="4175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3697288"/>
            <a:ext cx="417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697288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3709988"/>
            <a:ext cx="41751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5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5006975"/>
            <a:ext cx="417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3" y="5006975"/>
            <a:ext cx="4175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3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6453188"/>
            <a:ext cx="4191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64643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64643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6464300"/>
            <a:ext cx="4175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64643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6453188"/>
            <a:ext cx="4191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6453188"/>
            <a:ext cx="4191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6453188"/>
            <a:ext cx="41751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6453188"/>
            <a:ext cx="41751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6446838"/>
            <a:ext cx="417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6419850"/>
            <a:ext cx="4175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6419850"/>
            <a:ext cx="417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64008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CHU CHI NHO DEATHUOG.mp3">
            <a:hlinkClick r:id="" action="ppaction://media"/>
            <a:extLst>
              <a:ext uri="{FF2B5EF4-FFF2-40B4-BE49-F238E27FC236}">
                <a16:creationId xmlns:a16="http://schemas.microsoft.com/office/drawing/2014/main" id="{704EBC1C-D438-433E-BB3A-748783233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2412" y="5897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127137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2FBD4C0-9C71-4CC8-B2AD-09B6B41E5700}"/>
</file>

<file path=customXml/itemProps2.xml><?xml version="1.0" encoding="utf-8"?>
<ds:datastoreItem xmlns:ds="http://schemas.openxmlformats.org/officeDocument/2006/customXml" ds:itemID="{0149E22D-A150-4F92-8650-D4C212CE5597}"/>
</file>

<file path=customXml/itemProps3.xml><?xml version="1.0" encoding="utf-8"?>
<ds:datastoreItem xmlns:ds="http://schemas.openxmlformats.org/officeDocument/2006/customXml" ds:itemID="{08DBF0AE-1C78-4C41-9B69-518F57E40AE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13055</TotalTime>
  <Words>227</Words>
  <Application>Microsoft Office PowerPoint</Application>
  <PresentationFormat>Custom</PresentationFormat>
  <Paragraphs>42</Paragraphs>
  <Slides>23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Henry</cp:lastModifiedBy>
  <cp:revision>628</cp:revision>
  <dcterms:created xsi:type="dcterms:W3CDTF">2010-04-30T18:19:48Z</dcterms:created>
  <dcterms:modified xsi:type="dcterms:W3CDTF">2021-12-16T02:16:37Z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