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3" r:id="rId5"/>
    <p:sldId id="314" r:id="rId6"/>
    <p:sldId id="315" r:id="rId7"/>
    <p:sldId id="316" r:id="rId8"/>
    <p:sldId id="317" r:id="rId9"/>
    <p:sldId id="318" r:id="rId10"/>
    <p:sldId id="320" r:id="rId11"/>
    <p:sldId id="319" r:id="rId12"/>
    <p:sldId id="322" r:id="rId13"/>
    <p:sldId id="323" r:id="rId14"/>
    <p:sldId id="324" r:id="rId15"/>
    <p:sldId id="325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79F3F-C109-166F-612C-20540D9E50F3}" v="22" dt="2025-01-08T02:04:09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Ngọc Lan" userId="S::pnlan@thtrungyen.edu.vn::244c8483-40fc-4145-99ed-ea15bd8c56c9" providerId="AD" clId="Web-{C9D79F3F-C109-166F-612C-20540D9E50F3}"/>
    <pc:docChg chg="modSld">
      <pc:chgData name="Phạm Ngọc Lan" userId="S::pnlan@thtrungyen.edu.vn::244c8483-40fc-4145-99ed-ea15bd8c56c9" providerId="AD" clId="Web-{C9D79F3F-C109-166F-612C-20540D9E50F3}" dt="2025-01-08T02:04:09.529" v="20" actId="20577"/>
      <pc:docMkLst>
        <pc:docMk/>
      </pc:docMkLst>
      <pc:sldChg chg="modSp">
        <pc:chgData name="Phạm Ngọc Lan" userId="S::pnlan@thtrungyen.edu.vn::244c8483-40fc-4145-99ed-ea15bd8c56c9" providerId="AD" clId="Web-{C9D79F3F-C109-166F-612C-20540D9E50F3}" dt="2025-01-08T02:04:09.529" v="20" actId="20577"/>
        <pc:sldMkLst>
          <pc:docMk/>
          <pc:sldMk cId="881057839" sldId="314"/>
        </pc:sldMkLst>
        <pc:spChg chg="mod">
          <ac:chgData name="Phạm Ngọc Lan" userId="S::pnlan@thtrungyen.edu.vn::244c8483-40fc-4145-99ed-ea15bd8c56c9" providerId="AD" clId="Web-{C9D79F3F-C109-166F-612C-20540D9E50F3}" dt="2025-01-08T02:04:09.529" v="20" actId="20577"/>
          <ac:spMkLst>
            <pc:docMk/>
            <pc:sldMk cId="881057839" sldId="314"/>
            <ac:spMk id="4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48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84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3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3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8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03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36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80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6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94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0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1322250" y="2652204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Tiết</a:t>
            </a:r>
            <a:r>
              <a:rPr kumimoji="0" lang="en-US" sz="6600" b="1" i="1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3 + 4</a:t>
            </a:r>
          </a:p>
        </p:txBody>
      </p:sp>
    </p:spTree>
    <p:extLst>
      <p:ext uri="{BB962C8B-B14F-4D97-AF65-F5344CB8AC3E}">
        <p14:creationId xmlns:p14="http://schemas.microsoft.com/office/powerpoint/2010/main" val="358016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986782" y="5538186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411916" y="5189747"/>
            <a:ext cx="7740627" cy="771205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Mình soạn sách vở để chuẩn bị đến trường.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468" y="374120"/>
            <a:ext cx="687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c. Một câu kể</a:t>
            </a:r>
          </a:p>
        </p:txBody>
      </p:sp>
      <p:pic>
        <p:nvPicPr>
          <p:cNvPr id="13" name="Picture 2" descr="https://img.loigiaihay.com/picture/2022/0316/4_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8" r="54266"/>
          <a:stretch/>
        </p:blipFill>
        <p:spPr bwMode="auto">
          <a:xfrm>
            <a:off x="4300117" y="957885"/>
            <a:ext cx="4107561" cy="3952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69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986782" y="5538186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244064" y="5499892"/>
            <a:ext cx="4263204" cy="771205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Bác ơi chờ cháu với ạ!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468" y="374120"/>
            <a:ext cx="687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d. Một câu khiến</a:t>
            </a:r>
          </a:p>
        </p:txBody>
      </p:sp>
      <p:pic>
        <p:nvPicPr>
          <p:cNvPr id="12" name="Picture 2" descr="https://img.loigiaihay.com/picture/2022/0316/4_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2" t="49817"/>
          <a:stretch/>
        </p:blipFill>
        <p:spPr bwMode="auto">
          <a:xfrm>
            <a:off x="4244064" y="1088515"/>
            <a:ext cx="4219668" cy="4058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18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986782" y="5538186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3467" y="230427"/>
            <a:ext cx="7851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Nói tiếp để hoàn thành các câu dưới đây rồi chép vào vở.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a. Phòng của bạn nhỏ vương vãi đủ thứ: □, □, □,…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b. Bạn nhỏ đến trường muộn vì phải đi tìm □, □, □,…</a:t>
            </a:r>
          </a:p>
        </p:txBody>
      </p:sp>
      <p:pic>
        <p:nvPicPr>
          <p:cNvPr id="14" name="Picture 2" descr="https://img.loigiaihay.com/picture/2022/0316/4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98" y="1800087"/>
            <a:ext cx="5358013" cy="46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7908727" y="2415706"/>
            <a:ext cx="4283273" cy="2101865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ý: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trống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534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10403989" y="4337858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99247" y="3439214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3467" y="230427"/>
            <a:ext cx="7851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Nói tiếp để hoàn thành các câu dưới đây rồi chép vào vở.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4" name="Picture 2" descr="https://img.loigiaihay.com/picture/2022/0316/4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29" y="952499"/>
            <a:ext cx="5358013" cy="46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3655" y="5731150"/>
            <a:ext cx="10375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a. Phòng của bạn nhỏ vương vãi đủ thứ: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hộp bút, sách vở, thước kẻ,…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b. Bạn nhỏ đến trường muộn vì phải đi tìm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bút, sách, vở,…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585" y="362328"/>
            <a:ext cx="10202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Đọc các khổ thơ dưới đây và nêu tên bài thơ chứa khổ thơ đó.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567541">
            <a:off x="10659372" y="5468281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991" y="991404"/>
            <a:ext cx="1035879" cy="97761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338328" y="753870"/>
            <a:ext cx="2995881" cy="1754195"/>
            <a:chOff x="1406302" y="2817506"/>
            <a:chExt cx="2995881" cy="17541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6302" y="2817506"/>
              <a:ext cx="2995881" cy="175419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606731" y="3085662"/>
              <a:ext cx="26972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Nghỉ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hè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thích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nhất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Được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theo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mẹ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về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quê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Bà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cũng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mừng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ghê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thấy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vào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ngõ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…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85044" y="727145"/>
            <a:ext cx="2978056" cy="1893113"/>
            <a:chOff x="4628737" y="1014531"/>
            <a:chExt cx="2978056" cy="189311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28737" y="1014531"/>
              <a:ext cx="2978056" cy="18931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791600" y="1360922"/>
              <a:ext cx="26972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Một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tờ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giấy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trắng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Cô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gấp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Thoắt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đã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xong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Chiếc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thuyền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xinh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quá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!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5963" y="684184"/>
            <a:ext cx="3191221" cy="2011053"/>
            <a:chOff x="7769656" y="1036885"/>
            <a:chExt cx="3191221" cy="201105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69656" y="1036885"/>
              <a:ext cx="3191221" cy="2011053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7838855" y="1414432"/>
              <a:ext cx="312202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Màu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khăn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tuổi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thiếu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niên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Suốt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đời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tươi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thắm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mãi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Như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lời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ru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vời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vợi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bao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giờ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xa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87922" y="2629923"/>
            <a:ext cx="2896694" cy="1906002"/>
            <a:chOff x="1531615" y="2943435"/>
            <a:chExt cx="2896694" cy="19060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31615" y="2943435"/>
              <a:ext cx="2896694" cy="190600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848201" y="3285011"/>
              <a:ext cx="23711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Tôi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yêu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tôi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Nó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cười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rúc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rich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Mỗi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tôi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đùa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Nó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vui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nó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thích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…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9778" y="2605354"/>
            <a:ext cx="3252651" cy="1809887"/>
            <a:chOff x="4643471" y="2918866"/>
            <a:chExt cx="3252651" cy="180988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43471" y="2918866"/>
              <a:ext cx="2963322" cy="1809887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4852476" y="3105526"/>
              <a:ext cx="304364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Giờ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ra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cùng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bạn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náo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nức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nô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đùa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mệt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lại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túm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tụm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Cùng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tranh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say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sưa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87462" y="2629922"/>
            <a:ext cx="3694342" cy="1701950"/>
            <a:chOff x="7631155" y="3047938"/>
            <a:chExt cx="3694342" cy="170195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31155" y="3047938"/>
              <a:ext cx="3694342" cy="170195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7892246" y="3286974"/>
              <a:ext cx="331552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ấy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ngôi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sao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khuya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Soi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vào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trong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giấc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ngủ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Ngọn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đèn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khuya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bóng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mẹ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Sáng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một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vầng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sân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44114" y="4532808"/>
            <a:ext cx="3399929" cy="1979437"/>
            <a:chOff x="3118437" y="4728753"/>
            <a:chExt cx="3399929" cy="197943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18437" y="4728753"/>
              <a:ext cx="3399929" cy="1979437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3342846" y="5110712"/>
              <a:ext cx="289750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bố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còn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bé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tí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thích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lái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ô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tô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say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mê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sửa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đồ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hay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xem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bóng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đá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?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99976" y="4576558"/>
            <a:ext cx="4547157" cy="1779430"/>
            <a:chOff x="6846808" y="4798309"/>
            <a:chExt cx="4547157" cy="177943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46808" y="4798309"/>
              <a:ext cx="4547157" cy="177943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7489335" y="5141972"/>
              <a:ext cx="36943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bảo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đường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của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bé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Chỉ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đến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trường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thôi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Bé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tìm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mỗi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sớm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mai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Con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đườn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trang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sách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1581725" y="2176475"/>
            <a:ext cx="2611324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US" sz="2000" dirty="0" err="1">
                <a:solidFill>
                  <a:srgbClr val="FF0000"/>
                </a:solidFill>
                <a:latin typeface="Nunito Black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Nunito Black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unito Black"/>
              </a:rPr>
              <a:t>thăm</a:t>
            </a:r>
            <a:r>
              <a:rPr lang="en-US" sz="2000" dirty="0">
                <a:solidFill>
                  <a:srgbClr val="FF0000"/>
                </a:solidFill>
                <a:latin typeface="Nunito Black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unito Black"/>
              </a:rPr>
              <a:t>quê</a:t>
            </a:r>
            <a:endParaRPr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43280" y="2228435"/>
            <a:ext cx="2245502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Bàn tay cô giáo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061139" y="2221699"/>
            <a:ext cx="2467523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Ngày em vào đội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763274" y="4133837"/>
            <a:ext cx="2145988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 yêu em tôi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851993" y="4142785"/>
            <a:ext cx="2245502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vui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sao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069852" y="4136049"/>
            <a:ext cx="2467523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Ngưỡng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cửa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394526" y="6190287"/>
            <a:ext cx="2245502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tí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050993" y="6226595"/>
            <a:ext cx="2467523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bé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5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734" y="330300"/>
            <a:ext cx="10075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từ ngữ chỉ tình cảm, cảm xúc có trong mỗi khổ thơ trên.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10501503" y="5493908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991" y="991404"/>
            <a:ext cx="1035879" cy="9776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38328" y="753870"/>
            <a:ext cx="2995881" cy="1754195"/>
            <a:chOff x="1406302" y="2817506"/>
            <a:chExt cx="2995881" cy="17541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6302" y="2817506"/>
              <a:ext cx="2995881" cy="175419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606731" y="3085662"/>
              <a:ext cx="26972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Nghỉ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hè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thích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nhất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Được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theo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mẹ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về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quê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Bà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cũng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mừng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ghê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thấy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vào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ngõ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…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85044" y="727145"/>
            <a:ext cx="2978056" cy="1893113"/>
            <a:chOff x="4628737" y="1014531"/>
            <a:chExt cx="2978056" cy="18931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28737" y="1014531"/>
              <a:ext cx="2978056" cy="189311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791600" y="1360922"/>
              <a:ext cx="26972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Một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tờ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giấy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trắng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Cô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gấp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Thoắt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đã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xong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Chiếc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thuyền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xinh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quá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!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5963" y="684184"/>
            <a:ext cx="3191221" cy="2011053"/>
            <a:chOff x="7769656" y="1036885"/>
            <a:chExt cx="3191221" cy="20110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69656" y="1036885"/>
              <a:ext cx="3191221" cy="201105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838855" y="1414432"/>
              <a:ext cx="312202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Màu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khan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tuổi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thiếu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niên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Suốt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đời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tươi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thắm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mãi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Như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lời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ru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vời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vợi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bao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giờ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xa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7922" y="2564608"/>
            <a:ext cx="2896694" cy="1906002"/>
            <a:chOff x="1531615" y="2943435"/>
            <a:chExt cx="2896694" cy="19060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31615" y="2943435"/>
              <a:ext cx="2896694" cy="190600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848201" y="3285011"/>
              <a:ext cx="23711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Tôi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yêu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tôi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Nó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cười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rúc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rich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Mỗi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tôi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đùa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Nó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vui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nó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thích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…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9778" y="2605354"/>
            <a:ext cx="3252651" cy="1809887"/>
            <a:chOff x="4643471" y="2918866"/>
            <a:chExt cx="3252651" cy="18098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43471" y="2918866"/>
              <a:ext cx="2963322" cy="1809887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852476" y="3105526"/>
              <a:ext cx="304364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Giờ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ra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cùng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bạn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náo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nức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nô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đùa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mệt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lại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túm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tụm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Cùng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tranh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say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sưa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87462" y="2629922"/>
            <a:ext cx="3694342" cy="1701950"/>
            <a:chOff x="7631155" y="3047938"/>
            <a:chExt cx="3694342" cy="170195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31155" y="3047938"/>
              <a:ext cx="3694342" cy="170195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892246" y="3286974"/>
              <a:ext cx="331552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ấy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ngôi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sao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khuya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Soi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vào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trong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giấc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ngủ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Ngọn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đèn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khuya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bóng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mẹ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Sáng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một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vầng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sân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44114" y="4532808"/>
            <a:ext cx="3399929" cy="1979437"/>
            <a:chOff x="3118437" y="4728753"/>
            <a:chExt cx="3399929" cy="197943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18437" y="4728753"/>
              <a:ext cx="3399929" cy="197943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342846" y="5110712"/>
              <a:ext cx="289750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Khi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bố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còn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bé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tí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thích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lái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ô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tô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say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mê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sửa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đồ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hay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xem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bóng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đá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?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9976" y="4576558"/>
            <a:ext cx="4547157" cy="1779430"/>
            <a:chOff x="6846808" y="4798309"/>
            <a:chExt cx="4547157" cy="17794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46808" y="4798309"/>
              <a:ext cx="4547157" cy="177943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7489335" y="5141972"/>
              <a:ext cx="36943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bảo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đường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của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bé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Chỉ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đến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trường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thôi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Bé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tìm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mỗi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sớm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mai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Con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đườn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g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trang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sách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1810617" y="2173632"/>
            <a:ext cx="2023624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thích, mừng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843280" y="2228435"/>
            <a:ext cx="1662023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xinh quá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606517" y="4010297"/>
            <a:ext cx="2521341" cy="565115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yêu, cười rúc rích, vui, thích.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875355" y="3918575"/>
            <a:ext cx="2252131" cy="63925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náo nức, mệt, say sưa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94526" y="6190287"/>
            <a:ext cx="2245502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say mê, thích</a:t>
            </a:r>
          </a:p>
        </p:txBody>
      </p:sp>
    </p:spTree>
    <p:extLst>
      <p:ext uri="{BB962C8B-B14F-4D97-AF65-F5344CB8AC3E}">
        <p14:creationId xmlns:p14="http://schemas.microsoft.com/office/powerpoint/2010/main" val="85931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2153" y="760571"/>
            <a:ext cx="8173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Đọc đoạn thơ em thuộc trong một bài đã 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986782" y="5538186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3A80170-5832-3FBD-D181-20EC79AB8B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393371">
            <a:off x="4869052" y="5968628"/>
            <a:ext cx="3147004" cy="849691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991" y="991404"/>
            <a:ext cx="1035879" cy="977611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05953" y="2152911"/>
            <a:ext cx="2611324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Vầng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27420" y="2221699"/>
            <a:ext cx="2245502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Bàn tay cô giáo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61139" y="2221699"/>
            <a:ext cx="2467523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Ngày em vào đội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63274" y="3376191"/>
            <a:ext cx="2145988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 yêu em tôi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51993" y="3385139"/>
            <a:ext cx="2245502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vui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sao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69852" y="3378403"/>
            <a:ext cx="2467523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Ngưỡng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cửa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94526" y="4714181"/>
            <a:ext cx="2245502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tí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11541" y="4737313"/>
            <a:ext cx="2467523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bé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05952" y="1452282"/>
            <a:ext cx="1488573" cy="4150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67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941" y="451290"/>
            <a:ext cx="9520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Mỗi câu trong truyện vui dưới đây thuộc kiểu câu nào?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986782" y="5538186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3A80170-5832-3FBD-D181-20EC79AB8B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393371">
            <a:off x="4869052" y="5968628"/>
            <a:ext cx="3147004" cy="849691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991" y="991404"/>
            <a:ext cx="1628231" cy="153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2011" y="2696842"/>
            <a:ext cx="95474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huẩn bị bài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Mẹ: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(1)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Trời ơi!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(2)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Sao con đi ngủ sớm thế?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(3)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Dậy chuẩn bị bài ngày mai đi!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Con: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-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(4)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Con đang chuẩn bị bài.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(5)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Xin mẹ nói nhỏ một chút!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(6)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Thầy giáo ra đề bài cho chúng con là “Kể lại một giấc mơ của em.”.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(7)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Con ngủ sớm xem mơ thấy gì để ngày mai còn kể.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Mẹ: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-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(8)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Ôi trời đất ơi!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(Phỏng theo Phư-di-cô Phư-di-ô)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6656955" y="870774"/>
            <a:ext cx="4772240" cy="2101865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ý: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chúng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thuộc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dấu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38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941" y="451290"/>
            <a:ext cx="9520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Mỗi câu trong truyện vui dưới đây thuộc kiểu câu nào?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986782" y="5538186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3A80170-5832-3FBD-D181-20EC79AB8B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393371">
            <a:off x="4869052" y="5968628"/>
            <a:ext cx="3147004" cy="849691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74" y="700690"/>
            <a:ext cx="1628231" cy="153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8848" y="1026106"/>
            <a:ext cx="95474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huẩn bị bài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Mẹ: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(1)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Trời ơi!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(2)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Sao con đi ngủ sớm thế?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(3)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Dậy chuẩn bị bài ngày mai đi!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Con: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-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(4)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Con đang chuẩn bị bài.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(5)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Xin mẹ nói nhỏ một chút!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(6)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Thầy giáo ra đề bài cho chúng con là “Kể lại một giấc mơ của em.”.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(7)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Con ngủ sớm xem mơ thấy gì để ngày mai còn kể.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Mẹ: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- </a:t>
            </a:r>
            <a:r>
              <a:rPr kumimoji="0" lang="vi-V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(8)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 Ôi trời đất ơi!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(Phỏng theo Phư-di-cô Phư-di-ô)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4430" y="3549874"/>
            <a:ext cx="47181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(1), (8)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(2)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(3), (5)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(4), (6), (7)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3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484" y="333724"/>
            <a:ext cx="9520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88E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Dựa vào các tranh dưới đây để đặt câu.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a. Một câu hỏi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b. Một câu cảm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c. Một câu kể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d. Một câu khiến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986782" y="5538186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12" name="Picture 2" descr="https://img.loigiaihay.com/picture/2022/0316/4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64" y="989771"/>
            <a:ext cx="62865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986782" y="5538186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14" name="Picture 2" descr="https://img.loigiaihay.com/picture/2022/0316/4_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0" b="50112"/>
          <a:stretch/>
        </p:blipFill>
        <p:spPr bwMode="auto">
          <a:xfrm>
            <a:off x="3805422" y="1085485"/>
            <a:ext cx="4637314" cy="4371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426599" y="5644728"/>
            <a:ext cx="5394959" cy="771205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Chiếc bút của mình đâu nhỉ?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468" y="374120"/>
            <a:ext cx="687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a. Một câu hỏi</a:t>
            </a:r>
          </a:p>
        </p:txBody>
      </p:sp>
    </p:spTree>
    <p:extLst>
      <p:ext uri="{BB962C8B-B14F-4D97-AF65-F5344CB8AC3E}">
        <p14:creationId xmlns:p14="http://schemas.microsoft.com/office/powerpoint/2010/main" val="4283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986782" y="5538186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887168" y="4719374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426599" y="5644728"/>
            <a:ext cx="5394959" cy="771205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Ngủ dậy thật là thoải mái!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468" y="374120"/>
            <a:ext cx="687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b. Một câu cảm</a:t>
            </a:r>
          </a:p>
        </p:txBody>
      </p:sp>
      <p:pic>
        <p:nvPicPr>
          <p:cNvPr id="12" name="Picture 2" descr="https://img.loigiaihay.com/picture/2022/0316/4_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8" b="49945"/>
          <a:stretch/>
        </p:blipFill>
        <p:spPr bwMode="auto">
          <a:xfrm>
            <a:off x="3961543" y="1080730"/>
            <a:ext cx="4325069" cy="4112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75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81DD4-3C6B-48BE-8FE8-B2914803F2A6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34845149-AF27-4B55-9971-EEDA3F5413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DC3536-4348-480C-9C5E-D5A2F3223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bae8b-93bb-44fa-b79c-ae2e3c4b5ffa"/>
    <ds:schemaRef ds:uri="04428cd5-0689-4562-8eaa-c57d4739e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Widescreen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Phương</dc:creator>
  <cp:lastModifiedBy>Nguyễn Minh Phương</cp:lastModifiedBy>
  <cp:revision>9</cp:revision>
  <dcterms:created xsi:type="dcterms:W3CDTF">2023-02-13T08:05:32Z</dcterms:created>
  <dcterms:modified xsi:type="dcterms:W3CDTF">2025-01-08T02:04:15Z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