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Masters/slideMaster4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3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</p:sldMasterIdLst>
  <p:notesMasterIdLst>
    <p:notesMasterId r:id="rId22"/>
  </p:notesMasterIdLst>
  <p:sldIdLst>
    <p:sldId id="256" r:id="rId7"/>
    <p:sldId id="295" r:id="rId8"/>
    <p:sldId id="282" r:id="rId9"/>
    <p:sldId id="273" r:id="rId10"/>
    <p:sldId id="277" r:id="rId11"/>
    <p:sldId id="284" r:id="rId12"/>
    <p:sldId id="285" r:id="rId13"/>
    <p:sldId id="286" r:id="rId14"/>
    <p:sldId id="276" r:id="rId15"/>
    <p:sldId id="287" r:id="rId16"/>
    <p:sldId id="289" r:id="rId17"/>
    <p:sldId id="288" r:id="rId18"/>
    <p:sldId id="275" r:id="rId19"/>
    <p:sldId id="274" r:id="rId20"/>
    <p:sldId id="264" r:id="rId21"/>
  </p:sldIdLst>
  <p:sldSz cx="18288000" cy="10287000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Nunito Black"/>
      <p:bold r:id="rId29"/>
      <p:boldItalic r:id="rId30"/>
    </p:embeddedFont>
    <p:embeddedFont>
      <p:font typeface="Sigmar One" panose="020B0604020202020204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宋体" panose="02010600030101010101" pitchFamily="2" charset="-122"/>
      <p:regular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89C1B"/>
    <a:srgbClr val="00CC66"/>
    <a:srgbClr val="FFFFFF"/>
    <a:srgbClr val="FFCCCC"/>
    <a:srgbClr val="FF66FF"/>
    <a:srgbClr val="FF99CC"/>
    <a:srgbClr val="E2BEDB"/>
    <a:srgbClr val="EEB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3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4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ustomXml" Target="../customXml/item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4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46EC8-30BC-42DD-8741-21ECB9F1AF8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95030-E0CF-4A79-8C1E-E85E38328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42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89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01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18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55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3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57300" y="1684020"/>
            <a:ext cx="157734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7300" y="5403539"/>
            <a:ext cx="15773400" cy="2483168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5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553659"/>
            <a:ext cx="15773400" cy="671226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4438650"/>
            <a:ext cx="15773400" cy="4171950"/>
          </a:xfrm>
        </p:spPr>
        <p:txBody>
          <a:bodyPr anchor="t" anchorCtr="0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583187"/>
            <a:ext cx="15773400" cy="1654493"/>
          </a:xfrm>
        </p:spPr>
        <p:txBody>
          <a:bodyPr lIns="144145" anchor="b" anchorCtr="0"/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0158" y="547688"/>
            <a:ext cx="15773400" cy="12001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204" y="2223137"/>
            <a:ext cx="7831457" cy="1235393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7300" y="3552832"/>
            <a:ext cx="7833360" cy="5731193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4988" y="2223137"/>
            <a:ext cx="7645718" cy="1235393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4988" y="3552832"/>
            <a:ext cx="7645718" cy="5731193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708278" y="6658562"/>
            <a:ext cx="1162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15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5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9047" y="-2858"/>
            <a:ext cx="10526078" cy="10292715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25191" y="685800"/>
            <a:ext cx="6588443" cy="1583055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24239" y="2541270"/>
            <a:ext cx="6590348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4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263" y="-11430"/>
            <a:ext cx="10526078" cy="10292715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363" y="685800"/>
            <a:ext cx="6419850" cy="1583055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4368" y="2541270"/>
            <a:ext cx="6420803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07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490544"/>
            <a:ext cx="15773400" cy="877538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8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1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57300" y="1684020"/>
            <a:ext cx="157734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7300" y="5403539"/>
            <a:ext cx="15773400" cy="2483168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9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5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553659"/>
            <a:ext cx="15773400" cy="671226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4438650"/>
            <a:ext cx="15773400" cy="4171950"/>
          </a:xfrm>
        </p:spPr>
        <p:txBody>
          <a:bodyPr anchor="t" anchorCtr="0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583187"/>
            <a:ext cx="15773400" cy="1654493"/>
          </a:xfrm>
        </p:spPr>
        <p:txBody>
          <a:bodyPr lIns="144145" anchor="b" anchorCtr="0"/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0158" y="547688"/>
            <a:ext cx="15773400" cy="12001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204" y="2223137"/>
            <a:ext cx="7831457" cy="1235393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7300" y="3552832"/>
            <a:ext cx="7833360" cy="5731193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4988" y="2223137"/>
            <a:ext cx="7645718" cy="1235393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4988" y="3552832"/>
            <a:ext cx="7645718" cy="5731193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708278" y="6658562"/>
            <a:ext cx="1162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467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5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9047" y="-2858"/>
            <a:ext cx="10526078" cy="10292715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25191" y="685800"/>
            <a:ext cx="6588443" cy="1583055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24239" y="2541270"/>
            <a:ext cx="6590348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3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263" y="-11430"/>
            <a:ext cx="10526078" cy="10292715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363" y="685800"/>
            <a:ext cx="6419850" cy="1583055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4368" y="2541270"/>
            <a:ext cx="6420803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6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7848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490544"/>
            <a:ext cx="15773400" cy="877538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5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57300" y="1684020"/>
            <a:ext cx="157734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7300" y="5403539"/>
            <a:ext cx="15773400" cy="2483168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5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553659"/>
            <a:ext cx="15773400" cy="671226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4438650"/>
            <a:ext cx="15773400" cy="4171950"/>
          </a:xfrm>
        </p:spPr>
        <p:txBody>
          <a:bodyPr anchor="t" anchorCtr="0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583187"/>
            <a:ext cx="15773400" cy="1654493"/>
          </a:xfrm>
        </p:spPr>
        <p:txBody>
          <a:bodyPr lIns="144145" anchor="b" anchorCtr="0"/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0158" y="547688"/>
            <a:ext cx="15773400" cy="12001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204" y="2223137"/>
            <a:ext cx="7831457" cy="1235393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7300" y="3552832"/>
            <a:ext cx="7833360" cy="5731193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4988" y="2223137"/>
            <a:ext cx="7645718" cy="1235393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4988" y="3552832"/>
            <a:ext cx="7645718" cy="5731193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708278" y="6658562"/>
            <a:ext cx="1162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47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5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9047" y="-2858"/>
            <a:ext cx="10526078" cy="10292715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25191" y="685800"/>
            <a:ext cx="6588443" cy="1583055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24239" y="2541270"/>
            <a:ext cx="6590348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263" y="-11430"/>
            <a:ext cx="10526078" cy="10292715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363" y="685800"/>
            <a:ext cx="6419850" cy="1583055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4368" y="2541270"/>
            <a:ext cx="6420803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0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33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490544"/>
            <a:ext cx="15773400" cy="877538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57300" y="1684020"/>
            <a:ext cx="157734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7300" y="5403539"/>
            <a:ext cx="15773400" cy="2483168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5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553659"/>
            <a:ext cx="15773400" cy="671226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4438650"/>
            <a:ext cx="15773400" cy="4171950"/>
          </a:xfrm>
        </p:spPr>
        <p:txBody>
          <a:bodyPr anchor="t" anchorCtr="0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583187"/>
            <a:ext cx="15773400" cy="1654493"/>
          </a:xfrm>
        </p:spPr>
        <p:txBody>
          <a:bodyPr lIns="144145" anchor="b" anchorCtr="0"/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3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0158" y="547688"/>
            <a:ext cx="15773400" cy="12001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204" y="2223137"/>
            <a:ext cx="7831457" cy="1235393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7300" y="3552832"/>
            <a:ext cx="7833360" cy="5731193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4988" y="2223137"/>
            <a:ext cx="7645718" cy="1235393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4988" y="3552832"/>
            <a:ext cx="7645718" cy="5731193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708278" y="6658562"/>
            <a:ext cx="1162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9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5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9047" y="-2858"/>
            <a:ext cx="10526078" cy="10292715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25191" y="685800"/>
            <a:ext cx="6588443" cy="1583055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24239" y="2541270"/>
            <a:ext cx="6590348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263" y="-11430"/>
            <a:ext cx="10526078" cy="10292715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363" y="685800"/>
            <a:ext cx="6419850" cy="1583055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4368" y="2541270"/>
            <a:ext cx="6420803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87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490544"/>
            <a:ext cx="15773400" cy="877538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9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57300" y="1684020"/>
            <a:ext cx="157734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7300" y="5403539"/>
            <a:ext cx="15773400" cy="2483168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5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553659"/>
            <a:ext cx="15773400" cy="671226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4438650"/>
            <a:ext cx="15773400" cy="4171950"/>
          </a:xfrm>
        </p:spPr>
        <p:txBody>
          <a:bodyPr anchor="t" anchorCtr="0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583187"/>
            <a:ext cx="15773400" cy="1654493"/>
          </a:xfrm>
        </p:spPr>
        <p:txBody>
          <a:bodyPr lIns="144145" anchor="b" anchorCtr="0"/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0158" y="547688"/>
            <a:ext cx="15773400" cy="12001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204" y="2223137"/>
            <a:ext cx="7831457" cy="1235393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7300" y="3552832"/>
            <a:ext cx="7833360" cy="5731193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4988" y="2223137"/>
            <a:ext cx="7645718" cy="1235393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4988" y="3552832"/>
            <a:ext cx="7645718" cy="5731193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708278" y="6658562"/>
            <a:ext cx="1162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92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5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1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9047" y="-2858"/>
            <a:ext cx="10526078" cy="10292715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25191" y="685800"/>
            <a:ext cx="6588443" cy="1583055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24239" y="2541270"/>
            <a:ext cx="6590348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263" y="-11430"/>
            <a:ext cx="10526078" cy="10292715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363" y="685800"/>
            <a:ext cx="6419850" cy="1583055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4368" y="2541270"/>
            <a:ext cx="6420803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041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490544"/>
            <a:ext cx="15773400" cy="877538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7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51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75000"/>
        <a:buFont typeface="Arial" panose="020B0604020202020204" pitchFamily="34" charset="0"/>
        <a:buChar char="•"/>
        <a:defRPr sz="42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8639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3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5116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‒"/>
        <a:defRPr sz="3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2267903" indent="-342900" algn="l" defTabSz="1371600" rtl="0" eaLnBrk="1" fontAlgn="auto" latinLnBrk="0" hangingPunct="1">
        <a:lnSpc>
          <a:spcPct val="10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915603" indent="-342900" algn="l" defTabSz="1371600" rtl="0" eaLnBrk="1" fontAlgn="auto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71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75000"/>
        <a:buFont typeface="Arial" panose="020B0604020202020204" pitchFamily="34" charset="0"/>
        <a:buChar char="•"/>
        <a:defRPr sz="42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8639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3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5116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‒"/>
        <a:defRPr sz="3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2267903" indent="-342900" algn="l" defTabSz="1371600" rtl="0" eaLnBrk="1" fontAlgn="auto" latinLnBrk="0" hangingPunct="1">
        <a:lnSpc>
          <a:spcPct val="10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915603" indent="-342900" algn="l" defTabSz="1371600" rtl="0" eaLnBrk="1" fontAlgn="auto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29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75000"/>
        <a:buFont typeface="Arial" panose="020B0604020202020204" pitchFamily="34" charset="0"/>
        <a:buChar char="•"/>
        <a:defRPr sz="42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8639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3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5116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‒"/>
        <a:defRPr sz="3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2267903" indent="-342900" algn="l" defTabSz="1371600" rtl="0" eaLnBrk="1" fontAlgn="auto" latinLnBrk="0" hangingPunct="1">
        <a:lnSpc>
          <a:spcPct val="10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915603" indent="-342900" algn="l" defTabSz="1371600" rtl="0" eaLnBrk="1" fontAlgn="auto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35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75000"/>
        <a:buFont typeface="Arial" panose="020B0604020202020204" pitchFamily="34" charset="0"/>
        <a:buChar char="•"/>
        <a:defRPr sz="42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8639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3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5116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‒"/>
        <a:defRPr sz="3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2267903" indent="-342900" algn="l" defTabSz="1371600" rtl="0" eaLnBrk="1" fontAlgn="auto" latinLnBrk="0" hangingPunct="1">
        <a:lnSpc>
          <a:spcPct val="10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915603" indent="-342900" algn="l" defTabSz="1371600" rtl="0" eaLnBrk="1" fontAlgn="auto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45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75000"/>
        <a:buFont typeface="Arial" panose="020B0604020202020204" pitchFamily="34" charset="0"/>
        <a:buChar char="•"/>
        <a:defRPr sz="42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8639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3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5116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‒"/>
        <a:defRPr sz="3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2267903" indent="-342900" algn="l" defTabSz="1371600" rtl="0" eaLnBrk="1" fontAlgn="auto" latinLnBrk="0" hangingPunct="1">
        <a:lnSpc>
          <a:spcPct val="10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915603" indent="-342900" algn="l" defTabSz="1371600" rtl="0" eaLnBrk="1" fontAlgn="auto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7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528997" y="-3341381"/>
            <a:ext cx="9470111" cy="16998354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611600" y="114300"/>
            <a:ext cx="1581824" cy="1581818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3206153" y="916031"/>
            <a:ext cx="1211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5400" b="1" dirty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  <a:r>
              <a:rPr lang="en-US" sz="5400" b="1" dirty="0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b="1" dirty="0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 </a:t>
            </a:r>
            <a:r>
              <a:rPr lang="en-US" sz="5400" b="1" dirty="0" err="1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5400" b="1" dirty="0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</a:t>
            </a:r>
            <a:r>
              <a:rPr lang="en-US" sz="5400" b="1" dirty="0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5400" b="1" dirty="0" smtClean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2022</a:t>
            </a:r>
          </a:p>
          <a:p>
            <a:pPr algn="ctr"/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2819400" y="3016426"/>
            <a:ext cx="12330071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2: TRƯỜNG HỌC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HOẠT ĐỘNG KẾT NỐI VỚI CỘNG ĐỒNG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03" y="6084708"/>
            <a:ext cx="5372100" cy="4043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12054" y="6224369"/>
            <a:ext cx="537210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52" y="410353"/>
            <a:ext cx="2680597" cy="26805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6020" y="6084708"/>
            <a:ext cx="6328196" cy="3999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9491" y="143540"/>
            <a:ext cx="17958390" cy="9952074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16" y="296777"/>
            <a:ext cx="10090394" cy="6371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00" y="7163668"/>
            <a:ext cx="28575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54" y="7838922"/>
            <a:ext cx="2819400" cy="21115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48200" y="7370697"/>
            <a:ext cx="9372600" cy="15240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Ngày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chủ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nhật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xanh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: 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giúp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không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khí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trong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lành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,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góp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phần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giảm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tải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ô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nhiễm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môi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 </a:t>
            </a:r>
            <a:r>
              <a:rPr lang="en-US" sz="28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trường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1677" y="833435"/>
            <a:ext cx="5298245" cy="52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0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9491" y="143540"/>
            <a:ext cx="17958390" cy="9952074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600" y="7163668"/>
            <a:ext cx="28575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54" y="7838922"/>
            <a:ext cx="2819400" cy="21115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67001" y="7163668"/>
            <a:ext cx="12954000" cy="1828800"/>
          </a:xfrm>
          <a:prstGeom prst="round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4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 trở nên trong lành, 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 biển sạch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sẽ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54" y="162883"/>
            <a:ext cx="8839200" cy="6136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430" y="222900"/>
            <a:ext cx="8399362" cy="607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9491" y="143540"/>
            <a:ext cx="17958390" cy="9952074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2343" y="84551"/>
            <a:ext cx="7503320" cy="2324955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373" y="1173480"/>
            <a:ext cx="11189970" cy="10778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5160221" y="4900732"/>
            <a:ext cx="849541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Vận</a:t>
            </a:r>
            <a:r>
              <a:rPr lang="en-US" sz="99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99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dụng</a:t>
            </a:r>
            <a:endParaRPr lang="en-US" sz="99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4343399" y="-3841199"/>
            <a:ext cx="9677401" cy="177546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301502" y="237791"/>
            <a:ext cx="1581824" cy="15818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Rectangle 6"/>
          <p:cNvSpPr/>
          <p:nvPr/>
        </p:nvSpPr>
        <p:spPr>
          <a:xfrm>
            <a:off x="1680565" y="775435"/>
            <a:ext cx="13698940" cy="609398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chemeClr val="bg1"/>
                </a:solidFill>
                <a:latin typeface="Nunito Black" pitchFamily="2" charset="0"/>
                <a:ea typeface="Times New Roman" panose="02020603050405020304" pitchFamily="18" charset="0"/>
              </a:rPr>
              <a:t>1. Chia sẻ với người thân những hoạt động kết nối cộng đồng mà em tham gia?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651477"/>
            <a:ext cx="1143000" cy="1067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8" b="99237" l="532" r="99468">
                        <a14:foregroundMark x1="5142" y1="91317" x2="5142" y2="91317"/>
                        <a14:foregroundMark x1="46631" y1="58969" x2="46631" y2="58969"/>
                        <a14:foregroundMark x1="30674" y1="48092" x2="30674" y2="48092"/>
                        <a14:foregroundMark x1="16489" y1="47901" x2="16489" y2="47901"/>
                        <a14:foregroundMark x1="15957" y1="48092" x2="8511" y2="36832"/>
                        <a14:foregroundMark x1="16844" y1="48569" x2="89184" y2="69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198" y="3771900"/>
            <a:ext cx="3806415" cy="65757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80565" y="1608507"/>
            <a:ext cx="13698940" cy="609398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chemeClr val="bg1"/>
                </a:solidFill>
                <a:latin typeface="Nunito Black" pitchFamily="2" charset="0"/>
                <a:ea typeface="Times New Roman" panose="02020603050405020304" pitchFamily="18" charset="0"/>
              </a:rPr>
              <a:t>2. Nói cảm nghĩ của em khi thực hiện những việc làm này ?</a:t>
            </a:r>
            <a:endParaRPr lang="en-US" sz="2800" dirty="0">
              <a:solidFill>
                <a:schemeClr val="bg1"/>
              </a:solidFill>
              <a:latin typeface="Nunito Black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03957" y="6515100"/>
            <a:ext cx="304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Cảm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nghĩ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của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em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khi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thực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hiện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những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việc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làm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r>
              <a:rPr lang="en-US" sz="3000" dirty="0" err="1">
                <a:solidFill>
                  <a:srgbClr val="212529"/>
                </a:solidFill>
                <a:latin typeface="Open Sans" panose="020B0606030504020204"/>
              </a:rPr>
              <a:t>này</a:t>
            </a:r>
            <a:r>
              <a:rPr lang="en-US" sz="3000" dirty="0">
                <a:solidFill>
                  <a:srgbClr val="212529"/>
                </a:solidFill>
                <a:latin typeface="Open Sans" panose="020B0606030504020204"/>
              </a:rPr>
              <a:t>?</a:t>
            </a:r>
            <a:endParaRPr lang="en-US" sz="3000" dirty="0"/>
          </a:p>
        </p:txBody>
      </p:sp>
      <p:sp>
        <p:nvSpPr>
          <p:cNvPr id="13" name="Rectangle 12"/>
          <p:cNvSpPr/>
          <p:nvPr/>
        </p:nvSpPr>
        <p:spPr>
          <a:xfrm>
            <a:off x="11658600" y="4457700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212529"/>
                </a:solidFill>
                <a:latin typeface="Open Sans" panose="020B0606030504020204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3901714" y="3267207"/>
            <a:ext cx="3332179" cy="155982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89C1B"/>
                </a:solidFill>
                <a:latin typeface="Nunito Black" pitchFamily="2" charset="0"/>
              </a:rPr>
              <a:t>Rất</a:t>
            </a:r>
            <a:r>
              <a:rPr lang="en-US" sz="3200" dirty="0">
                <a:solidFill>
                  <a:srgbClr val="F89C1B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89C1B"/>
                </a:solidFill>
                <a:latin typeface="Nunito Black" pitchFamily="2" charset="0"/>
              </a:rPr>
              <a:t>vui</a:t>
            </a:r>
            <a:r>
              <a:rPr lang="en-US" sz="3200" dirty="0">
                <a:solidFill>
                  <a:srgbClr val="F89C1B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89C1B"/>
                </a:solidFill>
                <a:latin typeface="Nunito Black" pitchFamily="2" charset="0"/>
              </a:rPr>
              <a:t>vẻ</a:t>
            </a:r>
            <a:endParaRPr lang="en-US" sz="3200" dirty="0">
              <a:solidFill>
                <a:srgbClr val="F89C1B"/>
              </a:solidFill>
              <a:latin typeface="Nunito Black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7303957" y="2429007"/>
            <a:ext cx="3436656" cy="149529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89C1B"/>
                </a:solidFill>
                <a:latin typeface="Nunito Black" pitchFamily="2" charset="0"/>
              </a:rPr>
              <a:t>Nhiệt</a:t>
            </a:r>
            <a:r>
              <a:rPr lang="en-US" sz="3200" dirty="0">
                <a:solidFill>
                  <a:srgbClr val="F89C1B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89C1B"/>
                </a:solidFill>
                <a:latin typeface="Nunito Black" pitchFamily="2" charset="0"/>
              </a:rPr>
              <a:t>tình</a:t>
            </a:r>
            <a:endParaRPr lang="en-US" sz="3200" dirty="0">
              <a:solidFill>
                <a:srgbClr val="F89C1B"/>
              </a:solidFill>
              <a:latin typeface="Nunito Black" pitchFamily="2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10740612" y="3483438"/>
            <a:ext cx="3280187" cy="1583862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89C1B"/>
                </a:solidFill>
                <a:latin typeface="Nunito Black" pitchFamily="2" charset="0"/>
              </a:rPr>
              <a:t>Hào</a:t>
            </a:r>
            <a:r>
              <a:rPr lang="en-US" sz="3200" dirty="0">
                <a:solidFill>
                  <a:srgbClr val="F89C1B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89C1B"/>
                </a:solidFill>
                <a:latin typeface="Nunito Black" pitchFamily="2" charset="0"/>
              </a:rPr>
              <a:t>hứng</a:t>
            </a:r>
            <a:endParaRPr lang="en-US" sz="3200" dirty="0">
              <a:solidFill>
                <a:srgbClr val="F89C1B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0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4343399" y="-3695701"/>
            <a:ext cx="9677401" cy="177546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301502" y="237791"/>
            <a:ext cx="1581824" cy="15818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98" y="1901406"/>
            <a:ext cx="16780416" cy="81288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C2E201-7F74-A34B-6776-8DE1F5A07751}"/>
              </a:ext>
            </a:extLst>
          </p:cNvPr>
          <p:cNvSpPr txBox="1">
            <a:spLocks/>
          </p:cNvSpPr>
          <p:nvPr/>
        </p:nvSpPr>
        <p:spPr>
          <a:xfrm>
            <a:off x="1447800" y="1231689"/>
            <a:ext cx="5558827" cy="117584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sz="6000" b="1" dirty="0" err="1">
                <a:solidFill>
                  <a:srgbClr val="FF3300"/>
                </a:solidFill>
                <a:latin typeface="Sigmar One" panose="00000500000000000000" pitchFamily="2" charset="0"/>
              </a:rPr>
              <a:t>Kết</a:t>
            </a:r>
            <a:r>
              <a:rPr lang="en-US" sz="6000" b="1" dirty="0">
                <a:solidFill>
                  <a:srgbClr val="FF3300"/>
                </a:solidFill>
                <a:latin typeface="Sigmar One" panose="00000500000000000000" pitchFamily="2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Sigmar One" panose="00000500000000000000" pitchFamily="2" charset="0"/>
              </a:rPr>
              <a:t>luận</a:t>
            </a:r>
            <a:endParaRPr lang="en-US" sz="6000" b="1" dirty="0">
              <a:solidFill>
                <a:srgbClr val="FF33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3FF1C-305F-6321-2E3A-0977814D8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1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582390" y="-1312001"/>
            <a:ext cx="6779274" cy="12446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696384" y="2856601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5724841" y="5027483"/>
            <a:ext cx="798346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3399"/>
                </a:solidFill>
                <a:latin typeface="Sigmar One" panose="00000500000000000000" pitchFamily="2" charset="0"/>
              </a:rPr>
              <a:t>TIẾT 2</a:t>
            </a:r>
            <a:endParaRPr lang="en-US" sz="11500" dirty="0">
              <a:solidFill>
                <a:srgbClr val="FF3399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582390" y="-1312001"/>
            <a:ext cx="6779274" cy="12446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696384" y="2856601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970810" y="5093656"/>
            <a:ext cx="7983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3399"/>
                </a:solidFill>
                <a:latin typeface="Sigmar One" panose="00000500000000000000" pitchFamily="2" charset="0"/>
              </a:rPr>
              <a:t>Khởi</a:t>
            </a:r>
            <a:r>
              <a:rPr lang="en-US" sz="9600" dirty="0">
                <a:solidFill>
                  <a:srgbClr val="FF3399"/>
                </a:solidFill>
                <a:latin typeface="Sigmar One" panose="00000500000000000000" pitchFamily="2" charset="0"/>
              </a:rPr>
              <a:t> </a:t>
            </a:r>
            <a:r>
              <a:rPr lang="en-US" sz="9600" dirty="0" err="1">
                <a:solidFill>
                  <a:srgbClr val="FF3399"/>
                </a:solidFill>
                <a:latin typeface="Sigmar One" panose="00000500000000000000" pitchFamily="2" charset="0"/>
              </a:rPr>
              <a:t>động</a:t>
            </a:r>
            <a:endParaRPr lang="en-US" sz="9600" dirty="0">
              <a:solidFill>
                <a:srgbClr val="FF3399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5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0501"/>
          <a:stretch>
            <a:fillRect/>
          </a:stretch>
        </p:blipFill>
        <p:spPr>
          <a:xfrm rot="-5400000">
            <a:off x="4370695" y="-3771963"/>
            <a:ext cx="9677401" cy="177546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301502" y="237791"/>
            <a:ext cx="1581824" cy="15818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23" name="3 Bài hát chúng em với an toàn giao th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496" y="1631098"/>
            <a:ext cx="15942303" cy="7753888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4" name="Rectangle 23"/>
          <p:cNvSpPr/>
          <p:nvPr/>
        </p:nvSpPr>
        <p:spPr>
          <a:xfrm>
            <a:off x="1981200" y="800100"/>
            <a:ext cx="13308451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sz="4800" b="1" dirty="0">
                <a:ln/>
                <a:solidFill>
                  <a:srgbClr val="FF0000"/>
                </a:solidFill>
                <a:latin typeface="Nunito Black" pitchFamily="2" charset="0"/>
                <a:ea typeface="Times New Roman" panose="02020603050405020304" pitchFamily="18" charset="0"/>
              </a:rPr>
              <a:t>Bài hát: “Chúng em với an toàn giao thông”.</a:t>
            </a:r>
            <a:endParaRPr lang="en-US" sz="6000" b="1" dirty="0">
              <a:ln/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83647" y="7257894"/>
            <a:ext cx="2404352" cy="3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4343399" y="-3695701"/>
            <a:ext cx="9677401" cy="177546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301502" y="237791"/>
            <a:ext cx="1581824" cy="15818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5533" y="5282309"/>
            <a:ext cx="3970338" cy="4737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" y="5316869"/>
            <a:ext cx="4808538" cy="48085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29000" y="4970131"/>
            <a:ext cx="12710984" cy="17666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lạng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lách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dàn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ngang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toàn</a:t>
            </a:r>
            <a:r>
              <a:rPr lang="nl-NL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Nunito Black" pitchFamily="2" charset="0"/>
              <a:ea typeface="Times New Roman" panose="02020603050405020304" pitchFamily="18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thông</a:t>
            </a:r>
            <a:r>
              <a:rPr lang="nl-NL" sz="3200" dirty="0">
                <a:solidFill>
                  <a:srgbClr val="002060"/>
                </a:solidFill>
                <a:latin typeface="Nunito Black" pitchFamily="2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BEFE256C-5B0E-F3F8-C1F7-E95A2A4087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6" y="633384"/>
            <a:ext cx="12375390" cy="4336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942DA9-B5A2-4EA4-A2C8-87AA19DCC0D2}"/>
              </a:ext>
            </a:extLst>
          </p:cNvPr>
          <p:cNvSpPr txBox="1"/>
          <p:nvPr/>
        </p:nvSpPr>
        <p:spPr>
          <a:xfrm>
            <a:off x="4330066" y="853522"/>
            <a:ext cx="8090534" cy="1621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>
                <a:solidFill>
                  <a:srgbClr val="FF0000"/>
                </a:solidFill>
                <a:latin typeface="Nunito Black" pitchFamily="2" charset="0"/>
                <a:ea typeface="Times New Roman" panose="02020603050405020304" pitchFamily="18" charset="0"/>
              </a:rPr>
              <a:t>+ Trong bài hát nói về nội dung gì?</a:t>
            </a:r>
            <a:endParaRPr lang="en-US" sz="2800">
              <a:solidFill>
                <a:srgbClr val="FF0000"/>
              </a:solidFill>
              <a:latin typeface="Nunito Black" pitchFamily="2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>
                <a:solidFill>
                  <a:srgbClr val="FF0000"/>
                </a:solidFill>
                <a:latin typeface="Nunito Black" pitchFamily="2" charset="0"/>
                <a:ea typeface="Times New Roman" panose="02020603050405020304" pitchFamily="18" charset="0"/>
              </a:rPr>
              <a:t>+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ea typeface="Times New Roman" panose="02020603050405020304" pitchFamily="18" charset="0"/>
              </a:rPr>
              <a:t> Đi trên đường nên như thế nào</a:t>
            </a:r>
            <a:r>
              <a:rPr lang="nl-NL" sz="2800">
                <a:solidFill>
                  <a:srgbClr val="FF0000"/>
                </a:solidFill>
                <a:latin typeface="Nunito Black" pitchFamily="2" charset="0"/>
                <a:ea typeface="Times New Roman" panose="02020603050405020304" pitchFamily="18" charset="0"/>
              </a:rPr>
              <a:t>?</a:t>
            </a:r>
            <a:endParaRPr lang="en-US" sz="2800">
              <a:solidFill>
                <a:srgbClr val="FF0000"/>
              </a:solidFill>
              <a:latin typeface="Nunito Black" pitchFamily="2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>
                <a:solidFill>
                  <a:srgbClr val="FF0000"/>
                </a:solidFill>
                <a:latin typeface="Nunito Black" pitchFamily="2" charset="0"/>
                <a:ea typeface="Times New Roman" panose="02020603050405020304" pitchFamily="18" charset="0"/>
              </a:rPr>
              <a:t>+ Gặp đèn giao thông phải làm những gì?</a:t>
            </a:r>
            <a:endParaRPr lang="en-US" sz="2800" dirty="0">
              <a:solidFill>
                <a:srgbClr val="FF0000"/>
              </a:solidFill>
              <a:latin typeface="Nunito Black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2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9491" y="143540"/>
            <a:ext cx="17958390" cy="9952074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2343" y="84551"/>
            <a:ext cx="7503320" cy="2324955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373" y="1173480"/>
            <a:ext cx="11189970" cy="10778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5105400" y="4946898"/>
            <a:ext cx="893677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b="1" dirty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754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4370695" y="-3771963"/>
            <a:ext cx="9677401" cy="177546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301502" y="237791"/>
            <a:ext cx="1581824" cy="15818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670" y="1028700"/>
            <a:ext cx="8525918" cy="7299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371" y="415438"/>
            <a:ext cx="990600" cy="1113329"/>
          </a:xfrm>
          <a:prstGeom prst="rect">
            <a:avLst/>
          </a:prstGeom>
        </p:spPr>
      </p:pic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1365916" y="617850"/>
            <a:ext cx="4800600" cy="7085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4160" y="3581189"/>
            <a:ext cx="7531445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- </a:t>
            </a:r>
            <a:r>
              <a:rPr lang="vi-VN" sz="2800" dirty="0">
                <a:solidFill>
                  <a:srgbClr val="C00000"/>
                </a:solidFill>
                <a:latin typeface="Nunito Black" pitchFamily="2" charset="0"/>
              </a:rPr>
              <a:t>Tên: Ngày hội an toàn giao thông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vi-VN" sz="2800" dirty="0">
              <a:solidFill>
                <a:srgbClr val="C00000"/>
              </a:solidFill>
              <a:latin typeface="Nunito Black" pitchFamily="2" charset="0"/>
            </a:endParaRPr>
          </a:p>
          <a:p>
            <a:r>
              <a:rPr lang="vi-VN" sz="2800" dirty="0">
                <a:solidFill>
                  <a:srgbClr val="C00000"/>
                </a:solidFill>
                <a:latin typeface="Nunito Black" pitchFamily="2" charset="0"/>
              </a:rPr>
              <a:t>- Địa điểm tổ chức hoạt động: Sân trường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vi-VN" sz="2800" dirty="0">
              <a:solidFill>
                <a:srgbClr val="C00000"/>
              </a:solidFill>
              <a:latin typeface="Nunito Black" pitchFamily="2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838200" y="1436656"/>
            <a:ext cx="6629400" cy="1910054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Cloud 17"/>
          <p:cNvSpPr/>
          <p:nvPr/>
        </p:nvSpPr>
        <p:spPr>
          <a:xfrm>
            <a:off x="838200" y="5026772"/>
            <a:ext cx="6857999" cy="22202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nghĩa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xét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tham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gia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2083" y="7554348"/>
            <a:ext cx="7585587" cy="22595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"/>
              </a:spcAft>
            </a:pP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Ý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nghĩa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Nâng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cao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ý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sinh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về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chấp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hành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an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toàn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giao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thông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</a:p>
          <a:p>
            <a:pPr algn="just">
              <a:spcAft>
                <a:spcPts val="80"/>
              </a:spcAft>
            </a:pP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rất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vui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vẻ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hào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hứng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nhiệt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tham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gia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en-US" sz="2800" b="0" i="0" dirty="0">
              <a:solidFill>
                <a:srgbClr val="C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28" b="99054" l="9046" r="985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7600" y="7115546"/>
            <a:ext cx="3200400" cy="33372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4A99B2-4355-AA57-31EB-77C0E353895B}"/>
              </a:ext>
            </a:extLst>
          </p:cNvPr>
          <p:cNvSpPr txBox="1"/>
          <p:nvPr/>
        </p:nvSpPr>
        <p:spPr>
          <a:xfrm>
            <a:off x="1674412" y="1870517"/>
            <a:ext cx="47605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 Tên, địa điểm tổ chức hoạt động?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8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9491" y="143540"/>
            <a:ext cx="17958390" cy="9952074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2343" y="84551"/>
            <a:ext cx="7503320" cy="2324955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373" y="1173480"/>
            <a:ext cx="11189970" cy="10778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5160221" y="4900732"/>
            <a:ext cx="849541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Thực</a:t>
            </a:r>
            <a:r>
              <a:rPr lang="en-US" sz="99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99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hành</a:t>
            </a:r>
            <a:endParaRPr lang="en-US" sz="99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5133" y="6457401"/>
            <a:ext cx="3431646" cy="3581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91" y="6428679"/>
            <a:ext cx="3825314" cy="382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4343399" y="-3695701"/>
            <a:ext cx="9677401" cy="177546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301502" y="237791"/>
            <a:ext cx="1581824" cy="15818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52964"/>
            <a:ext cx="11201400" cy="1156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0" y="6591300"/>
            <a:ext cx="3828620" cy="373028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776555" y="1744887"/>
            <a:ext cx="2962489" cy="6568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làm</a:t>
            </a:r>
            <a:endParaRPr lang="en-US" sz="28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42820" y="2991349"/>
            <a:ext cx="4191000" cy="10691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Tuyên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truyền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an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thông</a:t>
            </a:r>
            <a:endParaRPr lang="en-US" sz="28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75645" y="5009197"/>
            <a:ext cx="4158175" cy="9734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Ủng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hộ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lũ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lụt</a:t>
            </a:r>
            <a:endParaRPr lang="en-US" sz="28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59232" y="7120730"/>
            <a:ext cx="4158175" cy="9304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rác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xanh</a:t>
            </a:r>
            <a:endParaRPr lang="en-US" sz="28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210800" y="1815053"/>
            <a:ext cx="2962489" cy="656891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B. Ý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nghĩa</a:t>
            </a:r>
            <a:endParaRPr lang="en-US" sz="28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01200" y="2971143"/>
            <a:ext cx="4520488" cy="656891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Lan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tỏa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thương</a:t>
            </a:r>
            <a:endParaRPr lang="en-US" sz="28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601200" y="4156758"/>
            <a:ext cx="4520488" cy="656891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”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601200" y="5213080"/>
            <a:ext cx="4520488" cy="656891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trường</a:t>
            </a:r>
            <a:endParaRPr lang="en-US" sz="28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536724" y="6309348"/>
            <a:ext cx="4540417" cy="656891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Chia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sẻ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khăn</a:t>
            </a:r>
            <a:endParaRPr lang="en-US" sz="28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35552" y="7405616"/>
            <a:ext cx="4539244" cy="1266491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Nâng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an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</a:rPr>
              <a:t>thông</a:t>
            </a:r>
            <a:endParaRPr lang="en-US" sz="2800" dirty="0">
              <a:solidFill>
                <a:schemeClr val="tx1"/>
              </a:solidFill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2" b="99827" l="0" r="979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60105" y="6835259"/>
            <a:ext cx="3427895" cy="345174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7333820" y="3525907"/>
            <a:ext cx="2201732" cy="45129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342026" y="3334121"/>
            <a:ext cx="2193526" cy="2207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350233" y="5589655"/>
            <a:ext cx="2185319" cy="7196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342026" y="4686300"/>
            <a:ext cx="2259174" cy="2769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342026" y="5801010"/>
            <a:ext cx="2259174" cy="17067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25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F7DFBC2-8B37-4AB0-BD87-484CB329CB36}"/>
</file>

<file path=customXml/itemProps2.xml><?xml version="1.0" encoding="utf-8"?>
<ds:datastoreItem xmlns:ds="http://schemas.openxmlformats.org/officeDocument/2006/customXml" ds:itemID="{592F187D-45C6-44D4-9405-18FA4B83A6C8}"/>
</file>

<file path=customXml/itemProps3.xml><?xml version="1.0" encoding="utf-8"?>
<ds:datastoreItem xmlns:ds="http://schemas.openxmlformats.org/officeDocument/2006/customXml" ds:itemID="{B7EDEE77-8C0D-49C8-A510-234B742A42B6}"/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372</Words>
  <Application>Microsoft Office PowerPoint</Application>
  <PresentationFormat>Custom</PresentationFormat>
  <Paragraphs>51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Calibri</vt:lpstr>
      <vt:lpstr>Arial</vt:lpstr>
      <vt:lpstr>Nunito Black</vt:lpstr>
      <vt:lpstr>Times New Roman</vt:lpstr>
      <vt:lpstr>Sigmar One</vt:lpstr>
      <vt:lpstr>汉仪跳跳体简</vt:lpstr>
      <vt:lpstr>Tahoma</vt:lpstr>
      <vt:lpstr>宋体</vt:lpstr>
      <vt:lpstr>Open Sans</vt:lpstr>
      <vt:lpstr>Office Theme</vt:lpstr>
      <vt:lpstr>https://www.freeppt7.com</vt:lpstr>
      <vt:lpstr>1_https://www.freeppt7.com</vt:lpstr>
      <vt:lpstr>2_https://www.freeppt7.com</vt:lpstr>
      <vt:lpstr>3_https://www.freeppt7.com</vt:lpstr>
      <vt:lpstr>4_https://www.freeppt7.com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Minh họa 3D Trò chơi Đoán Từ Bản thuyết trình Vui vẻ</dc:title>
  <dc:creator>Hồng Ngân</dc:creator>
  <cp:lastModifiedBy>Admin</cp:lastModifiedBy>
  <cp:revision>58</cp:revision>
  <dcterms:created xsi:type="dcterms:W3CDTF">2006-08-16T00:00:00Z</dcterms:created>
  <dcterms:modified xsi:type="dcterms:W3CDTF">2022-10-09T01:38:23Z</dcterms:modified>
  <dc:identifier>DAFDiP9wOUs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