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4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9" r:id="rId4"/>
    <p:sldId id="383" r:id="rId5"/>
    <p:sldId id="345" r:id="rId6"/>
    <p:sldId id="260" r:id="rId7"/>
    <p:sldId id="261" r:id="rId8"/>
    <p:sldId id="346" r:id="rId9"/>
    <p:sldId id="347" r:id="rId10"/>
    <p:sldId id="262" r:id="rId11"/>
    <p:sldId id="263" r:id="rId12"/>
    <p:sldId id="400" r:id="rId13"/>
    <p:sldId id="408" r:id="rId14"/>
    <p:sldId id="402" r:id="rId15"/>
    <p:sldId id="401" r:id="rId16"/>
    <p:sldId id="397" r:id="rId17"/>
    <p:sldId id="360" r:id="rId18"/>
    <p:sldId id="348" r:id="rId19"/>
    <p:sldId id="349" r:id="rId20"/>
    <p:sldId id="350" r:id="rId21"/>
    <p:sldId id="351" r:id="rId22"/>
    <p:sldId id="384" r:id="rId23"/>
    <p:sldId id="404" r:id="rId24"/>
    <p:sldId id="409" r:id="rId25"/>
    <p:sldId id="403" r:id="rId26"/>
    <p:sldId id="405" r:id="rId27"/>
    <p:sldId id="398" r:id="rId28"/>
    <p:sldId id="385" r:id="rId29"/>
    <p:sldId id="387" r:id="rId30"/>
    <p:sldId id="386" r:id="rId31"/>
    <p:sldId id="390" r:id="rId32"/>
    <p:sldId id="359" r:id="rId33"/>
    <p:sldId id="410" r:id="rId34"/>
    <p:sldId id="406" r:id="rId35"/>
    <p:sldId id="407" r:id="rId36"/>
    <p:sldId id="399" r:id="rId37"/>
    <p:sldId id="391" r:id="rId38"/>
    <p:sldId id="388" r:id="rId39"/>
    <p:sldId id="389" r:id="rId40"/>
    <p:sldId id="395" r:id="rId41"/>
    <p:sldId id="396" r:id="rId42"/>
    <p:sldId id="392" r:id="rId4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customXml" Target="../customXml/item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53433-E02C-4B2A-8B4B-EFA1F67E5E9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372E6-3E03-48FC-8545-9BE335123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1CBE7-2A0C-45A6-A938-B07A089239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5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5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79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405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46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1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84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04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5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9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2722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1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647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01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70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87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267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437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239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49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A0F5B-6AA4-4D8B-A835-606140FA7BB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5DC5E-B424-4651-9861-FE2999FDFD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797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21EA-5A33-4D5F-B5FC-B002ACDA31D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83B76-81A0-4F60-A2B8-D0DF2A497F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6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158" y="502276"/>
            <a:ext cx="10522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GIÁO DỰ GIỜ TIẾT HỌC ĐẠO ĐỨC</a:t>
            </a:r>
          </a:p>
        </p:txBody>
      </p:sp>
    </p:spTree>
    <p:extLst>
      <p:ext uri="{BB962C8B-B14F-4D97-AF65-F5344CB8AC3E}">
        <p14:creationId xmlns:p14="http://schemas.microsoft.com/office/powerpoint/2010/main" val="2262301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670" y="940158"/>
            <a:ext cx="1093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6670" y="1524933"/>
            <a:ext cx="111531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35852B-BB93-3100-6030-1B39EF39EF94}"/>
              </a:ext>
            </a:extLst>
          </p:cNvPr>
          <p:cNvSpPr txBox="1"/>
          <p:nvPr/>
        </p:nvSpPr>
        <p:spPr>
          <a:xfrm>
            <a:off x="1781659" y="2002403"/>
            <a:ext cx="9421960" cy="206210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Chia sẻ một số việc em đã làm để thể hiện sự quan tâm hàng xóm láng giềng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4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6406"/>
          </a:xfrm>
        </p:spPr>
        <p:txBody>
          <a:bodyPr/>
          <a:lstStyle/>
          <a:p>
            <a:pPr algn="ctr"/>
            <a:r>
              <a:rPr lang="en-US" b="1"/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741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975"/>
            <a:ext cx="12192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/>
        </p:nvSpPr>
        <p:spPr>
          <a:xfrm>
            <a:off x="0" y="1060863"/>
            <a:ext cx="12401022" cy="31813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năm 202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>
              <a:lnSpc>
                <a:spcPct val="90000"/>
              </a:lnSpc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Quan tâm hàng xóm láng giềng</a:t>
            </a:r>
          </a:p>
          <a:p>
            <a:pPr algn="ctr">
              <a:lnSpc>
                <a:spcPct val="90000"/>
              </a:lnSpc>
              <a:defRPr/>
            </a:pP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Quan tâm hàng xóm láng giềng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9" y="-1"/>
            <a:ext cx="9820005" cy="1267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035" y="1267096"/>
            <a:ext cx="8956948" cy="554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ả đến ly uống nước cũng không phải cứ mua đại dùng đại là đượ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" name="Kể chuyện Hàng xóm- kể chuyện lớp 1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ả đến ly uống nước cũng không phải cứ mua đại dùng đại là đượ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65040"/>
            <a:ext cx="11555013" cy="21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8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ả đến ly uống nước cũng không phải cứ mua đại dùng đại là đượ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60338"/>
            <a:ext cx="11586754" cy="6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16"/>
            <a:ext cx="12191999" cy="69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61" y="875763"/>
            <a:ext cx="1119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“Hãy kể về một người hàng xóm mà em yêu quý”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428" y="1429555"/>
            <a:ext cx="101227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hàng xóm đó tên là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em yêu quý người hàng xóm đó?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8963" y="115910"/>
            <a:ext cx="4043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12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ả đến ly uống nước cũng không phải cứ mua đại dùng đại là đượ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045" y="326571"/>
            <a:ext cx="12384385" cy="60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739"/>
            <a:ext cx="12146439" cy="22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7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rgbClr val="FFC000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60F079-0118-5D99-6BB8-A10579BDCC2D}"/>
              </a:ext>
            </a:extLst>
          </p:cNvPr>
          <p:cNvSpPr txBox="1"/>
          <p:nvPr/>
        </p:nvSpPr>
        <p:spPr>
          <a:xfrm>
            <a:off x="1401592" y="1129021"/>
            <a:ext cx="9112484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hia sẻ về những việc em đã làm và sẽ làm để thể hiện quan tâm đến hàng xóm láng giềng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243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6406"/>
          </a:xfrm>
        </p:spPr>
        <p:txBody>
          <a:bodyPr/>
          <a:lstStyle/>
          <a:p>
            <a:pPr algn="ctr"/>
            <a:r>
              <a:rPr lang="en-US" b="1"/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759616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975"/>
            <a:ext cx="12192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/>
        </p:nvSpPr>
        <p:spPr>
          <a:xfrm>
            <a:off x="0" y="1060863"/>
            <a:ext cx="12401022" cy="31813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năm 202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>
              <a:lnSpc>
                <a:spcPct val="90000"/>
              </a:lnSpc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Quan tâm hàng xóm láng giềng</a:t>
            </a:r>
          </a:p>
          <a:p>
            <a:pPr algn="ctr">
              <a:lnSpc>
                <a:spcPct val="90000"/>
              </a:lnSpc>
              <a:defRPr/>
            </a:pP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Quan tâm hàng xóm láng giềng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297" y="403388"/>
            <a:ext cx="8954750" cy="3458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836"/>
            <a:ext cx="2795451" cy="1175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4956" y="3921804"/>
            <a:ext cx="4820323" cy="285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4" y="1578749"/>
            <a:ext cx="3048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93" y="1771329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5" y="2526644"/>
            <a:ext cx="1334802" cy="1334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78" y="5350753"/>
            <a:ext cx="1334802" cy="13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6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09"/>
            <a:ext cx="10316310" cy="1020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71" y="1175657"/>
            <a:ext cx="10312930" cy="4690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0" y="4846403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85" y="48464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91" y="618877"/>
            <a:ext cx="10414844" cy="5231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59" y="5523198"/>
            <a:ext cx="1334802" cy="1334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0" y="48464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/>
        </p:nvSpPr>
        <p:spPr>
          <a:xfrm>
            <a:off x="0" y="1060863"/>
            <a:ext cx="12401022" cy="31813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năm 202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>
              <a:lnSpc>
                <a:spcPct val="90000"/>
              </a:lnSpc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Quan tâm hàng xóm láng giềng</a:t>
            </a:r>
          </a:p>
          <a:p>
            <a:pPr algn="ctr">
              <a:lnSpc>
                <a:spcPct val="90000"/>
              </a:lnSpc>
              <a:defRPr/>
            </a:pP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Quan tâm hàng xóm láng giềng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0" y="115484"/>
            <a:ext cx="11803810" cy="5499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49" y="4765233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68" y="5508940"/>
            <a:ext cx="1334802" cy="13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60F079-0118-5D99-6BB8-A10579BDCC2D}"/>
              </a:ext>
            </a:extLst>
          </p:cNvPr>
          <p:cNvSpPr txBox="1"/>
          <p:nvPr/>
        </p:nvSpPr>
        <p:spPr>
          <a:xfrm>
            <a:off x="1401592" y="1129021"/>
            <a:ext cx="9112484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hia sẻ về những việc em đã làm và sẽ làm để thể hiện quan tâm đến hàng xóm láng giềng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41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6406"/>
          </a:xfrm>
        </p:spPr>
        <p:txBody>
          <a:bodyPr/>
          <a:lstStyle/>
          <a:p>
            <a:pPr algn="ctr"/>
            <a:r>
              <a:rPr lang="en-US" b="1"/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78198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105876" y="193046"/>
            <a:ext cx="6051003" cy="12107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975"/>
            <a:ext cx="12192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3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/>
        </p:nvSpPr>
        <p:spPr>
          <a:xfrm>
            <a:off x="0" y="1060863"/>
            <a:ext cx="12401022" cy="31813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năm 202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>
              <a:lnSpc>
                <a:spcPct val="90000"/>
              </a:lnSpc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Quan tâm hàng xóm láng giềng</a:t>
            </a:r>
          </a:p>
          <a:p>
            <a:pPr algn="ctr">
              <a:lnSpc>
                <a:spcPct val="90000"/>
              </a:lnSpc>
              <a:defRPr/>
            </a:pP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Quan tâm hàng xóm láng giềng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02502" cy="1057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3653"/>
          <a:stretch/>
        </p:blipFill>
        <p:spPr>
          <a:xfrm>
            <a:off x="-286764" y="1240970"/>
            <a:ext cx="12214865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5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7894"/>
            <a:ext cx="12110383" cy="49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1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590"/>
          <a:stretch/>
        </p:blipFill>
        <p:spPr>
          <a:xfrm>
            <a:off x="21590" y="862149"/>
            <a:ext cx="12093792" cy="45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88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3" y="527472"/>
            <a:ext cx="11829179" cy="45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75" y="319580"/>
            <a:ext cx="7455652" cy="38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0030" cy="111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29" y="1974574"/>
            <a:ext cx="11295897" cy="21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3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9"/>
          <a:stretch/>
        </p:blipFill>
        <p:spPr>
          <a:xfrm>
            <a:off x="561702" y="965631"/>
            <a:ext cx="10849535" cy="393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8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695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6950" y="141668"/>
            <a:ext cx="9800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xóm</a:t>
            </a:r>
            <a:r>
              <a:rPr lang="en-US" sz="2800" dirty="0"/>
              <a:t> </a:t>
            </a:r>
            <a:r>
              <a:rPr lang="en-US" sz="2800" dirty="0" err="1"/>
              <a:t>láng</a:t>
            </a:r>
            <a:r>
              <a:rPr lang="en-US" sz="2800" dirty="0"/>
              <a:t> </a:t>
            </a:r>
            <a:r>
              <a:rPr lang="en-US" sz="2800" dirty="0" err="1"/>
              <a:t>giềng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1084978"/>
            <a:ext cx="4219575" cy="2962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08" y="709949"/>
            <a:ext cx="421005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6" y="3903775"/>
            <a:ext cx="4429125" cy="2954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058" y="3903775"/>
            <a:ext cx="4229100" cy="29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792" y="270456"/>
            <a:ext cx="109470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972" y="1120462"/>
            <a:ext cx="11565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124" y="2305318"/>
            <a:ext cx="10921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11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70"/>
            <a:ext cx="6511312" cy="453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5866"/>
          <a:stretch/>
        </p:blipFill>
        <p:spPr>
          <a:xfrm>
            <a:off x="6405296" y="250126"/>
            <a:ext cx="5773453" cy="49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8" y="493935"/>
            <a:ext cx="5865462" cy="529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01" y="890318"/>
            <a:ext cx="5701300" cy="47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5" y="321972"/>
            <a:ext cx="1080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155" y="968303"/>
            <a:ext cx="996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0772" y="1614634"/>
            <a:ext cx="7830355" cy="48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AACFCD4-503E-4AB1-8D06-C237A7E071E9}"/>
</file>

<file path=customXml/itemProps2.xml><?xml version="1.0" encoding="utf-8"?>
<ds:datastoreItem xmlns:ds="http://schemas.openxmlformats.org/officeDocument/2006/customXml" ds:itemID="{83EE0FB3-8AD4-4F05-8395-1B8E9E7140D5}"/>
</file>

<file path=customXml/itemProps3.xml><?xml version="1.0" encoding="utf-8"?>
<ds:datastoreItem xmlns:ds="http://schemas.openxmlformats.org/officeDocument/2006/customXml" ds:itemID="{A45BB6E0-BACA-4516-9529-A261411F0130}"/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366</Words>
  <Application>Microsoft Office PowerPoint</Application>
  <PresentationFormat>Widescreen</PresentationFormat>
  <Paragraphs>55</Paragraphs>
  <Slides>41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242</cp:revision>
  <dcterms:created xsi:type="dcterms:W3CDTF">2020-08-08T05:08:02Z</dcterms:created>
  <dcterms:modified xsi:type="dcterms:W3CDTF">2022-10-09T02:18:28Z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