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507" r:id="rId9"/>
    <p:sldId id="345" r:id="rId10"/>
    <p:sldId id="497" r:id="rId11"/>
    <p:sldId id="498" r:id="rId12"/>
    <p:sldId id="499" r:id="rId13"/>
    <p:sldId id="500" r:id="rId14"/>
    <p:sldId id="501" r:id="rId15"/>
    <p:sldId id="506" r:id="rId16"/>
    <p:sldId id="451" r:id="rId17"/>
    <p:sldId id="494" r:id="rId18"/>
    <p:sldId id="502" r:id="rId19"/>
    <p:sldId id="495" r:id="rId20"/>
    <p:sldId id="503" r:id="rId21"/>
    <p:sldId id="479" r:id="rId22"/>
    <p:sldId id="505" r:id="rId23"/>
    <p:sldId id="504" r:id="rId2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A6D"/>
    <a:srgbClr val="FF0066"/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92" d="100"/>
          <a:sy n="92" d="100"/>
        </p:scale>
        <p:origin x="872" y="3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5833AB0-F01F-4A6F-A0F1-1039D0508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9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99CB-5529-4421-8324-C5E7B3796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0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09820-8F13-44A6-BD48-6D982683E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17011-1418-4752-A9D2-120C85C27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515C0-BF98-4296-AA79-43E29A32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7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8CD7-7BA1-4A21-B237-516DEFA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CEDEB-D91C-497F-AAA8-525CA3E41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4E4D8-F71D-460E-A412-6DC682CA4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0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EE44E-25BF-476F-A8FD-4AC65C41E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3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8C85-359F-4B70-AB21-EF565C089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C072-3CA2-4A66-AD1F-768F4126A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4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5E7B9-5865-430B-9AD6-CF019B43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5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60CB-4DB2-432B-B4B9-C70FCBA46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6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34C6-99B8-4F61-BFFE-E07B54D22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D5EED433-1309-4129-9A74-869D0C39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Hoàng</a:t>
            </a:r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Thúy</a:t>
            </a:r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Hậu</a:t>
            </a:r>
            <a:endParaRPr lang="en-US" sz="3600" b="1" dirty="0">
              <a:solidFill>
                <a:srgbClr val="B93A6D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3 - TIẾT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420938"/>
            <a:ext cx="94170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.mp3">
            <a:hlinkClick r:id="" action="ppaction://media"/>
            <a:extLst>
              <a:ext uri="{FF2B5EF4-FFF2-40B4-BE49-F238E27FC236}">
                <a16:creationId xmlns:a16="http://schemas.microsoft.com/office/drawing/2014/main" id="{6317EC77-CB19-4A24-A585-03FCBA257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274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033838" y="1052513"/>
            <a:ext cx="27479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44988"/>
            <a:ext cx="1010443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00213"/>
            <a:ext cx="9567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1+2.mp3">
            <a:hlinkClick r:id="" action="ppaction://media"/>
            <a:extLst>
              <a:ext uri="{FF2B5EF4-FFF2-40B4-BE49-F238E27FC236}">
                <a16:creationId xmlns:a16="http://schemas.microsoft.com/office/drawing/2014/main" id="{BB526B2F-00C1-4F7C-99D2-D7CBFB197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07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678113"/>
            <a:ext cx="9274175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3.mp3">
            <a:hlinkClick r:id="" action="ppaction://media"/>
            <a:extLst>
              <a:ext uri="{FF2B5EF4-FFF2-40B4-BE49-F238E27FC236}">
                <a16:creationId xmlns:a16="http://schemas.microsoft.com/office/drawing/2014/main" id="{F5765FDC-9A1D-4744-BE4B-F87990791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6760" y="5769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8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420938"/>
            <a:ext cx="97218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4.mp3">
            <a:hlinkClick r:id="" action="ppaction://media"/>
            <a:extLst>
              <a:ext uri="{FF2B5EF4-FFF2-40B4-BE49-F238E27FC236}">
                <a16:creationId xmlns:a16="http://schemas.microsoft.com/office/drawing/2014/main" id="{E23FED4C-9556-4F15-9AB3-8638DE455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2388" y="5877272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97534-918E-4CF4-ABDD-F599FBE0C00F}"/>
              </a:ext>
            </a:extLst>
          </p:cNvPr>
          <p:cNvSpPr txBox="1"/>
          <p:nvPr/>
        </p:nvSpPr>
        <p:spPr>
          <a:xfrm>
            <a:off x="5486368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06863" y="981075"/>
            <a:ext cx="26035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34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00213"/>
            <a:ext cx="9634538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3+4.mp3">
            <a:hlinkClick r:id="" action="ppaction://media"/>
            <a:extLst>
              <a:ext uri="{FF2B5EF4-FFF2-40B4-BE49-F238E27FC236}">
                <a16:creationId xmlns:a16="http://schemas.microsoft.com/office/drawing/2014/main" id="{7D66A7C7-C163-4242-AA8F-FB60C2CF2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9653" y="5789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  <a:extLst>
              <a:ext uri="{FF2B5EF4-FFF2-40B4-BE49-F238E27FC236}">
                <a16:creationId xmlns:a16="http://schemas.microsoft.com/office/drawing/2014/main" id="{1050736B-ECD6-4384-9454-E381CE719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714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0D23B716-E403-4DEC-8D71-DDD64085E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673" y="1988840"/>
            <a:ext cx="271462" cy="271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45415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E6CCF823-4679-4214-B455-6F9CC88CC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294" y="404664"/>
            <a:ext cx="271462" cy="271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60350"/>
            <a:ext cx="7488238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C155C08C-9160-439D-8A02-852343B39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294" y="404664"/>
            <a:ext cx="271462" cy="271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Đọc và vỗ tay mạnh nhẹ theo hình tiết tấu</a:t>
            </a:r>
          </a:p>
        </p:txBody>
      </p:sp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942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4608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7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50" y="2306638"/>
            <a:ext cx="89630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AT HỌC SINH LỚP HAI CHĂM NGOAN-(480p)">
            <a:hlinkClick r:id="" action="ppaction://media"/>
            <a:extLst>
              <a:ext uri="{FF2B5EF4-FFF2-40B4-BE49-F238E27FC236}">
                <a16:creationId xmlns:a16="http://schemas.microsoft.com/office/drawing/2014/main" id="{3205A6ED-9F4F-41CE-8B34-CABBEB5BD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7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1644650"/>
            <a:ext cx="8810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 TẤU VUI NHỘN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9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4" t="28658" r="4933" b="63782"/>
          <a:stretch>
            <a:fillRect/>
          </a:stretch>
        </p:blipFill>
        <p:spPr bwMode="auto">
          <a:xfrm>
            <a:off x="1866900" y="2492375"/>
            <a:ext cx="71993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09650"/>
            <a:ext cx="3716338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ECBC8153-48AD-4DB7-BDD7-2F4C1B35C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803" y="73749"/>
            <a:ext cx="484820" cy="431056"/>
          </a:xfrm>
          <a:prstGeom prst="rect">
            <a:avLst/>
          </a:prstGeom>
        </p:spPr>
      </p:pic>
      <p:pic>
        <p:nvPicPr>
          <p:cNvPr id="8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7D605293-998E-482D-86CB-B0DABE6E92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9232" y="289277"/>
            <a:ext cx="36004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2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701675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2708275"/>
            <a:ext cx="9783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Em là học sinh lớp Hai, em là một cậu con trai.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Em là học sinh lớp Hai, em là một cô bé gái.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Ai là học sinh lớp Hai, chăm ngoan học giỏi mới tài.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Mỗi ngày đến trường đến lớp là em có thêm bao niềm vui.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630363" y="1268413"/>
            <a:ext cx="79930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494463" y="1835150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giọng">
            <a:hlinkClick r:id="" action="ppaction://media"/>
            <a:extLst>
              <a:ext uri="{FF2B5EF4-FFF2-40B4-BE49-F238E27FC236}">
                <a16:creationId xmlns:a16="http://schemas.microsoft.com/office/drawing/2014/main" id="{8AB8F208-82F0-4BE8-A3F9-D9A941CF6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492375"/>
            <a:ext cx="9777412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.mp3">
            <a:hlinkClick r:id="" action="ppaction://media"/>
            <a:extLst>
              <a:ext uri="{FF2B5EF4-FFF2-40B4-BE49-F238E27FC236}">
                <a16:creationId xmlns:a16="http://schemas.microsoft.com/office/drawing/2014/main" id="{6B2B414C-3AD9-40B7-93BB-0BB13504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4405" y="5780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19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E4C7A8E-A4B0-492C-A804-037AA9DE2943}"/>
</file>

<file path=customXml/itemProps2.xml><?xml version="1.0" encoding="utf-8"?>
<ds:datastoreItem xmlns:ds="http://schemas.openxmlformats.org/officeDocument/2006/customXml" ds:itemID="{476E0743-A58B-4913-83BF-77CE9F1A31F8}"/>
</file>

<file path=customXml/itemProps3.xml><?xml version="1.0" encoding="utf-8"?>
<ds:datastoreItem xmlns:ds="http://schemas.openxmlformats.org/officeDocument/2006/customXml" ds:itemID="{84955DD1-CB15-4CD9-A11D-822799E852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8171</TotalTime>
  <Words>259</Words>
  <Application>Microsoft Office PowerPoint</Application>
  <PresentationFormat>Custom</PresentationFormat>
  <Paragraphs>40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595</cp:revision>
  <dcterms:created xsi:type="dcterms:W3CDTF">2010-04-30T18:19:48Z</dcterms:created>
  <dcterms:modified xsi:type="dcterms:W3CDTF">2021-11-10T01:27:35Z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