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wav" ContentType="audio/x-wav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482" r:id="rId2"/>
    <p:sldId id="493" r:id="rId3"/>
    <p:sldId id="480" r:id="rId4"/>
    <p:sldId id="483" r:id="rId5"/>
    <p:sldId id="420" r:id="rId6"/>
    <p:sldId id="494" r:id="rId7"/>
    <p:sldId id="503" r:id="rId8"/>
    <p:sldId id="505" r:id="rId9"/>
    <p:sldId id="506" r:id="rId10"/>
    <p:sldId id="507" r:id="rId11"/>
    <p:sldId id="479" r:id="rId12"/>
    <p:sldId id="260" r:id="rId13"/>
    <p:sldId id="516" r:id="rId14"/>
    <p:sldId id="509" r:id="rId15"/>
    <p:sldId id="510" r:id="rId16"/>
    <p:sldId id="517" r:id="rId17"/>
    <p:sldId id="512" r:id="rId18"/>
    <p:sldId id="513" r:id="rId19"/>
    <p:sldId id="514" r:id="rId20"/>
    <p:sldId id="518" r:id="rId21"/>
    <p:sldId id="504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92" d="100"/>
          <a:sy n="92" d="100"/>
        </p:scale>
        <p:origin x="872" y="3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F3E5FE-22F6-4612-8F50-9E3B41E0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6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26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jpg"/><Relationship Id="rId5" Type="http://schemas.openxmlformats.org/officeDocument/2006/relationships/image" Target="../media/image26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3.m4a"/><Relationship Id="rId11" Type="http://schemas.openxmlformats.org/officeDocument/2006/relationships/image" Target="../media/image23.jpg"/><Relationship Id="rId5" Type="http://schemas.microsoft.com/office/2007/relationships/media" Target="../media/media3.m4a"/><Relationship Id="rId10" Type="http://schemas.openxmlformats.org/officeDocument/2006/relationships/image" Target="../media/image22.jpg"/><Relationship Id="rId4" Type="http://schemas.openxmlformats.org/officeDocument/2006/relationships/audio" Target="../media/media8.mp3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GV: </a:t>
            </a:r>
            <a:r>
              <a:rPr lang="en-US" sz="3600" b="1" dirty="0" err="1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Hoàng</a:t>
            </a:r>
            <a:r>
              <a:rPr lang="en-US" sz="3600" b="1" dirty="0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Thúy</a:t>
            </a:r>
            <a:r>
              <a:rPr lang="en-US" sz="3600" b="1" dirty="0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B93A6D"/>
                </a:solidFill>
                <a:latin typeface="Constantia" pitchFamily="18" charset="0"/>
                <a:cs typeface="Times New Roman" pitchFamily="18" charset="0"/>
              </a:rPr>
              <a:t>Hậu</a:t>
            </a:r>
            <a:endParaRPr lang="en-US" sz="3600" b="1" dirty="0">
              <a:solidFill>
                <a:srgbClr val="B93A6D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3 -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126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501900"/>
            <a:ext cx="25749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71513" y="133826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 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3F709-9AE6-4F85-8271-911D92BCB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35" y="2474838"/>
            <a:ext cx="8496945" cy="1192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ECE8E-C049-45FD-A3CC-6565F434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31" y="4005064"/>
            <a:ext cx="8568952" cy="1192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D3813-2ADA-4D00-BEA8-800CD7A0794E}"/>
              </a:ext>
            </a:extLst>
          </p:cNvPr>
          <p:cNvSpPr txBox="1"/>
          <p:nvPr/>
        </p:nvSpPr>
        <p:spPr>
          <a:xfrm>
            <a:off x="4046240" y="178911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</a:rPr>
              <a:t>Bài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số</a:t>
            </a:r>
            <a:r>
              <a:rPr lang="en-US" sz="4000" b="1" i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4" name="ĐỌC MẪU ĐỌC NHẠC SỐ 2">
            <a:hlinkClick r:id="" action="ppaction://media"/>
            <a:extLst>
              <a:ext uri="{FF2B5EF4-FFF2-40B4-BE49-F238E27FC236}">
                <a16:creationId xmlns:a16="http://schemas.microsoft.com/office/drawing/2014/main" id="{0622B3E3-61DE-410D-9DFE-22573AD6F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9116" y="11795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4504" y="836713"/>
            <a:ext cx="7206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-sol-la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9904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71513" y="1338263"/>
            <a:ext cx="308610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</a:t>
            </a:r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tên</a:t>
            </a:r>
            <a:r>
              <a:rPr lang="en-US" sz="28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nốt</a:t>
            </a:r>
            <a:endParaRPr lang="en-US" sz="2800" b="1" dirty="0">
              <a:solidFill>
                <a:srgbClr val="1713CB"/>
              </a:solidFill>
              <a:latin typeface="Cambria" pitchFamily="18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3F709-9AE6-4F85-8271-911D92BC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35" y="2474838"/>
            <a:ext cx="8496945" cy="1192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ECE8E-C049-45FD-A3CC-6565F434F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31" y="4005064"/>
            <a:ext cx="8568952" cy="1192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D3813-2ADA-4D00-BEA8-800CD7A0794E}"/>
              </a:ext>
            </a:extLst>
          </p:cNvPr>
          <p:cNvSpPr txBox="1"/>
          <p:nvPr/>
        </p:nvSpPr>
        <p:spPr>
          <a:xfrm>
            <a:off x="4046240" y="178911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</a:rPr>
              <a:t>Bài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số</a:t>
            </a:r>
            <a:r>
              <a:rPr lang="en-US" sz="4000" b="1" i="1" dirty="0">
                <a:solidFill>
                  <a:srgbClr val="FF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33120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46425" y="1293813"/>
            <a:ext cx="4679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14341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D1A4F-320F-46C5-AE89-54004FCCA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" y="2348558"/>
            <a:ext cx="9144000" cy="1440160"/>
          </a:xfrm>
          <a:prstGeom prst="rect">
            <a:avLst/>
          </a:prstGeom>
        </p:spPr>
      </p:pic>
      <p:pic>
        <p:nvPicPr>
          <p:cNvPr id="8" name="c1 doc nhac.mp3">
            <a:hlinkClick r:id="" action="ppaction://media"/>
            <a:extLst>
              <a:ext uri="{FF2B5EF4-FFF2-40B4-BE49-F238E27FC236}">
                <a16:creationId xmlns:a16="http://schemas.microsoft.com/office/drawing/2014/main" id="{2446DC5A-5E68-4666-A1B8-5B1E6EFCD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752" y="1293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46425" y="1293813"/>
            <a:ext cx="4679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1536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31559-CB33-438E-BAB4-049CF5D91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12" y="2723394"/>
            <a:ext cx="9207172" cy="1192138"/>
          </a:xfrm>
          <a:prstGeom prst="rect">
            <a:avLst/>
          </a:prstGeom>
        </p:spPr>
      </p:pic>
      <p:pic>
        <p:nvPicPr>
          <p:cNvPr id="8" name="c2 doc nhac.mp3">
            <a:hlinkClick r:id="" action="ppaction://media"/>
            <a:extLst>
              <a:ext uri="{FF2B5EF4-FFF2-40B4-BE49-F238E27FC236}">
                <a16:creationId xmlns:a16="http://schemas.microsoft.com/office/drawing/2014/main" id="{CECF2D91-7023-450E-8429-36E5E6257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752" y="1277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71513" y="1338263"/>
            <a:ext cx="3086100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ĐỌC NHẠC - BÀI SỐ 2 - CĐ3">
            <a:hlinkClick r:id="" action="ppaction://media"/>
            <a:extLst>
              <a:ext uri="{FF2B5EF4-FFF2-40B4-BE49-F238E27FC236}">
                <a16:creationId xmlns:a16="http://schemas.microsoft.com/office/drawing/2014/main" id="{F30FFFF6-F873-4BA1-9396-7626122C6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5752" y="117951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3F709-9AE6-4F85-8271-911D92BCB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35" y="2474838"/>
            <a:ext cx="8496945" cy="1192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ECE8E-C049-45FD-A3CC-6565F434F1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31" y="4005064"/>
            <a:ext cx="8568952" cy="1192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D3813-2ADA-4D00-BEA8-800CD7A0794E}"/>
              </a:ext>
            </a:extLst>
          </p:cNvPr>
          <p:cNvSpPr txBox="1"/>
          <p:nvPr/>
        </p:nvSpPr>
        <p:spPr>
          <a:xfrm>
            <a:off x="4046240" y="178911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</a:rPr>
              <a:t>Bài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số</a:t>
            </a:r>
            <a:r>
              <a:rPr lang="en-US" sz="4000" b="1" i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8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D5DBD7C0-5705-4893-B7A3-85F6ABD664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51184" y="1217575"/>
            <a:ext cx="609600" cy="609600"/>
          </a:xfrm>
          <a:prstGeom prst="rect">
            <a:avLst/>
          </a:prstGeom>
        </p:spPr>
      </p:pic>
      <p:pic>
        <p:nvPicPr>
          <p:cNvPr id="9" name="ĐỌC MẪU ĐỌC NHẠC SỐ 2">
            <a:hlinkClick r:id="" action="ppaction://media"/>
            <a:extLst>
              <a:ext uri="{FF2B5EF4-FFF2-40B4-BE49-F238E27FC236}">
                <a16:creationId xmlns:a16="http://schemas.microsoft.com/office/drawing/2014/main" id="{4D94153E-0865-4ED0-AC06-F24017B1C0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9300" y="12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0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292225" y="2636838"/>
            <a:ext cx="8345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741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741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E9202C-F23D-42F2-9621-2A768FE91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8" y="1340767"/>
            <a:ext cx="9516803" cy="3960441"/>
          </a:xfrm>
          <a:prstGeom prst="rect">
            <a:avLst/>
          </a:prstGeom>
        </p:spPr>
      </p:pic>
      <p:pic>
        <p:nvPicPr>
          <p:cNvPr id="7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A19EA8D2-8C9B-473B-80B3-698113BDC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8728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E9202C-F23D-42F2-9621-2A768FE91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8" y="1340767"/>
            <a:ext cx="9516803" cy="3960441"/>
          </a:xfrm>
          <a:prstGeom prst="rect">
            <a:avLst/>
          </a:prstGeom>
        </p:spPr>
      </p:pic>
      <p:pic>
        <p:nvPicPr>
          <p:cNvPr id="6" name="ĐỌC NHẠC - BÀI SỐ 2 - CĐ3">
            <a:hlinkClick r:id="" action="ppaction://media"/>
            <a:extLst>
              <a:ext uri="{FF2B5EF4-FFF2-40B4-BE49-F238E27FC236}">
                <a16:creationId xmlns:a16="http://schemas.microsoft.com/office/drawing/2014/main" id="{F0923147-F09F-4BB0-BB16-162DB0209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8728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30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pic>
        <p:nvPicPr>
          <p:cNvPr id="2150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814513" y="1989138"/>
            <a:ext cx="7351712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7163" y="619125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</a:t>
            </a:r>
            <a:r>
              <a:rPr lang="en-US" sz="30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0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mẫu</a:t>
            </a:r>
            <a:endParaRPr lang="en-US" sz="30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at mau 1 lan hs l 2 cham ngoan.mp3">
            <a:hlinkClick r:id="" action="ppaction://media"/>
            <a:extLst>
              <a:ext uri="{FF2B5EF4-FFF2-40B4-BE49-F238E27FC236}">
                <a16:creationId xmlns:a16="http://schemas.microsoft.com/office/drawing/2014/main" id="{1F44EC94-E510-413C-9D15-5BA84D33A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8768" y="548680"/>
            <a:ext cx="36004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6486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3141663"/>
            <a:ext cx="85994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60350"/>
            <a:ext cx="76327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EAT HỌC SINH LỚP HAI CHĂM NGOAN (128 kbps)">
            <a:hlinkClick r:id="" action="ppaction://media"/>
            <a:extLst>
              <a:ext uri="{FF2B5EF4-FFF2-40B4-BE49-F238E27FC236}">
                <a16:creationId xmlns:a16="http://schemas.microsoft.com/office/drawing/2014/main" id="{8DDBB57A-7045-4F0C-A49D-BE93B8260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636" y="260350"/>
            <a:ext cx="443239" cy="637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544638" y="2852738"/>
            <a:ext cx="78406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550988" y="188913"/>
            <a:ext cx="7877175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EAT HỌC SINH LỚP HAI CHĂM NGOAN (128 kbps)">
            <a:hlinkClick r:id="" action="ppaction://media"/>
            <a:extLst>
              <a:ext uri="{FF2B5EF4-FFF2-40B4-BE49-F238E27FC236}">
                <a16:creationId xmlns:a16="http://schemas.microsoft.com/office/drawing/2014/main" id="{C7329DF8-AD15-46A2-B449-9E64490A6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875" y="51011"/>
            <a:ext cx="443239" cy="637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A783DC7-3486-4BAF-A9F8-A5E3B3B720A0}"/>
</file>

<file path=customXml/itemProps2.xml><?xml version="1.0" encoding="utf-8"?>
<ds:datastoreItem xmlns:ds="http://schemas.openxmlformats.org/officeDocument/2006/customXml" ds:itemID="{DB3823D6-137C-454E-B2DE-8FAF3224A44D}"/>
</file>

<file path=customXml/itemProps3.xml><?xml version="1.0" encoding="utf-8"?>
<ds:datastoreItem xmlns:ds="http://schemas.openxmlformats.org/officeDocument/2006/customXml" ds:itemID="{F1F88875-AC55-4A5A-A266-B939FEA42AE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9675</TotalTime>
  <Words>146</Words>
  <Application>Microsoft Office PowerPoint</Application>
  <PresentationFormat>Custom</PresentationFormat>
  <Paragraphs>39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609</cp:revision>
  <dcterms:created xsi:type="dcterms:W3CDTF">2010-04-30T18:19:48Z</dcterms:created>
  <dcterms:modified xsi:type="dcterms:W3CDTF">2021-11-18T01:37:27Z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