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s/slide15.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8.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6.xml" ContentType="application/vnd.openxmlformats-officedocument.presentationml.slide+xml"/>
  <Override PartName="/ppt/slides/slide34.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3.xml" ContentType="application/vnd.openxmlformats-officedocument.presentationml.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4"/>
  </p:notesMasterIdLst>
  <p:sldIdLst>
    <p:sldId id="256" r:id="rId2"/>
    <p:sldId id="264" r:id="rId3"/>
    <p:sldId id="286" r:id="rId4"/>
    <p:sldId id="267" r:id="rId5"/>
    <p:sldId id="259" r:id="rId6"/>
    <p:sldId id="269" r:id="rId7"/>
    <p:sldId id="261" r:id="rId8"/>
    <p:sldId id="268" r:id="rId9"/>
    <p:sldId id="310" r:id="rId10"/>
    <p:sldId id="270" r:id="rId11"/>
    <p:sldId id="271" r:id="rId12"/>
    <p:sldId id="311" r:id="rId13"/>
    <p:sldId id="272" r:id="rId14"/>
    <p:sldId id="312" r:id="rId15"/>
    <p:sldId id="313" r:id="rId16"/>
    <p:sldId id="314" r:id="rId17"/>
    <p:sldId id="315" r:id="rId18"/>
    <p:sldId id="262" r:id="rId19"/>
    <p:sldId id="274" r:id="rId20"/>
    <p:sldId id="282" r:id="rId21"/>
    <p:sldId id="275" r:id="rId22"/>
    <p:sldId id="283" r:id="rId23"/>
    <p:sldId id="291" r:id="rId24"/>
    <p:sldId id="284" r:id="rId25"/>
    <p:sldId id="316" r:id="rId26"/>
    <p:sldId id="287" r:id="rId27"/>
    <p:sldId id="317" r:id="rId28"/>
    <p:sldId id="318" r:id="rId29"/>
    <p:sldId id="292" r:id="rId30"/>
    <p:sldId id="293" r:id="rId31"/>
    <p:sldId id="294" r:id="rId32"/>
    <p:sldId id="319" r:id="rId33"/>
    <p:sldId id="296" r:id="rId34"/>
    <p:sldId id="298" r:id="rId35"/>
    <p:sldId id="299" r:id="rId36"/>
    <p:sldId id="263" r:id="rId37"/>
    <p:sldId id="300" r:id="rId38"/>
    <p:sldId id="303" r:id="rId39"/>
    <p:sldId id="306" r:id="rId40"/>
    <p:sldId id="307" r:id="rId41"/>
    <p:sldId id="265" r:id="rId42"/>
    <p:sldId id="309" r:id="rId43"/>
  </p:sldIdLst>
  <p:sldSz cx="12192000" cy="6858000"/>
  <p:notesSz cx="6858000" cy="9144000"/>
  <p:embeddedFontLst>
    <p:embeddedFont>
      <p:font typeface="Open Sans" panose="020B0604020202020204" charset="0"/>
      <p:regular r:id="rId45"/>
      <p:bold r:id="rId46"/>
      <p:italic r:id="rId47"/>
      <p:boldItalic r:id="rId48"/>
    </p:embeddedFont>
    <p:embeddedFont>
      <p:font typeface="Nunito Black" panose="00000A00000000000000"/>
      <p:bold r:id="rId49"/>
      <p:boldItalic r:id="rId50"/>
    </p:embeddedFont>
    <p:embeddedFont>
      <p:font typeface="Sigmar One" panose="020B0604020202020204" charset="0"/>
      <p:regular r:id="rId51"/>
    </p:embeddedFont>
    <p:embeddedFont>
      <p:font typeface="Nunito Sans Black" panose="020B0604020202020204" charset="0"/>
      <p:bold r:id="rId52"/>
      <p:boldItalic r:id="rId53"/>
    </p:embeddedFont>
    <p:embeddedFont>
      <p:font typeface="Calibri" panose="020F0502020204030204" pitchFamily="34" charset="0"/>
      <p:regular r:id="rId54"/>
      <p:bold r:id="rId55"/>
      <p:italic r:id="rId56"/>
      <p:boldItalic r:id="rId57"/>
    </p:embeddedFont>
    <p:embeddedFont>
      <p:font typeface="Nunito"/>
      <p:regular r:id="rId58"/>
      <p:bold r:id="rId59"/>
      <p:italic r:id="rId60"/>
      <p:boldItalic r:id="rId61"/>
    </p:embeddedFont>
    <p:embeddedFont>
      <p:font typeface="Sriracha" panose="020B0604020202020204" charset="-34"/>
      <p:regular r:id="rId62"/>
    </p:embeddedFont>
    <p:embeddedFont>
      <p:font typeface="#9Slide03 AmpleSoft Bold" panose="020B0604020202020204" charset="0"/>
      <p:regular r:id="rId63"/>
    </p:embeddedFont>
    <p:embeddedFont>
      <p:font typeface="Baloo 2 SemiBold" panose="020B0604020202020204" charset="0"/>
      <p:bold r:id="rId6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6F18"/>
    <a:srgbClr val="DAFEE0"/>
    <a:srgbClr val="F5F6BC"/>
    <a:srgbClr val="73C532"/>
    <a:srgbClr val="57C7D4"/>
    <a:srgbClr val="EAEAC8"/>
    <a:srgbClr val="66FFCC"/>
    <a:srgbClr val="EAF9FF"/>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1" d="100"/>
          <a:sy n="81" d="100"/>
        </p:scale>
        <p:origin x="715" y="48"/>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28D67C-1AFD-4D5D-B5A0-021795BA2F77}" type="datetimeFigureOut">
              <a:rPr lang="en-US" smtClean="0"/>
              <a:t>9/10/2022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697CBF-D386-4FC0-9CD1-13948D59AF9A}" type="slidenum">
              <a:rPr lang="en-US" smtClean="0"/>
              <a:t>‹#›</a:t>
            </a:fld>
            <a:endParaRPr lang="en-US"/>
          </a:p>
        </p:txBody>
      </p:sp>
    </p:spTree>
    <p:extLst>
      <p:ext uri="{BB962C8B-B14F-4D97-AF65-F5344CB8AC3E}">
        <p14:creationId xmlns:p14="http://schemas.microsoft.com/office/powerpoint/2010/main" val="419430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7697CBF-D386-4FC0-9CD1-13948D59AF9A}" type="slidenum">
              <a:rPr lang="en-US" smtClean="0"/>
              <a:t>1</a:t>
            </a:fld>
            <a:endParaRPr lang="en-US"/>
          </a:p>
        </p:txBody>
      </p:sp>
    </p:spTree>
    <p:extLst>
      <p:ext uri="{BB962C8B-B14F-4D97-AF65-F5344CB8AC3E}">
        <p14:creationId xmlns:p14="http://schemas.microsoft.com/office/powerpoint/2010/main" val="599441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97CBF-D386-4FC0-9CD1-13948D59AF9A}" type="slidenum">
              <a:rPr lang="en-US" smtClean="0"/>
              <a:t>35</a:t>
            </a:fld>
            <a:endParaRPr lang="en-US"/>
          </a:p>
        </p:txBody>
      </p:sp>
    </p:spTree>
    <p:extLst>
      <p:ext uri="{BB962C8B-B14F-4D97-AF65-F5344CB8AC3E}">
        <p14:creationId xmlns:p14="http://schemas.microsoft.com/office/powerpoint/2010/main" val="123450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5.png"/><Relationship Id="rId18" Type="http://schemas.openxmlformats.org/officeDocument/2006/relationships/image" Target="../media/image16.svg"/><Relationship Id="rId3" Type="http://schemas.openxmlformats.org/officeDocument/2006/relationships/image" Target="../media/image1.png"/><Relationship Id="rId21" Type="http://schemas.openxmlformats.org/officeDocument/2006/relationships/image" Target="../media/image9.png"/><Relationship Id="rId12" Type="http://schemas.openxmlformats.org/officeDocument/2006/relationships/image" Target="../media/image10.svg"/><Relationship Id="rId17" Type="http://schemas.openxmlformats.org/officeDocument/2006/relationships/image" Target="../media/image7.png"/><Relationship Id="rId2" Type="http://schemas.openxmlformats.org/officeDocument/2006/relationships/notesSlide" Target="../notesSlides/notesSlide1.xml"/><Relationship Id="rId16" Type="http://schemas.openxmlformats.org/officeDocument/2006/relationships/image" Target="../media/image14.svg"/><Relationship Id="rId20" Type="http://schemas.openxmlformats.org/officeDocument/2006/relationships/image" Target="../media/image18.svg"/><Relationship Id="rId1" Type="http://schemas.openxmlformats.org/officeDocument/2006/relationships/slideLayout" Target="../slideLayouts/slideLayout7.xml"/><Relationship Id="rId11" Type="http://schemas.openxmlformats.org/officeDocument/2006/relationships/image" Target="../media/image4.png"/><Relationship Id="rId15" Type="http://schemas.openxmlformats.org/officeDocument/2006/relationships/image" Target="../media/image6.png"/><Relationship Id="rId10" Type="http://schemas.openxmlformats.org/officeDocument/2006/relationships/image" Target="../media/image8.svg"/><Relationship Id="rId19"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3.png"/><Relationship Id="rId14" Type="http://schemas.openxmlformats.org/officeDocument/2006/relationships/image" Target="../media/image12.svg"/><Relationship Id="rId22"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8.pn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6.png"/><Relationship Id="rId7" Type="http://schemas.openxmlformats.org/officeDocument/2006/relationships/image" Target="../media/image42.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41.png"/><Relationship Id="rId10" Type="http://schemas.openxmlformats.org/officeDocument/2006/relationships/image" Target="../media/image44.png"/><Relationship Id="rId4" Type="http://schemas.openxmlformats.org/officeDocument/2006/relationships/image" Target="../media/image35.jpg"/><Relationship Id="rId9"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6.svg"/></Relationships>
</file>

<file path=ppt/slides/_rels/slide4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5"/>
          <p:cNvGrpSpPr/>
          <p:nvPr/>
        </p:nvGrpSpPr>
        <p:grpSpPr>
          <a:xfrm>
            <a:off x="10859090" y="90886"/>
            <a:ext cx="1242262" cy="1190049"/>
            <a:chOff x="2037275" y="1309713"/>
            <a:chExt cx="1072749" cy="865891"/>
          </a:xfrm>
          <a:blipFill>
            <a:blip r:embed="rId3"/>
            <a:stretch>
              <a:fillRect/>
            </a:stretch>
          </a:blipFill>
        </p:grpSpPr>
        <p:sp>
          <p:nvSpPr>
            <p:cNvPr id="6" name="Freeform 6"/>
            <p:cNvSpPr/>
            <p:nvPr/>
          </p:nvSpPr>
          <p:spPr>
            <a:xfrm>
              <a:off x="2037275" y="1309713"/>
              <a:ext cx="1072749" cy="865891"/>
            </a:xfrm>
            <a:custGeom>
              <a:avLst/>
              <a:gdLst/>
              <a:ahLst/>
              <a:cxnLst/>
              <a:rect l="l" t="t" r="r" b="b"/>
              <a:pathLst>
                <a:path w="3903920" h="2214804">
                  <a:moveTo>
                    <a:pt x="278431" y="16918"/>
                  </a:moveTo>
                  <a:cubicBezTo>
                    <a:pt x="278431" y="16918"/>
                    <a:pt x="604014" y="12258"/>
                    <a:pt x="939603" y="12454"/>
                  </a:cubicBezTo>
                  <a:cubicBezTo>
                    <a:pt x="2771746" y="12671"/>
                    <a:pt x="3629851" y="0"/>
                    <a:pt x="3629851" y="0"/>
                  </a:cubicBezTo>
                  <a:cubicBezTo>
                    <a:pt x="3697315" y="0"/>
                    <a:pt x="3773252" y="0"/>
                    <a:pt x="3852025" y="85073"/>
                  </a:cubicBezTo>
                  <a:cubicBezTo>
                    <a:pt x="3895003" y="131488"/>
                    <a:pt x="3896071" y="240224"/>
                    <a:pt x="3896476" y="320281"/>
                  </a:cubicBezTo>
                  <a:cubicBezTo>
                    <a:pt x="3896476" y="320281"/>
                    <a:pt x="3894772" y="1210032"/>
                    <a:pt x="3894772" y="1452220"/>
                  </a:cubicBezTo>
                  <a:cubicBezTo>
                    <a:pt x="3894772" y="1666379"/>
                    <a:pt x="3903920" y="1965558"/>
                    <a:pt x="3903920" y="1965558"/>
                  </a:cubicBezTo>
                  <a:cubicBezTo>
                    <a:pt x="3903920" y="2094227"/>
                    <a:pt x="3899750" y="2214804"/>
                    <a:pt x="3646912" y="2206670"/>
                  </a:cubicBezTo>
                  <a:cubicBezTo>
                    <a:pt x="3646912" y="2206670"/>
                    <a:pt x="3270440" y="2186372"/>
                    <a:pt x="2837360" y="2193970"/>
                  </a:cubicBezTo>
                  <a:cubicBezTo>
                    <a:pt x="1290440" y="2202104"/>
                    <a:pt x="304023" y="2214804"/>
                    <a:pt x="304023" y="2214804"/>
                  </a:cubicBezTo>
                  <a:cubicBezTo>
                    <a:pt x="132548" y="2214804"/>
                    <a:pt x="4213" y="2113735"/>
                    <a:pt x="8532" y="1911188"/>
                  </a:cubicBezTo>
                  <a:cubicBezTo>
                    <a:pt x="8532" y="1911188"/>
                    <a:pt x="9630" y="1412647"/>
                    <a:pt x="4815" y="979847"/>
                  </a:cubicBezTo>
                  <a:cubicBezTo>
                    <a:pt x="0" y="663668"/>
                    <a:pt x="25592" y="330596"/>
                    <a:pt x="25592" y="330596"/>
                  </a:cubicBezTo>
                  <a:cubicBezTo>
                    <a:pt x="27224" y="150571"/>
                    <a:pt x="143504" y="16918"/>
                    <a:pt x="278431" y="16918"/>
                  </a:cubicBezTo>
                  <a:close/>
                </a:path>
              </a:pathLst>
            </a:custGeom>
            <a:grpFill/>
            <a:ln>
              <a:solidFill>
                <a:srgbClr val="FFFFFF"/>
              </a:solidFill>
            </a:ln>
          </p:spPr>
        </p:sp>
      </p:grpSp>
      <p:grpSp>
        <p:nvGrpSpPr>
          <p:cNvPr id="7" name="Group 7"/>
          <p:cNvGrpSpPr/>
          <p:nvPr/>
        </p:nvGrpSpPr>
        <p:grpSpPr>
          <a:xfrm>
            <a:off x="4966738" y="128095"/>
            <a:ext cx="1868959" cy="408181"/>
            <a:chOff x="0" y="0"/>
            <a:chExt cx="3737918" cy="816362"/>
          </a:xfrm>
        </p:grpSpPr>
        <p:grpSp>
          <p:nvGrpSpPr>
            <p:cNvPr id="8" name="Group 8"/>
            <p:cNvGrpSpPr/>
            <p:nvPr/>
          </p:nvGrpSpPr>
          <p:grpSpPr>
            <a:xfrm>
              <a:off x="0" y="61568"/>
              <a:ext cx="747584" cy="747584"/>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BD6F"/>
              </a:solidFill>
            </p:spPr>
          </p:sp>
        </p:grpSp>
        <p:sp>
          <p:nvSpPr>
            <p:cNvPr id="10" name="TextBox 10"/>
            <p:cNvSpPr txBox="1"/>
            <p:nvPr/>
          </p:nvSpPr>
          <p:spPr>
            <a:xfrm>
              <a:off x="255210" y="175160"/>
              <a:ext cx="330860" cy="641202"/>
            </a:xfrm>
            <a:prstGeom prst="rect">
              <a:avLst/>
            </a:prstGeom>
          </p:spPr>
          <p:txBody>
            <a:bodyPr lIns="0" tIns="0" rIns="0" bIns="0" rtlCol="0" anchor="t">
              <a:spAutoFit/>
            </a:bodyPr>
            <a:lstStyle/>
            <a:p>
              <a:pPr algn="ctr">
                <a:lnSpc>
                  <a:spcPts val="2501"/>
                </a:lnSpc>
                <a:spcBef>
                  <a:spcPct val="0"/>
                </a:spcBef>
              </a:pPr>
              <a:r>
                <a:rPr lang="en-US" sz="2084" dirty="0">
                  <a:solidFill>
                    <a:srgbClr val="FFFEFE"/>
                  </a:solidFill>
                  <a:latin typeface="Sriracha"/>
                </a:rPr>
                <a:t>H</a:t>
              </a:r>
            </a:p>
          </p:txBody>
        </p:sp>
        <p:grpSp>
          <p:nvGrpSpPr>
            <p:cNvPr id="11" name="Group 11"/>
            <p:cNvGrpSpPr/>
            <p:nvPr/>
          </p:nvGrpSpPr>
          <p:grpSpPr>
            <a:xfrm>
              <a:off x="747584" y="61568"/>
              <a:ext cx="747584" cy="747584"/>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09BFF"/>
              </a:solidFill>
            </p:spPr>
          </p:sp>
        </p:grpSp>
        <p:grpSp>
          <p:nvGrpSpPr>
            <p:cNvPr id="13" name="Group 13"/>
            <p:cNvGrpSpPr/>
            <p:nvPr/>
          </p:nvGrpSpPr>
          <p:grpSpPr>
            <a:xfrm>
              <a:off x="2990334" y="61568"/>
              <a:ext cx="747584" cy="74758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87B1"/>
              </a:solidFill>
            </p:spPr>
          </p:sp>
        </p:grpSp>
        <p:sp>
          <p:nvSpPr>
            <p:cNvPr id="15" name="TextBox 15"/>
            <p:cNvSpPr txBox="1"/>
            <p:nvPr/>
          </p:nvSpPr>
          <p:spPr>
            <a:xfrm>
              <a:off x="841276" y="137660"/>
              <a:ext cx="560200"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E</a:t>
              </a:r>
            </a:p>
          </p:txBody>
        </p:sp>
        <p:sp>
          <p:nvSpPr>
            <p:cNvPr id="16" name="TextBox 16"/>
            <p:cNvSpPr txBox="1"/>
            <p:nvPr/>
          </p:nvSpPr>
          <p:spPr>
            <a:xfrm>
              <a:off x="3084028" y="137660"/>
              <a:ext cx="560200"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O</a:t>
              </a:r>
            </a:p>
          </p:txBody>
        </p:sp>
        <p:grpSp>
          <p:nvGrpSpPr>
            <p:cNvPr id="17" name="Group 17"/>
            <p:cNvGrpSpPr/>
            <p:nvPr/>
          </p:nvGrpSpPr>
          <p:grpSpPr>
            <a:xfrm>
              <a:off x="1495167" y="0"/>
              <a:ext cx="747584" cy="74758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AE6FF"/>
              </a:solidFill>
            </p:spPr>
          </p:sp>
        </p:grpSp>
        <p:sp>
          <p:nvSpPr>
            <p:cNvPr id="19" name="TextBox 19"/>
            <p:cNvSpPr txBox="1"/>
            <p:nvPr/>
          </p:nvSpPr>
          <p:spPr>
            <a:xfrm>
              <a:off x="1719926" y="76092"/>
              <a:ext cx="298068" cy="641202"/>
            </a:xfrm>
            <a:prstGeom prst="rect">
              <a:avLst/>
            </a:prstGeom>
          </p:spPr>
          <p:txBody>
            <a:bodyPr lIns="0" tIns="0" rIns="0" bIns="0" rtlCol="0" anchor="t">
              <a:spAutoFit/>
            </a:bodyPr>
            <a:lstStyle/>
            <a:p>
              <a:pPr algn="ctr">
                <a:lnSpc>
                  <a:spcPts val="2501"/>
                </a:lnSpc>
                <a:spcBef>
                  <a:spcPct val="0"/>
                </a:spcBef>
              </a:pPr>
              <a:r>
                <a:rPr lang="en-US" sz="2084">
                  <a:solidFill>
                    <a:srgbClr val="FFFEFE"/>
                  </a:solidFill>
                  <a:latin typeface="Sriracha"/>
                </a:rPr>
                <a:t>L</a:t>
              </a:r>
            </a:p>
          </p:txBody>
        </p:sp>
        <p:grpSp>
          <p:nvGrpSpPr>
            <p:cNvPr id="20" name="Group 20"/>
            <p:cNvGrpSpPr/>
            <p:nvPr/>
          </p:nvGrpSpPr>
          <p:grpSpPr>
            <a:xfrm>
              <a:off x="2242751" y="37227"/>
              <a:ext cx="747584" cy="747584"/>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A9EBA1"/>
              </a:solidFill>
            </p:spPr>
          </p:sp>
        </p:grpSp>
        <p:sp>
          <p:nvSpPr>
            <p:cNvPr id="22" name="TextBox 22"/>
            <p:cNvSpPr txBox="1"/>
            <p:nvPr/>
          </p:nvSpPr>
          <p:spPr>
            <a:xfrm>
              <a:off x="2336444" y="108594"/>
              <a:ext cx="560200" cy="641202"/>
            </a:xfrm>
            <a:prstGeom prst="rect">
              <a:avLst/>
            </a:prstGeom>
          </p:spPr>
          <p:txBody>
            <a:bodyPr lIns="0" tIns="0" rIns="0" bIns="0" rtlCol="0" anchor="t">
              <a:spAutoFit/>
            </a:bodyPr>
            <a:lstStyle/>
            <a:p>
              <a:pPr algn="ctr">
                <a:lnSpc>
                  <a:spcPts val="2501"/>
                </a:lnSpc>
                <a:spcBef>
                  <a:spcPct val="0"/>
                </a:spcBef>
              </a:pPr>
              <a:r>
                <a:rPr lang="en-US" sz="2084" dirty="0">
                  <a:solidFill>
                    <a:srgbClr val="FFFEFE"/>
                  </a:solidFill>
                  <a:latin typeface="Sriracha"/>
                </a:rPr>
                <a:t>L</a:t>
              </a:r>
            </a:p>
          </p:txBody>
        </p:sp>
      </p:gr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180231">
            <a:off x="1460279" y="1496270"/>
            <a:ext cx="554555" cy="554555"/>
          </a:xfrm>
          <a:prstGeom prst="rect">
            <a:avLst/>
          </a:prstGeom>
        </p:spPr>
      </p:pic>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180231">
            <a:off x="39012" y="3185505"/>
            <a:ext cx="815756" cy="833951"/>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2682344">
            <a:off x="40893" y="607609"/>
            <a:ext cx="1565616" cy="512383"/>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0332834" y="2570916"/>
            <a:ext cx="740398" cy="826002"/>
          </a:xfrm>
          <a:prstGeom prst="rect">
            <a:avLst/>
          </a:prstGeom>
        </p:spPr>
      </p:pic>
      <p:pic>
        <p:nvPicPr>
          <p:cNvPr id="27" name="Picture 2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0925666" y="4334003"/>
            <a:ext cx="554555" cy="554555"/>
          </a:xfrm>
          <a:prstGeom prst="rect">
            <a:avLst/>
          </a:prstGeom>
        </p:spPr>
      </p:pic>
      <p:pic>
        <p:nvPicPr>
          <p:cNvPr id="28" name="Picture 2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9357882">
            <a:off x="41648" y="4371328"/>
            <a:ext cx="2082927" cy="2082927"/>
          </a:xfrm>
          <a:prstGeom prst="rect">
            <a:avLst/>
          </a:prstGeom>
        </p:spPr>
      </p:pic>
      <p:sp>
        <p:nvSpPr>
          <p:cNvPr id="29" name="TextBox 29"/>
          <p:cNvSpPr txBox="1"/>
          <p:nvPr/>
        </p:nvSpPr>
        <p:spPr>
          <a:xfrm>
            <a:off x="763682" y="583481"/>
            <a:ext cx="10126037" cy="759823"/>
          </a:xfrm>
          <a:prstGeom prst="rect">
            <a:avLst/>
          </a:prstGeom>
        </p:spPr>
        <p:txBody>
          <a:bodyPr wrap="square" lIns="0" tIns="0" rIns="0" bIns="0" rtlCol="0" anchor="t">
            <a:spAutoFit/>
          </a:bodyPr>
          <a:lstStyle/>
          <a:p>
            <a:pPr algn="ctr">
              <a:lnSpc>
                <a:spcPts val="6400"/>
              </a:lnSpc>
              <a:spcBef>
                <a:spcPct val="0"/>
              </a:spcBef>
            </a:pPr>
            <a:r>
              <a:rPr lang="en-US" sz="4800" spc="-133" dirty="0" err="1">
                <a:solidFill>
                  <a:srgbClr val="00B050"/>
                </a:solidFill>
                <a:latin typeface="Times New Roman" panose="02020603050405020304" pitchFamily="18" charset="0"/>
                <a:cs typeface="Times New Roman" panose="02020603050405020304" pitchFamily="18" charset="0"/>
              </a:rPr>
              <a:t>Thứ</a:t>
            </a:r>
            <a:r>
              <a:rPr lang="en-US" sz="4800" spc="-133" dirty="0">
                <a:solidFill>
                  <a:srgbClr val="00B050"/>
                </a:solidFill>
                <a:latin typeface="Times New Roman" panose="02020603050405020304" pitchFamily="18" charset="0"/>
                <a:cs typeface="Times New Roman" panose="02020603050405020304" pitchFamily="18" charset="0"/>
              </a:rPr>
              <a:t> ...</a:t>
            </a:r>
            <a:r>
              <a:rPr lang="en-US" sz="4800" spc="-133" dirty="0" err="1">
                <a:solidFill>
                  <a:srgbClr val="00B050"/>
                </a:solidFill>
                <a:latin typeface="Times New Roman" panose="02020603050405020304" pitchFamily="18" charset="0"/>
                <a:cs typeface="Times New Roman" panose="02020603050405020304" pitchFamily="18" charset="0"/>
              </a:rPr>
              <a:t>ngày</a:t>
            </a:r>
            <a:r>
              <a:rPr lang="en-US" sz="4800" spc="-133" dirty="0">
                <a:solidFill>
                  <a:srgbClr val="00B050"/>
                </a:solidFill>
                <a:latin typeface="Times New Roman" panose="02020603050405020304" pitchFamily="18" charset="0"/>
                <a:cs typeface="Times New Roman" panose="02020603050405020304" pitchFamily="18" charset="0"/>
              </a:rPr>
              <a:t> </a:t>
            </a:r>
            <a:r>
              <a:rPr lang="en-US" sz="4800" spc="-133" dirty="0" smtClean="0">
                <a:solidFill>
                  <a:srgbClr val="00B050"/>
                </a:solidFill>
                <a:latin typeface="Times New Roman" panose="02020603050405020304" pitchFamily="18" charset="0"/>
                <a:cs typeface="Times New Roman" panose="02020603050405020304" pitchFamily="18" charset="0"/>
              </a:rPr>
              <a:t>... </a:t>
            </a:r>
            <a:r>
              <a:rPr lang="en-US" sz="4800" spc="-133" dirty="0" err="1" smtClean="0">
                <a:solidFill>
                  <a:srgbClr val="00B050"/>
                </a:solidFill>
                <a:latin typeface="Times New Roman" panose="02020603050405020304" pitchFamily="18" charset="0"/>
                <a:cs typeface="Times New Roman" panose="02020603050405020304" pitchFamily="18" charset="0"/>
              </a:rPr>
              <a:t>tháng</a:t>
            </a:r>
            <a:r>
              <a:rPr lang="en-US" sz="4800" spc="-133" dirty="0" smtClean="0">
                <a:solidFill>
                  <a:srgbClr val="00B050"/>
                </a:solidFill>
                <a:latin typeface="Times New Roman" panose="02020603050405020304" pitchFamily="18" charset="0"/>
                <a:cs typeface="Times New Roman" panose="02020603050405020304" pitchFamily="18" charset="0"/>
              </a:rPr>
              <a:t> ... </a:t>
            </a:r>
            <a:r>
              <a:rPr lang="en-US" sz="4800" spc="-133" dirty="0" err="1" smtClean="0">
                <a:solidFill>
                  <a:srgbClr val="00B050"/>
                </a:solidFill>
                <a:latin typeface="Times New Roman" panose="02020603050405020304" pitchFamily="18" charset="0"/>
                <a:cs typeface="Times New Roman" panose="02020603050405020304" pitchFamily="18" charset="0"/>
              </a:rPr>
              <a:t>năm</a:t>
            </a:r>
            <a:r>
              <a:rPr lang="en-US" sz="4800" spc="-133" dirty="0" smtClean="0">
                <a:solidFill>
                  <a:srgbClr val="00B050"/>
                </a:solidFill>
                <a:latin typeface="Times New Roman" panose="02020603050405020304" pitchFamily="18" charset="0"/>
                <a:cs typeface="Times New Roman" panose="02020603050405020304" pitchFamily="18" charset="0"/>
              </a:rPr>
              <a:t> </a:t>
            </a:r>
            <a:r>
              <a:rPr lang="en-US" sz="4800" spc="-133" dirty="0">
                <a:solidFill>
                  <a:srgbClr val="00B050"/>
                </a:solidFill>
                <a:latin typeface="Times New Roman" panose="02020603050405020304" pitchFamily="18" charset="0"/>
                <a:cs typeface="Times New Roman" panose="02020603050405020304" pitchFamily="18" charset="0"/>
              </a:rPr>
              <a:t>2022</a:t>
            </a:r>
          </a:p>
        </p:txBody>
      </p:sp>
      <p:pic>
        <p:nvPicPr>
          <p:cNvPr id="30" name="Picture 3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661618" y="5486400"/>
            <a:ext cx="2528096" cy="1200062"/>
          </a:xfrm>
          <a:prstGeom prst="rect">
            <a:avLst/>
          </a:prstGeom>
        </p:spPr>
      </p:pic>
      <p:sp>
        <p:nvSpPr>
          <p:cNvPr id="31" name="TextBox 29"/>
          <p:cNvSpPr txBox="1"/>
          <p:nvPr/>
        </p:nvSpPr>
        <p:spPr>
          <a:xfrm>
            <a:off x="823701" y="1387448"/>
            <a:ext cx="10126037" cy="759823"/>
          </a:xfrm>
          <a:prstGeom prst="rect">
            <a:avLst/>
          </a:prstGeom>
        </p:spPr>
        <p:txBody>
          <a:bodyPr wrap="square" lIns="0" tIns="0" rIns="0" bIns="0" rtlCol="0" anchor="t">
            <a:spAutoFit/>
          </a:bodyPr>
          <a:lstStyle/>
          <a:p>
            <a:pPr algn="ctr">
              <a:lnSpc>
                <a:spcPts val="6400"/>
              </a:lnSpc>
              <a:spcBef>
                <a:spcPct val="0"/>
              </a:spcBef>
            </a:pPr>
            <a:r>
              <a:rPr lang="en-US" sz="4800" spc="-133" dirty="0" err="1" smtClean="0">
                <a:solidFill>
                  <a:srgbClr val="0070C0"/>
                </a:solidFill>
                <a:latin typeface="Times New Roman" panose="02020603050405020304" pitchFamily="18" charset="0"/>
                <a:cs typeface="Times New Roman" panose="02020603050405020304" pitchFamily="18" charset="0"/>
              </a:rPr>
              <a:t>Tiếng</a:t>
            </a:r>
            <a:r>
              <a:rPr lang="en-US" sz="4800" spc="-133" dirty="0" smtClean="0">
                <a:solidFill>
                  <a:srgbClr val="0070C0"/>
                </a:solidFill>
                <a:latin typeface="Times New Roman" panose="02020603050405020304" pitchFamily="18" charset="0"/>
                <a:cs typeface="Times New Roman" panose="02020603050405020304" pitchFamily="18" charset="0"/>
              </a:rPr>
              <a:t> </a:t>
            </a:r>
            <a:r>
              <a:rPr lang="en-US" sz="4800" spc="-133" dirty="0" err="1" smtClean="0">
                <a:solidFill>
                  <a:srgbClr val="0070C0"/>
                </a:solidFill>
                <a:latin typeface="Times New Roman" panose="02020603050405020304" pitchFamily="18" charset="0"/>
                <a:cs typeface="Times New Roman" panose="02020603050405020304" pitchFamily="18" charset="0"/>
              </a:rPr>
              <a:t>Việt</a:t>
            </a:r>
            <a:endParaRPr lang="en-US" sz="4800" spc="-133" dirty="0">
              <a:solidFill>
                <a:srgbClr val="0070C0"/>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1685965" y="2276392"/>
            <a:ext cx="8510268" cy="86247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rgbClr val="F46F18"/>
                </a:solidFill>
                <a:latin typeface="Times New Roman" panose="02020603050405020304" pitchFamily="18" charset="0"/>
                <a:cs typeface="Times New Roman" panose="02020603050405020304" pitchFamily="18" charset="0"/>
              </a:rPr>
              <a:t>Bài</a:t>
            </a:r>
            <a:r>
              <a:rPr lang="en-US" sz="4000" dirty="0" smtClean="0">
                <a:solidFill>
                  <a:srgbClr val="F46F18"/>
                </a:solidFill>
                <a:latin typeface="Times New Roman" panose="02020603050405020304" pitchFamily="18" charset="0"/>
                <a:cs typeface="Times New Roman" panose="02020603050405020304" pitchFamily="18" charset="0"/>
              </a:rPr>
              <a:t> 12:  BÀI TẬP LÀM VĂN</a:t>
            </a:r>
            <a:endParaRPr lang="en-US" sz="4000" dirty="0">
              <a:solidFill>
                <a:srgbClr val="F46F18"/>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21">
            <a:extLst>
              <a:ext uri="{BEBA8EAE-BF5A-486C-A8C5-ECC9F3942E4B}">
                <a14:imgProps xmlns:a14="http://schemas.microsoft.com/office/drawing/2010/main">
                  <a14:imgLayer r:embed="rId22">
                    <a14:imgEffect>
                      <a14:backgroundRemoval t="4021" b="99476" l="2053" r="98534">
                        <a14:foregroundMark x1="17400" y1="15909" x2="27664" y2="84091"/>
                        <a14:foregroundMark x1="4106" y1="53671" x2="10948" y2="92832"/>
                        <a14:foregroundMark x1="5572" y1="52622" x2="10948" y2="72902"/>
                        <a14:foregroundMark x1="4497" y1="91783" x2="6647" y2="95105"/>
                        <a14:foregroundMark x1="17595" y1="86888" x2="18280" y2="92657"/>
                        <a14:foregroundMark x1="18768" y1="87413" x2="18671" y2="94231"/>
                        <a14:foregroundMark x1="13392" y1="21154" x2="22678" y2="12413"/>
                        <a14:foregroundMark x1="15347" y1="16259" x2="16325" y2="17657"/>
                        <a14:foregroundMark x1="16325" y1="14161" x2="19355" y2="15559"/>
                        <a14:foregroundMark x1="19648" y1="12762" x2="20626" y2="13462"/>
                        <a14:foregroundMark x1="14174" y1="18706" x2="15054" y2="20280"/>
                        <a14:foregroundMark x1="11437" y1="29196" x2="12610" y2="34266"/>
                        <a14:foregroundMark x1="11241" y1="38811" x2="13196" y2="44580"/>
                        <a14:foregroundMark x1="40762" y1="18881" x2="57478" y2="44056"/>
                        <a14:foregroundMark x1="53666" y1="18182" x2="62463" y2="42308"/>
                        <a14:foregroundMark x1="58065" y1="20629" x2="58065" y2="20629"/>
                        <a14:foregroundMark x1="28837" y1="67657" x2="34115" y2="65035"/>
                        <a14:foregroundMark x1="31085" y1="74650" x2="31867" y2="75175"/>
                        <a14:foregroundMark x1="31672" y1="77622" x2="32063" y2="82692"/>
                        <a14:foregroundMark x1="35679" y1="63462" x2="36852" y2="72378"/>
                        <a14:foregroundMark x1="65689" y1="58741" x2="66373" y2="67308"/>
                        <a14:foregroundMark x1="64223" y1="46503" x2="66178" y2="56993"/>
                        <a14:foregroundMark x1="35484" y1="48951" x2="36168" y2="77273"/>
                        <a14:foregroundMark x1="38612" y1="82517" x2="50538" y2="96853"/>
                        <a14:foregroundMark x1="53177" y1="88636" x2="55914" y2="93182"/>
                        <a14:foregroundMark x1="78690" y1="19406" x2="89638" y2="93007"/>
                        <a14:foregroundMark x1="71652" y1="57517" x2="81134" y2="94755"/>
                        <a14:foregroundMark x1="73803" y1="57168" x2="83480" y2="67308"/>
                        <a14:foregroundMark x1="90909" y1="55420" x2="93548" y2="59266"/>
                        <a14:foregroundMark x1="92766" y1="82168" x2="96090" y2="89336"/>
                        <a14:foregroundMark x1="68915" y1="85315" x2="76637" y2="93357"/>
                      </a14:backgroundRemoval>
                    </a14:imgEffect>
                  </a14:imgLayer>
                </a14:imgProps>
              </a:ext>
            </a:extLst>
          </a:blip>
          <a:stretch>
            <a:fillRect/>
          </a:stretch>
        </p:blipFill>
        <p:spPr>
          <a:xfrm>
            <a:off x="2372367" y="2873772"/>
            <a:ext cx="7206735" cy="4029572"/>
          </a:xfrm>
          <a:prstGeom prst="rect">
            <a:avLst/>
          </a:prstGeom>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10287000" y="3436620"/>
            <a:ext cx="1891644" cy="3332888"/>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4"/>
          <a:stretch>
            <a:fillRect/>
          </a:stretch>
        </p:blipFill>
        <p:spPr>
          <a:xfrm>
            <a:off x="81718" y="15240"/>
            <a:ext cx="957155" cy="762066"/>
          </a:xfrm>
          <a:prstGeom prst="rect">
            <a:avLst/>
          </a:prstGeom>
        </p:spPr>
      </p:pic>
      <p:pic>
        <p:nvPicPr>
          <p:cNvPr id="3" name="Picture 2"/>
          <p:cNvPicPr>
            <a:picLocks noChangeAspect="1"/>
          </p:cNvPicPr>
          <p:nvPr/>
        </p:nvPicPr>
        <p:blipFill>
          <a:blip r:embed="rId5"/>
          <a:stretch>
            <a:fillRect/>
          </a:stretch>
        </p:blipFill>
        <p:spPr>
          <a:xfrm>
            <a:off x="1594019" y="12098"/>
            <a:ext cx="8610600" cy="6842759"/>
          </a:xfrm>
          <a:prstGeom prst="rect">
            <a:avLst/>
          </a:prstGeom>
        </p:spPr>
      </p:pic>
      <p:grpSp>
        <p:nvGrpSpPr>
          <p:cNvPr id="20" name="Group 19"/>
          <p:cNvGrpSpPr/>
          <p:nvPr/>
        </p:nvGrpSpPr>
        <p:grpSpPr>
          <a:xfrm>
            <a:off x="1815496" y="1359710"/>
            <a:ext cx="7861807" cy="2076910"/>
            <a:chOff x="1895407" y="1646988"/>
            <a:chExt cx="7747655" cy="2076910"/>
          </a:xfrm>
        </p:grpSpPr>
        <p:sp>
          <p:nvSpPr>
            <p:cNvPr id="9" name="Rectangle 8"/>
            <p:cNvSpPr/>
            <p:nvPr/>
          </p:nvSpPr>
          <p:spPr>
            <a:xfrm>
              <a:off x="1895407" y="1653984"/>
              <a:ext cx="1938527" cy="523220"/>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loay</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hoay</a:t>
              </a:r>
              <a:endParaRPr lang="en-US" sz="2800" dirty="0">
                <a:solidFill>
                  <a:srgbClr val="F79646">
                    <a:lumMod val="50000"/>
                  </a:srgbClr>
                </a:solidFill>
                <a:latin typeface="Nunito Black" pitchFamily="2" charset="0"/>
                <a:cs typeface="Baloo 2 SemiBold" pitchFamily="2" charset="0"/>
              </a:endParaRPr>
            </a:p>
          </p:txBody>
        </p:sp>
        <p:sp>
          <p:nvSpPr>
            <p:cNvPr id="13" name="Rectangle 12"/>
            <p:cNvSpPr/>
            <p:nvPr/>
          </p:nvSpPr>
          <p:spPr>
            <a:xfrm>
              <a:off x="4322207" y="1661068"/>
              <a:ext cx="1146468"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lia</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lịa</a:t>
              </a:r>
              <a:endParaRPr lang="en-US" sz="2800" dirty="0">
                <a:solidFill>
                  <a:srgbClr val="F79646">
                    <a:lumMod val="50000"/>
                  </a:srgbClr>
                </a:solidFill>
                <a:latin typeface="Nunito Black" pitchFamily="2" charset="0"/>
                <a:cs typeface="Baloo 2 SemiBold" pitchFamily="2" charset="0"/>
              </a:endParaRPr>
            </a:p>
          </p:txBody>
        </p:sp>
        <p:sp>
          <p:nvSpPr>
            <p:cNvPr id="14" name="Rectangle 13"/>
            <p:cNvSpPr/>
            <p:nvPr/>
          </p:nvSpPr>
          <p:spPr>
            <a:xfrm>
              <a:off x="6180176" y="1661068"/>
              <a:ext cx="1542410" cy="523220"/>
            </a:xfrm>
            <a:prstGeom prst="rect">
              <a:avLst/>
            </a:prstGeom>
          </p:spPr>
          <p:txBody>
            <a:bodyPr wrap="none">
              <a:spAutoFit/>
            </a:bodyPr>
            <a:lstStyle/>
            <a:p>
              <a:pPr lvl="0" algn="ctr"/>
              <a:r>
                <a:rPr lang="en-US" sz="2800" dirty="0">
                  <a:solidFill>
                    <a:srgbClr val="F79646">
                      <a:lumMod val="50000"/>
                    </a:srgbClr>
                  </a:solidFill>
                  <a:latin typeface="Nunito Black" pitchFamily="2" charset="0"/>
                  <a:cs typeface="Baloo 2 SemiBold" pitchFamily="2" charset="0"/>
                </a:rPr>
                <a:t>Liu-xi-a</a:t>
              </a:r>
            </a:p>
          </p:txBody>
        </p:sp>
        <p:sp>
          <p:nvSpPr>
            <p:cNvPr id="15" name="Rectangle 14"/>
            <p:cNvSpPr/>
            <p:nvPr/>
          </p:nvSpPr>
          <p:spPr>
            <a:xfrm>
              <a:off x="8244922" y="1646988"/>
              <a:ext cx="139814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Cô</a:t>
              </a:r>
              <a:r>
                <a:rPr lang="en-US" sz="2800" dirty="0">
                  <a:solidFill>
                    <a:srgbClr val="F79646">
                      <a:lumMod val="50000"/>
                    </a:srgbClr>
                  </a:solidFill>
                  <a:latin typeface="Nunito Black" pitchFamily="2" charset="0"/>
                  <a:cs typeface="Baloo 2 SemiBold" pitchFamily="2" charset="0"/>
                </a:rPr>
                <a:t>-li-a</a:t>
              </a:r>
            </a:p>
          </p:txBody>
        </p:sp>
        <p:sp>
          <p:nvSpPr>
            <p:cNvPr id="17" name="Rectangle 16"/>
            <p:cNvSpPr/>
            <p:nvPr/>
          </p:nvSpPr>
          <p:spPr>
            <a:xfrm>
              <a:off x="2935621" y="3200678"/>
              <a:ext cx="2028120" cy="523220"/>
            </a:xfrm>
            <a:prstGeom prst="rect">
              <a:avLst/>
            </a:prstGeom>
          </p:spPr>
          <p:txBody>
            <a:bodyPr wrap="none">
              <a:spAutoFit/>
            </a:bodyPr>
            <a:lstStyle/>
            <a:p>
              <a:pPr lvl="0" algn="ctr"/>
              <a:r>
                <a:rPr lang="en-US" sz="2800" dirty="0" err="1">
                  <a:solidFill>
                    <a:srgbClr val="F79646">
                      <a:lumMod val="50000"/>
                    </a:srgbClr>
                  </a:solidFill>
                  <a:latin typeface="Nunito Black" pitchFamily="2" charset="0"/>
                  <a:cs typeface="Baloo 2 SemiBold" pitchFamily="2" charset="0"/>
                </a:rPr>
                <a:t>ngắn</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ngủn</a:t>
              </a:r>
              <a:endParaRPr lang="en-US" sz="2800" dirty="0">
                <a:solidFill>
                  <a:srgbClr val="F79646">
                    <a:lumMod val="50000"/>
                  </a:srgbClr>
                </a:solidFill>
                <a:latin typeface="Nunito Black" pitchFamily="2" charset="0"/>
                <a:cs typeface="Baloo 2 SemiBold" pitchFamily="2" charset="0"/>
              </a:endParaRPr>
            </a:p>
          </p:txBody>
        </p:sp>
        <p:sp>
          <p:nvSpPr>
            <p:cNvPr id="19" name="Rectangle 18"/>
            <p:cNvSpPr/>
            <p:nvPr/>
          </p:nvSpPr>
          <p:spPr>
            <a:xfrm>
              <a:off x="7017671" y="3200678"/>
              <a:ext cx="1587294" cy="523220"/>
            </a:xfrm>
            <a:prstGeom prst="rect">
              <a:avLst/>
            </a:prstGeom>
          </p:spPr>
          <p:txBody>
            <a:bodyPr wrap="none">
              <a:spAutoFit/>
            </a:bodyPr>
            <a:lstStyle/>
            <a:p>
              <a:pPr lvl="0" algn="ctr"/>
              <a:r>
                <a:rPr lang="en-US" sz="2800" dirty="0" err="1" smtClean="0">
                  <a:solidFill>
                    <a:srgbClr val="F79646">
                      <a:lumMod val="50000"/>
                    </a:srgbClr>
                  </a:solidFill>
                  <a:latin typeface="Nunito Black" pitchFamily="2" charset="0"/>
                  <a:cs typeface="Baloo 2 SemiBold" pitchFamily="2" charset="0"/>
                </a:rPr>
                <a:t>nhận</a:t>
              </a:r>
              <a:r>
                <a:rPr lang="en-US" sz="2800" dirty="0" smtClean="0">
                  <a:solidFill>
                    <a:srgbClr val="F79646">
                      <a:lumMod val="50000"/>
                    </a:srgbClr>
                  </a:solidFill>
                  <a:latin typeface="Nunito Black" pitchFamily="2" charset="0"/>
                  <a:cs typeface="Baloo 2 SemiBold" pitchFamily="2" charset="0"/>
                </a:rPr>
                <a:t> </a:t>
              </a:r>
              <a:r>
                <a:rPr lang="en-US" sz="2800" dirty="0" err="1" smtClean="0">
                  <a:solidFill>
                    <a:srgbClr val="F79646">
                      <a:lumMod val="50000"/>
                    </a:srgbClr>
                  </a:solidFill>
                  <a:latin typeface="Nunito Black" pitchFamily="2" charset="0"/>
                  <a:cs typeface="Baloo 2 SemiBold" pitchFamily="2" charset="0"/>
                </a:rPr>
                <a:t>lời</a:t>
              </a:r>
              <a:endParaRPr lang="en-US" sz="2800" dirty="0">
                <a:solidFill>
                  <a:srgbClr val="F79646">
                    <a:lumMod val="50000"/>
                  </a:srgbClr>
                </a:solidFill>
                <a:latin typeface="Nunito Black" pitchFamily="2" charset="0"/>
                <a:cs typeface="Baloo 2 SemiBold" pitchFamily="2" charset="0"/>
              </a:endParaRPr>
            </a:p>
          </p:txBody>
        </p:sp>
      </p:grpSp>
      <p:sp>
        <p:nvSpPr>
          <p:cNvPr id="21" name="Rectangle 20"/>
          <p:cNvSpPr/>
          <p:nvPr/>
        </p:nvSpPr>
        <p:spPr>
          <a:xfrm>
            <a:off x="4907013" y="4318115"/>
            <a:ext cx="1984612" cy="954107"/>
          </a:xfrm>
          <a:prstGeom prst="rect">
            <a:avLst/>
          </a:prstGeom>
        </p:spPr>
        <p:txBody>
          <a:bodyPr wrap="square">
            <a:spAutoFit/>
          </a:bodyPr>
          <a:lstStyle/>
          <a:p>
            <a:pPr lvl="0"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pic>
        <p:nvPicPr>
          <p:cNvPr id="23" name="Picture 22"/>
          <p:cNvPicPr>
            <a:picLocks noChangeAspect="1"/>
          </p:cNvPicPr>
          <p:nvPr/>
        </p:nvPicPr>
        <p:blipFill>
          <a:blip r:embed="rId6"/>
          <a:stretch>
            <a:fillRect/>
          </a:stretch>
        </p:blipFill>
        <p:spPr>
          <a:xfrm>
            <a:off x="0" y="4121182"/>
            <a:ext cx="2247900" cy="2733675"/>
          </a:xfrm>
          <a:prstGeom prst="rect">
            <a:avLst/>
          </a:prstGeom>
        </p:spPr>
      </p:pic>
    </p:spTree>
    <p:extLst>
      <p:ext uri="{BB962C8B-B14F-4D97-AF65-F5344CB8AC3E}">
        <p14:creationId xmlns:p14="http://schemas.microsoft.com/office/powerpoint/2010/main" val="34191630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grpSp>
        <p:nvGrpSpPr>
          <p:cNvPr id="20" name="Group 19"/>
          <p:cNvGrpSpPr/>
          <p:nvPr/>
        </p:nvGrpSpPr>
        <p:grpSpPr>
          <a:xfrm>
            <a:off x="0" y="2289184"/>
            <a:ext cx="2819400" cy="4579026"/>
            <a:chOff x="0" y="2289184"/>
            <a:chExt cx="2819400" cy="4579026"/>
          </a:xfrm>
        </p:grpSpPr>
        <p:pic>
          <p:nvPicPr>
            <p:cNvPr id="5" name="Picture 4"/>
            <p:cNvPicPr>
              <a:picLocks noChangeAspect="1"/>
            </p:cNvPicPr>
            <p:nvPr/>
          </p:nvPicPr>
          <p:blipFill>
            <a:blip r:embed="rId3"/>
            <a:stretch>
              <a:fillRect/>
            </a:stretch>
          </p:blipFill>
          <p:spPr>
            <a:xfrm>
              <a:off x="0" y="2289184"/>
              <a:ext cx="2819400" cy="4579026"/>
            </a:xfrm>
            <a:prstGeom prst="rect">
              <a:avLst/>
            </a:prstGeom>
          </p:spPr>
        </p:pic>
        <p:sp>
          <p:nvSpPr>
            <p:cNvPr id="6" name="Rectangle 5"/>
            <p:cNvSpPr/>
            <p:nvPr/>
          </p:nvSpPr>
          <p:spPr>
            <a:xfrm>
              <a:off x="914400" y="4114800"/>
              <a:ext cx="1219200" cy="1384995"/>
            </a:xfrm>
            <a:prstGeom prst="rect">
              <a:avLst/>
            </a:prstGeom>
          </p:spPr>
          <p:txBody>
            <a:bodyPr wrap="square">
              <a:spAutoFit/>
            </a:bodyPr>
            <a:lstStyle/>
            <a:p>
              <a:pPr lvl="0" algn="ctr"/>
              <a:r>
                <a:rPr lang="en-US" sz="2800" dirty="0" err="1">
                  <a:solidFill>
                    <a:srgbClr val="F79646">
                      <a:lumMod val="50000"/>
                    </a:srgbClr>
                  </a:solidFill>
                  <a:latin typeface="Nunito Black" pitchFamily="2" charset="0"/>
                  <a:cs typeface="Baloo 2 SemiBold" pitchFamily="2" charset="0"/>
                </a:rPr>
                <a:t>Luyện</a:t>
              </a:r>
              <a:r>
                <a:rPr lang="en-US" sz="2800" dirty="0">
                  <a:solidFill>
                    <a:srgbClr val="F79646">
                      <a:lumMod val="50000"/>
                    </a:srgbClr>
                  </a:solidFill>
                  <a:latin typeface="Baloo 2 SemiBold"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câu</a:t>
              </a:r>
              <a:endParaRPr lang="en-US" sz="2800" dirty="0">
                <a:solidFill>
                  <a:srgbClr val="F79646">
                    <a:lumMod val="50000"/>
                  </a:srgbClr>
                </a:solidFill>
                <a:latin typeface="Nunito Black" pitchFamily="2" charset="0"/>
                <a:cs typeface="Baloo 2 SemiBold" pitchFamily="2" charset="0"/>
              </a:endParaRPr>
            </a:p>
          </p:txBody>
        </p:sp>
      </p:grpSp>
      <p:pic>
        <p:nvPicPr>
          <p:cNvPr id="3" name="Picture 2"/>
          <p:cNvPicPr>
            <a:picLocks noChangeAspect="1"/>
          </p:cNvPicPr>
          <p:nvPr/>
        </p:nvPicPr>
        <p:blipFill>
          <a:blip r:embed="rId4"/>
          <a:stretch>
            <a:fillRect/>
          </a:stretch>
        </p:blipFill>
        <p:spPr>
          <a:xfrm>
            <a:off x="3429000" y="3202624"/>
            <a:ext cx="8534400" cy="3809310"/>
          </a:xfrm>
          <a:prstGeom prst="rect">
            <a:avLst/>
          </a:prstGeom>
        </p:spPr>
      </p:pic>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sp>
        <p:nvSpPr>
          <p:cNvPr id="10" name="TextBox 9">
            <a:extLst>
              <a:ext uri="{FF2B5EF4-FFF2-40B4-BE49-F238E27FC236}">
                <a16:creationId xmlns:a16="http://schemas.microsoft.com/office/drawing/2014/main" id="{2D9E22BA-1147-6B37-2480-A90B3680939E}"/>
              </a:ext>
            </a:extLst>
          </p:cNvPr>
          <p:cNvSpPr txBox="1"/>
          <p:nvPr/>
        </p:nvSpPr>
        <p:spPr>
          <a:xfrm>
            <a:off x="2590800" y="715926"/>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Thỉnh thoảng, mẹ bận, định bảo tôi giúp việc này việc kia, nhưng thấy tôi đang học, mẹ lại thôi.</a:t>
            </a:r>
          </a:p>
        </p:txBody>
      </p:sp>
      <p:sp>
        <p:nvSpPr>
          <p:cNvPr id="2" name="Rectangle 1"/>
          <p:cNvSpPr/>
          <p:nvPr/>
        </p:nvSpPr>
        <p:spPr>
          <a:xfrm>
            <a:off x="2590800" y="2031187"/>
            <a:ext cx="7886700"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vi-VN" sz="2400" b="1" dirty="0">
                <a:solidFill>
                  <a:srgbClr val="0070C0"/>
                </a:solidFill>
                <a:latin typeface="Nunito Black" pitchFamily="2" charset="0"/>
              </a:rPr>
              <a:t>Nhưng rồi tôi vui vẻ nhận lời, vì đó là việc làm mà tôi đã nói trong bài tập làm văn.</a:t>
            </a:r>
          </a:p>
        </p:txBody>
      </p:sp>
      <p:cxnSp>
        <p:nvCxnSpPr>
          <p:cNvPr id="9" name="Straight Connector 8"/>
          <p:cNvCxnSpPr/>
          <p:nvPr/>
        </p:nvCxnSpPr>
        <p:spPr>
          <a:xfrm flipH="1">
            <a:off x="4800600" y="777306"/>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6172200" y="75045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H="1">
            <a:off x="3848100" y="1142219"/>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7608216" y="1105678"/>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flipH="1">
            <a:off x="7162800" y="2085280"/>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H="1">
            <a:off x="9829800" y="2076395"/>
            <a:ext cx="76200" cy="289494"/>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067776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12" name="TextBox 11">
            <a:extLst>
              <a:ext uri="{FF2B5EF4-FFF2-40B4-BE49-F238E27FC236}">
                <a16:creationId xmlns:a16="http://schemas.microsoft.com/office/drawing/2014/main" id="{7CCD22EC-874E-9810-7272-0254E6F7D431}"/>
              </a:ext>
            </a:extLst>
          </p:cNvPr>
          <p:cNvSpPr txBox="1"/>
          <p:nvPr/>
        </p:nvSpPr>
        <p:spPr>
          <a:xfrm>
            <a:off x="1295400" y="192070"/>
            <a:ext cx="23622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endParaRPr lang="en-US" sz="2800" dirty="0">
              <a:solidFill>
                <a:schemeClr val="accent6">
                  <a:lumMod val="50000"/>
                </a:schemeClr>
              </a:solidFill>
              <a:latin typeface="Baloo 2 SemiBold" pitchFamily="2" charset="0"/>
              <a:cs typeface="Baloo 2 SemiBold" pitchFamily="2" charset="0"/>
            </a:endParaRPr>
          </a:p>
        </p:txBody>
      </p:sp>
      <p:sp>
        <p:nvSpPr>
          <p:cNvPr id="7" name="TextBox 29">
            <a:extLst>
              <a:ext uri="{FF2B5EF4-FFF2-40B4-BE49-F238E27FC236}">
                <a16:creationId xmlns:a16="http://schemas.microsoft.com/office/drawing/2014/main" id="{93717FB4-F4D2-8B3D-8523-8E63C4138DB2}"/>
              </a:ext>
            </a:extLst>
          </p:cNvPr>
          <p:cNvSpPr txBox="1"/>
          <p:nvPr/>
        </p:nvSpPr>
        <p:spPr>
          <a:xfrm>
            <a:off x="3914126" y="381091"/>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91450" y="1508930"/>
            <a:ext cx="11064953" cy="1736646"/>
          </a:xfrm>
          <a:prstGeom prst="roundRect">
            <a:avLst/>
          </a:prstGeom>
          <a:solidFill>
            <a:srgbClr val="EAF9FF"/>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mj-lt"/>
              </a:rPr>
              <a:t>Có </a:t>
            </a:r>
            <a:r>
              <a:rPr lang="vi-VN" sz="2400" b="1" dirty="0">
                <a:solidFill>
                  <a:srgbClr val="4F81BD">
                    <a:lumMod val="75000"/>
                  </a:srgbClr>
                </a:solidFill>
                <a:latin typeface="+mj-lt"/>
              </a:rPr>
              <a:t>lần, cô giáo ra cho chúng tôi một đề văn ở lớp: “Em đã làm gì để giúp đỡ mẹ?”</a:t>
            </a:r>
            <a:r>
              <a:rPr lang="en-US" sz="2400" b="1" dirty="0">
                <a:solidFill>
                  <a:srgbClr val="4F81BD">
                    <a:lumMod val="75000"/>
                  </a:srgbClr>
                </a:solidFill>
                <a:latin typeface="+mj-lt"/>
              </a:rPr>
              <a:t>.</a:t>
            </a:r>
            <a:endParaRPr lang="vi-VN" sz="2400" b="1" dirty="0">
              <a:solidFill>
                <a:srgbClr val="4F81BD">
                  <a:lumMod val="75000"/>
                </a:srgbClr>
              </a:solidFill>
              <a:latin typeface="+mj-lt"/>
            </a:endParaRPr>
          </a:p>
          <a:p>
            <a:pPr lvl="0" algn="just"/>
            <a:r>
              <a:rPr lang="en-US" sz="2400" b="1" dirty="0">
                <a:solidFill>
                  <a:srgbClr val="4F81BD">
                    <a:lumMod val="75000"/>
                  </a:srgbClr>
                </a:solidFill>
                <a:latin typeface="+mj-lt"/>
              </a:rPr>
              <a:t>     </a:t>
            </a:r>
            <a:r>
              <a:rPr lang="vi-VN" sz="2400" b="1" dirty="0" smtClean="0">
                <a:solidFill>
                  <a:srgbClr val="4F81BD">
                    <a:lumMod val="75000"/>
                  </a:srgbClr>
                </a:solidFill>
                <a:latin typeface="+mj-lt"/>
              </a:rPr>
              <a:t>Tôi </a:t>
            </a:r>
            <a:r>
              <a:rPr lang="vi-VN" sz="2400" b="1" dirty="0">
                <a:solidFill>
                  <a:srgbClr val="4F81BD">
                    <a:lumMod val="75000"/>
                  </a:srgbClr>
                </a:solidFill>
                <a:latin typeface="+mj-lt"/>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mj-lt"/>
              </a:rPr>
              <a:t>.</a:t>
            </a:r>
            <a:endParaRPr lang="vi-VN" sz="2400" b="1" dirty="0">
              <a:solidFill>
                <a:srgbClr val="4F81BD">
                  <a:lumMod val="75000"/>
                </a:srgbClr>
              </a:solidFill>
              <a:latin typeface="+mj-lt"/>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mj-lt"/>
              </a:rPr>
              <a:t>Đến </a:t>
            </a:r>
            <a:r>
              <a:rPr lang="vi-VN" sz="2400" b="1" dirty="0">
                <a:solidFill>
                  <a:srgbClr val="4F81BD">
                    <a:lumMod val="75000"/>
                  </a:srgbClr>
                </a:solidFill>
                <a:latin typeface="+mj-lt"/>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mj-lt"/>
              </a:rPr>
              <a:t>     </a:t>
            </a:r>
            <a:r>
              <a:rPr lang="vi-VN" sz="2400" b="1" dirty="0">
                <a:solidFill>
                  <a:srgbClr val="4F81BD">
                    <a:lumMod val="75000"/>
                  </a:srgbClr>
                </a:solidFill>
                <a:latin typeface="+mj-lt"/>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mj-lt"/>
              </a:rPr>
              <a:t>.</a:t>
            </a:r>
            <a:endParaRPr lang="vi-VN" sz="2400" b="1" dirty="0">
              <a:solidFill>
                <a:srgbClr val="4F81BD">
                  <a:lumMod val="75000"/>
                </a:srgbClr>
              </a:solidFill>
              <a:latin typeface="+mj-lt"/>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66305" y="131206"/>
            <a:ext cx="2757086"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a:solidFill>
                  <a:srgbClr val="C00000"/>
                </a:solidFill>
                <a:latin typeface="#9Slide03 AmpleSoft Bold" panose="02000000000000000000" pitchFamily="2" charset="0"/>
              </a:rPr>
              <a:t>nối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tiếp</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48364113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par>
                                <p:cTn id="13" presetID="22" presetClass="exit" presetSubtype="4" fill="hold" grpId="1" nodeType="withEffect">
                                  <p:stCondLst>
                                    <p:cond delay="0"/>
                                  </p:stCondLst>
                                  <p:childTnLst>
                                    <p:animEffect transition="out" filter="wipe(down)">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267200" y="438048"/>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Nunito Black" pitchFamily="2" charset="0"/>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Mấy </a:t>
            </a:r>
            <a:r>
              <a:rPr lang="vi-VN" sz="2400" b="1" dirty="0">
                <a:solidFill>
                  <a:srgbClr val="4F81BD">
                    <a:lumMod val="75000"/>
                  </a:srgbClr>
                </a:solidFill>
                <a:latin typeface="Nunito Black" pitchFamily="2" charset="0"/>
              </a:rPr>
              <a:t>hôm sau, sáng Chủ nhật, mẹ bảo tôi:</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Cô-li-a này! Hôm nay con giặt áo sơ mi và quần áo lót đi nhé!</a:t>
            </a: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a16="http://schemas.microsoft.com/office/drawing/2014/main" id="{C0755511-67E4-33FC-055D-EE6DCEC743C0}"/>
              </a:ext>
            </a:extLst>
          </p:cNvPr>
          <p:cNvSpPr/>
          <p:nvPr/>
        </p:nvSpPr>
        <p:spPr>
          <a:xfrm>
            <a:off x="1004626" y="168516"/>
            <a:ext cx="2757086"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C00000"/>
                </a:solidFill>
                <a:latin typeface="#9Slide03 AmpleSoft Bold" panose="02000000000000000000" pitchFamily="2" charset="0"/>
              </a:rPr>
              <a:t>Luyện đọc </a:t>
            </a:r>
          </a:p>
          <a:p>
            <a:pPr algn="ctr"/>
            <a:r>
              <a:rPr lang="en-US" sz="2800">
                <a:solidFill>
                  <a:srgbClr val="C00000"/>
                </a:solidFill>
                <a:latin typeface="#9Slide03 AmpleSoft Bold" panose="02000000000000000000" pitchFamily="2" charset="0"/>
              </a:rPr>
              <a:t>nối tiếp</a:t>
            </a:r>
          </a:p>
        </p:txBody>
      </p:sp>
    </p:spTree>
    <p:extLst>
      <p:ext uri="{BB962C8B-B14F-4D97-AF65-F5344CB8AC3E}">
        <p14:creationId xmlns:p14="http://schemas.microsoft.com/office/powerpoint/2010/main" val="2066439446"/>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00403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9" name="TextBox 8">
            <a:extLst>
              <a:ext uri="{FF2B5EF4-FFF2-40B4-BE49-F238E27FC236}">
                <a16:creationId xmlns:a16="http://schemas.microsoft.com/office/drawing/2014/main" id="{AB010EE4-2D5C-B5CF-5E1D-6B867978BE57}"/>
              </a:ext>
            </a:extLst>
          </p:cNvPr>
          <p:cNvSpPr txBox="1"/>
          <p:nvPr/>
        </p:nvSpPr>
        <p:spPr>
          <a:xfrm>
            <a:off x="591450" y="1508930"/>
            <a:ext cx="11064953" cy="2145268"/>
          </a:xfrm>
          <a:prstGeom prst="roundRect">
            <a:avLst/>
          </a:prstGeom>
          <a:solidFill>
            <a:srgbClr val="EAF9FF"/>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3" name="Group 2"/>
          <p:cNvGrpSpPr/>
          <p:nvPr/>
        </p:nvGrpSpPr>
        <p:grpSpPr>
          <a:xfrm>
            <a:off x="296730" y="1365448"/>
            <a:ext cx="851094" cy="584333"/>
            <a:chOff x="-28110" y="914314"/>
            <a:chExt cx="851094" cy="584333"/>
          </a:xfrm>
        </p:grpSpPr>
        <p:pic>
          <p:nvPicPr>
            <p:cNvPr id="13" name="Picture 12">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0" y="914314"/>
              <a:ext cx="851094" cy="584333"/>
            </a:xfrm>
            <a:prstGeom prst="rect">
              <a:avLst/>
            </a:prstGeom>
          </p:spPr>
        </p:pic>
        <p:sp>
          <p:nvSpPr>
            <p:cNvPr id="14" name="TextBox 13">
              <a:extLst>
                <a:ext uri="{FF2B5EF4-FFF2-40B4-BE49-F238E27FC236}">
                  <a16:creationId xmlns:a16="http://schemas.microsoft.com/office/drawing/2014/main" id="{6CB9475D-5FE6-AD42-327C-E5F28189D1C0}"/>
                </a:ext>
              </a:extLst>
            </p:cNvPr>
            <p:cNvSpPr txBox="1"/>
            <p:nvPr/>
          </p:nvSpPr>
          <p:spPr>
            <a:xfrm>
              <a:off x="264712" y="960164"/>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5" name="TextBox 14">
            <a:extLst>
              <a:ext uri="{FF2B5EF4-FFF2-40B4-BE49-F238E27FC236}">
                <a16:creationId xmlns:a16="http://schemas.microsoft.com/office/drawing/2014/main" id="{D7B8EFAF-B64F-A28B-C067-90F211A874A3}"/>
              </a:ext>
            </a:extLst>
          </p:cNvPr>
          <p:cNvSpPr txBox="1"/>
          <p:nvPr/>
        </p:nvSpPr>
        <p:spPr>
          <a:xfrm>
            <a:off x="591450" y="3961299"/>
            <a:ext cx="11064953" cy="2145268"/>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grpSp>
        <p:nvGrpSpPr>
          <p:cNvPr id="2" name="Group 1"/>
          <p:cNvGrpSpPr/>
          <p:nvPr/>
        </p:nvGrpSpPr>
        <p:grpSpPr>
          <a:xfrm>
            <a:off x="328473" y="3787541"/>
            <a:ext cx="851094" cy="584333"/>
            <a:chOff x="5151" y="2592841"/>
            <a:chExt cx="851094" cy="584333"/>
          </a:xfrm>
        </p:grpSpPr>
        <p:pic>
          <p:nvPicPr>
            <p:cNvPr id="16" name="Picture 15">
              <a:extLst>
                <a:ext uri="{FF2B5EF4-FFF2-40B4-BE49-F238E27FC236}">
                  <a16:creationId xmlns:a16="http://schemas.microsoft.com/office/drawing/2014/main" id="{9F66600B-8204-D4FD-05D4-79DAEBB62B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1" y="2592841"/>
              <a:ext cx="851094" cy="584333"/>
            </a:xfrm>
            <a:prstGeom prst="rect">
              <a:avLst/>
            </a:prstGeom>
          </p:spPr>
        </p:pic>
        <p:sp>
          <p:nvSpPr>
            <p:cNvPr id="17" name="TextBox 16">
              <a:extLst>
                <a:ext uri="{FF2B5EF4-FFF2-40B4-BE49-F238E27FC236}">
                  <a16:creationId xmlns:a16="http://schemas.microsoft.com/office/drawing/2014/main" id="{69C16CC8-1FE8-0637-C05A-E93A2CBC805C}"/>
                </a:ext>
              </a:extLst>
            </p:cNvPr>
            <p:cNvSpPr txBox="1"/>
            <p:nvPr/>
          </p:nvSpPr>
          <p:spPr>
            <a:xfrm>
              <a:off x="266528" y="2653954"/>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grpSp>
      <p:sp>
        <p:nvSpPr>
          <p:cNvPr id="25" name="Cloud 24">
            <a:extLst>
              <a:ext uri="{FF2B5EF4-FFF2-40B4-BE49-F238E27FC236}">
                <a16:creationId xmlns:a16="http://schemas.microsoft.com/office/drawing/2014/main" id="{C0755511-67E4-33FC-055D-EE6DCEC743C0}"/>
              </a:ext>
            </a:extLst>
          </p:cNvPr>
          <p:cNvSpPr/>
          <p:nvPr/>
        </p:nvSpPr>
        <p:spPr>
          <a:xfrm>
            <a:off x="1017345" y="145949"/>
            <a:ext cx="2995639" cy="1396058"/>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smtClean="0">
                <a:solidFill>
                  <a:srgbClr val="C00000"/>
                </a:solidFill>
                <a:latin typeface="#9Slide03 AmpleSoft Bold" panose="02000000000000000000" pitchFamily="2" charset="0"/>
              </a:rPr>
              <a:t>theo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2094733982"/>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7" name="TextBox 29">
            <a:extLst>
              <a:ext uri="{FF2B5EF4-FFF2-40B4-BE49-F238E27FC236}">
                <a16:creationId xmlns:a16="http://schemas.microsoft.com/office/drawing/2014/main" id="{93717FB4-F4D2-8B3D-8523-8E63C4138DB2}"/>
              </a:ext>
            </a:extLst>
          </p:cNvPr>
          <p:cNvSpPr txBox="1"/>
          <p:nvPr/>
        </p:nvSpPr>
        <p:spPr>
          <a:xfrm>
            <a:off x="4305162" y="366937"/>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18" name="TextBox 17">
            <a:extLst>
              <a:ext uri="{FF2B5EF4-FFF2-40B4-BE49-F238E27FC236}">
                <a16:creationId xmlns:a16="http://schemas.microsoft.com/office/drawing/2014/main" id="{12654F4A-DE93-4D5B-BC1C-6360B6238757}"/>
              </a:ext>
            </a:extLst>
          </p:cNvPr>
          <p:cNvSpPr txBox="1"/>
          <p:nvPr/>
        </p:nvSpPr>
        <p:spPr>
          <a:xfrm>
            <a:off x="979957" y="1685660"/>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mj-lt"/>
              </a:rPr>
              <a:t>Nhưng </a:t>
            </a:r>
            <a:r>
              <a:rPr lang="vi-VN" sz="2400" b="1" dirty="0">
                <a:solidFill>
                  <a:srgbClr val="4F81BD">
                    <a:lumMod val="75000"/>
                  </a:srgbClr>
                </a:solidFill>
                <a:latin typeface="+mj-lt"/>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endParaRPr lang="en-US" sz="2400" b="1" dirty="0">
              <a:solidFill>
                <a:srgbClr val="4F81BD">
                  <a:lumMod val="75000"/>
                </a:srgbClr>
              </a:solidFill>
              <a:latin typeface="+mj-lt"/>
            </a:endParaRPr>
          </a:p>
        </p:txBody>
      </p:sp>
      <p:grpSp>
        <p:nvGrpSpPr>
          <p:cNvPr id="2" name="Group 1"/>
          <p:cNvGrpSpPr/>
          <p:nvPr/>
        </p:nvGrpSpPr>
        <p:grpSpPr>
          <a:xfrm>
            <a:off x="625288" y="1556788"/>
            <a:ext cx="851094" cy="584333"/>
            <a:chOff x="17282" y="4884387"/>
            <a:chExt cx="851094" cy="584333"/>
          </a:xfrm>
        </p:grpSpPr>
        <p:pic>
          <p:nvPicPr>
            <p:cNvPr id="19" name="Picture 18">
              <a:extLst>
                <a:ext uri="{FF2B5EF4-FFF2-40B4-BE49-F238E27FC236}">
                  <a16:creationId xmlns:a16="http://schemas.microsoft.com/office/drawing/2014/main" id="{F45952D5-A9DE-10D6-D4C0-4788227DA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82" y="4884387"/>
              <a:ext cx="851094" cy="584333"/>
            </a:xfrm>
            <a:prstGeom prst="rect">
              <a:avLst/>
            </a:prstGeom>
          </p:spPr>
        </p:pic>
        <p:sp>
          <p:nvSpPr>
            <p:cNvPr id="20" name="TextBox 19">
              <a:extLst>
                <a:ext uri="{FF2B5EF4-FFF2-40B4-BE49-F238E27FC236}">
                  <a16:creationId xmlns:a16="http://schemas.microsoft.com/office/drawing/2014/main" id="{ACC09C3C-5476-F009-D6D7-77D0CBB3BAD8}"/>
                </a:ext>
              </a:extLst>
            </p:cNvPr>
            <p:cNvSpPr txBox="1"/>
            <p:nvPr/>
          </p:nvSpPr>
          <p:spPr>
            <a:xfrm>
              <a:off x="302128" y="4923850"/>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grpSp>
      <p:sp>
        <p:nvSpPr>
          <p:cNvPr id="21" name="TextBox 20">
            <a:extLst>
              <a:ext uri="{FF2B5EF4-FFF2-40B4-BE49-F238E27FC236}">
                <a16:creationId xmlns:a16="http://schemas.microsoft.com/office/drawing/2014/main" id="{9D029BD6-555E-62DC-5A01-C87A977BDCD1}"/>
              </a:ext>
            </a:extLst>
          </p:cNvPr>
          <p:cNvSpPr txBox="1"/>
          <p:nvPr/>
        </p:nvSpPr>
        <p:spPr>
          <a:xfrm>
            <a:off x="1004626" y="4285123"/>
            <a:ext cx="10238727" cy="1736646"/>
          </a:xfrm>
          <a:prstGeom prst="roundRect">
            <a:avLst/>
          </a:prstGeom>
          <a:solidFill>
            <a:schemeClr val="accent3">
              <a:lumMod val="60000"/>
              <a:lumOff val="4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mj-lt"/>
              </a:rPr>
              <a:t>Mấy </a:t>
            </a:r>
            <a:r>
              <a:rPr lang="vi-VN" sz="2400" b="1" dirty="0">
                <a:solidFill>
                  <a:srgbClr val="4F81BD">
                    <a:lumMod val="75000"/>
                  </a:srgbClr>
                </a:solidFill>
                <a:latin typeface="+mj-lt"/>
              </a:rPr>
              <a:t>hôm sau, sáng Chủ nhật, mẹ bảo tôi:</a:t>
            </a:r>
          </a:p>
          <a:p>
            <a:pPr lvl="0" algn="just"/>
            <a:r>
              <a:rPr lang="en-US" sz="2400" b="1" dirty="0">
                <a:solidFill>
                  <a:srgbClr val="4F81BD">
                    <a:lumMod val="75000"/>
                  </a:srgbClr>
                </a:solidFill>
                <a:latin typeface="+mj-lt"/>
              </a:rPr>
              <a:t>    </a:t>
            </a:r>
            <a:r>
              <a:rPr lang="vi-VN" sz="2400" b="1" dirty="0" smtClean="0">
                <a:solidFill>
                  <a:srgbClr val="4F81BD">
                    <a:lumMod val="75000"/>
                  </a:srgbClr>
                </a:solidFill>
                <a:latin typeface="+mj-lt"/>
              </a:rPr>
              <a:t>- </a:t>
            </a:r>
            <a:r>
              <a:rPr lang="vi-VN" sz="2400" b="1" dirty="0">
                <a:solidFill>
                  <a:srgbClr val="4F81BD">
                    <a:lumMod val="75000"/>
                  </a:srgbClr>
                </a:solidFill>
                <a:latin typeface="+mj-lt"/>
              </a:rPr>
              <a:t>Cô-li-a này! Hôm nay con giặt áo sơ mi và quần áo lót đi nhé!</a:t>
            </a:r>
          </a:p>
          <a:p>
            <a:pPr lvl="0" algn="just"/>
            <a:r>
              <a:rPr lang="en-US" sz="2400" b="1" dirty="0">
                <a:solidFill>
                  <a:srgbClr val="4F81BD">
                    <a:lumMod val="75000"/>
                  </a:srgbClr>
                </a:solidFill>
                <a:latin typeface="+mj-lt"/>
              </a:rPr>
              <a:t>    </a:t>
            </a:r>
            <a:r>
              <a:rPr lang="vi-VN" sz="2400" b="1" dirty="0" smtClean="0">
                <a:solidFill>
                  <a:srgbClr val="4F81BD">
                    <a:lumMod val="75000"/>
                  </a:srgbClr>
                </a:solidFill>
                <a:latin typeface="+mj-lt"/>
              </a:rPr>
              <a:t>Tôi </a:t>
            </a:r>
            <a:r>
              <a:rPr lang="vi-VN" sz="2400" b="1" dirty="0">
                <a:solidFill>
                  <a:srgbClr val="4F81BD">
                    <a:lumMod val="75000"/>
                  </a:srgbClr>
                </a:solidFill>
                <a:latin typeface="+mj-lt"/>
              </a:rPr>
              <a:t>tròn xoe mắt. Nhưng rồi tôi vui vẻ nhận lời, vì đó là việc làm mà tôi đã nói trong bài tập làm văn.</a:t>
            </a:r>
          </a:p>
        </p:txBody>
      </p:sp>
      <p:grpSp>
        <p:nvGrpSpPr>
          <p:cNvPr id="3" name="Group 2"/>
          <p:cNvGrpSpPr/>
          <p:nvPr/>
        </p:nvGrpSpPr>
        <p:grpSpPr>
          <a:xfrm>
            <a:off x="600619" y="4191000"/>
            <a:ext cx="851094" cy="584333"/>
            <a:chOff x="4038600" y="3505200"/>
            <a:chExt cx="851094" cy="584333"/>
          </a:xfrm>
        </p:grpSpPr>
        <p:pic>
          <p:nvPicPr>
            <p:cNvPr id="22" name="Picture 21">
              <a:extLst>
                <a:ext uri="{FF2B5EF4-FFF2-40B4-BE49-F238E27FC236}">
                  <a16:creationId xmlns:a16="http://schemas.microsoft.com/office/drawing/2014/main" id="{A40F46F7-8AA4-63FE-397A-CF77677BE1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600" y="3505200"/>
              <a:ext cx="851094" cy="584333"/>
            </a:xfrm>
            <a:prstGeom prst="rect">
              <a:avLst/>
            </a:prstGeom>
          </p:spPr>
        </p:pic>
        <p:sp>
          <p:nvSpPr>
            <p:cNvPr id="23" name="TextBox 22">
              <a:extLst>
                <a:ext uri="{FF2B5EF4-FFF2-40B4-BE49-F238E27FC236}">
                  <a16:creationId xmlns:a16="http://schemas.microsoft.com/office/drawing/2014/main" id="{0A2E56FD-5BC8-4764-CA9D-8FDB128D2354}"/>
                </a:ext>
              </a:extLst>
            </p:cNvPr>
            <p:cNvSpPr txBox="1"/>
            <p:nvPr/>
          </p:nvSpPr>
          <p:spPr>
            <a:xfrm>
              <a:off x="4297898" y="3566313"/>
              <a:ext cx="3818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grpSp>
      <p:sp>
        <p:nvSpPr>
          <p:cNvPr id="28" name="Cloud 27">
            <a:extLst>
              <a:ext uri="{FF2B5EF4-FFF2-40B4-BE49-F238E27FC236}">
                <a16:creationId xmlns:a16="http://schemas.microsoft.com/office/drawing/2014/main" id="{C0755511-67E4-33FC-055D-EE6DCEC743C0}"/>
              </a:ext>
            </a:extLst>
          </p:cNvPr>
          <p:cNvSpPr/>
          <p:nvPr/>
        </p:nvSpPr>
        <p:spPr>
          <a:xfrm>
            <a:off x="1004626" y="168516"/>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Luyện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đọc</a:t>
            </a:r>
            <a:r>
              <a:rPr lang="en-US" sz="2800" dirty="0">
                <a:solidFill>
                  <a:srgbClr val="C00000"/>
                </a:solidFill>
                <a:latin typeface="#9Slide03 AmpleSoft Bold" panose="02000000000000000000" pitchFamily="2" charset="0"/>
              </a:rPr>
              <a:t> </a:t>
            </a:r>
          </a:p>
          <a:p>
            <a:pPr algn="ctr"/>
            <a:r>
              <a:rPr lang="en-US" sz="2800" dirty="0" err="1" smtClean="0">
                <a:solidFill>
                  <a:srgbClr val="C00000"/>
                </a:solidFill>
                <a:latin typeface="#9Slide03 AmpleSoft Bold" panose="02000000000000000000" pitchFamily="2" charset="0"/>
              </a:rPr>
              <a:t>theo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823275063"/>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1030" name="Picture 6" descr="https://i.pinimg.com/564x/29/0b/bd/290bbdd5b4be74c3ef1e8702b23aba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95" y="1989841"/>
            <a:ext cx="3768890" cy="4863297"/>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3544815" y="76200"/>
            <a:ext cx="2204974" cy="2343428"/>
            <a:chOff x="3544815" y="94972"/>
            <a:chExt cx="2204974" cy="2343428"/>
          </a:xfrm>
        </p:grpSpPr>
        <p:pic>
          <p:nvPicPr>
            <p:cNvPr id="24" name="Picture 23"/>
            <p:cNvPicPr>
              <a:picLocks noChangeAspect="1"/>
            </p:cNvPicPr>
            <p:nvPr/>
          </p:nvPicPr>
          <p:blipFill>
            <a:blip r:embed="rId4"/>
            <a:stretch>
              <a:fillRect/>
            </a:stretch>
          </p:blipFill>
          <p:spPr>
            <a:xfrm>
              <a:off x="3544815" y="94972"/>
              <a:ext cx="2204974" cy="2343428"/>
            </a:xfrm>
            <a:prstGeom prst="rect">
              <a:avLst/>
            </a:prstGeom>
          </p:spPr>
        </p:pic>
        <p:sp>
          <p:nvSpPr>
            <p:cNvPr id="4" name="Rectangle 3"/>
            <p:cNvSpPr/>
            <p:nvPr/>
          </p:nvSpPr>
          <p:spPr>
            <a:xfrm>
              <a:off x="3962400" y="1497398"/>
              <a:ext cx="158829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vi-VN" sz="2800" dirty="0">
                  <a:latin typeface="Nunito Black" pitchFamily="2" charset="0"/>
                </a:rPr>
                <a:t>Mùi</a:t>
              </a:r>
              <a:r>
                <a:rPr lang="vi-VN" sz="2600" dirty="0">
                  <a:latin typeface="Nunito Black" pitchFamily="2" charset="0"/>
                </a:rPr>
                <a:t> </a:t>
              </a:r>
              <a:r>
                <a:rPr lang="vi-VN" sz="2800" dirty="0" smtClean="0">
                  <a:latin typeface="Nunito Black" pitchFamily="2" charset="0"/>
                </a:rPr>
                <a:t>soa</a:t>
              </a:r>
              <a:endParaRPr lang="en-US" sz="2800" dirty="0">
                <a:solidFill>
                  <a:schemeClr val="accent6">
                    <a:lumMod val="75000"/>
                  </a:schemeClr>
                </a:solidFill>
                <a:latin typeface="Nunito Black" pitchFamily="2" charset="0"/>
              </a:endParaRPr>
            </a:p>
          </p:txBody>
        </p:sp>
      </p:grpSp>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5"/>
          <a:stretch>
            <a:fillRect/>
          </a:stretch>
        </p:blipFill>
        <p:spPr>
          <a:xfrm>
            <a:off x="81718" y="15240"/>
            <a:ext cx="957155" cy="762066"/>
          </a:xfrm>
          <a:prstGeom prst="rect">
            <a:avLst/>
          </a:prstGeom>
        </p:spPr>
      </p:pic>
      <p:grpSp>
        <p:nvGrpSpPr>
          <p:cNvPr id="27" name="Group 26"/>
          <p:cNvGrpSpPr/>
          <p:nvPr/>
        </p:nvGrpSpPr>
        <p:grpSpPr>
          <a:xfrm>
            <a:off x="9825902" y="4267200"/>
            <a:ext cx="2384952" cy="2795349"/>
            <a:chOff x="9791337" y="4267200"/>
            <a:chExt cx="2384952" cy="2795349"/>
          </a:xfrm>
        </p:grpSpPr>
        <p:pic>
          <p:nvPicPr>
            <p:cNvPr id="25" name="Picture 24"/>
            <p:cNvPicPr>
              <a:picLocks noChangeAspect="1"/>
            </p:cNvPicPr>
            <p:nvPr/>
          </p:nvPicPr>
          <p:blipFill>
            <a:blip r:embed="rId6"/>
            <a:stretch>
              <a:fillRect/>
            </a:stretch>
          </p:blipFill>
          <p:spPr>
            <a:xfrm>
              <a:off x="9791337" y="4267200"/>
              <a:ext cx="2384952" cy="2795349"/>
            </a:xfrm>
            <a:prstGeom prst="rect">
              <a:avLst/>
            </a:prstGeom>
          </p:spPr>
        </p:pic>
        <p:sp>
          <p:nvSpPr>
            <p:cNvPr id="5" name="Rectangle 4"/>
            <p:cNvSpPr/>
            <p:nvPr/>
          </p:nvSpPr>
          <p:spPr>
            <a:xfrm>
              <a:off x="9978301" y="4732039"/>
              <a:ext cx="1447800" cy="5847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en-US" sz="3200" dirty="0" err="1">
                  <a:latin typeface="Nunito Black" pitchFamily="2" charset="0"/>
                </a:rPr>
                <a:t>Lia</a:t>
              </a:r>
              <a:r>
                <a:rPr lang="en-US" sz="3200" dirty="0">
                  <a:latin typeface="Nunito Black" pitchFamily="2" charset="0"/>
                </a:rPr>
                <a:t> </a:t>
              </a:r>
              <a:r>
                <a:rPr lang="en-US" sz="3200" dirty="0" err="1" smtClean="0">
                  <a:latin typeface="Nunito Black" pitchFamily="2" charset="0"/>
                </a:rPr>
                <a:t>lịa</a:t>
              </a:r>
              <a:endParaRPr lang="en-US" sz="3200" dirty="0">
                <a:solidFill>
                  <a:srgbClr val="0070C0"/>
                </a:solidFill>
                <a:latin typeface="Nunito Black" pitchFamily="2" charset="0"/>
              </a:endParaRPr>
            </a:p>
          </p:txBody>
        </p:sp>
      </p:grpSp>
      <p:sp>
        <p:nvSpPr>
          <p:cNvPr id="9" name="Rectangle 8"/>
          <p:cNvSpPr/>
          <p:nvPr/>
        </p:nvSpPr>
        <p:spPr>
          <a:xfrm rot="21231434">
            <a:off x="401165" y="3069780"/>
            <a:ext cx="2855270" cy="523220"/>
          </a:xfrm>
          <a:prstGeom prst="rect">
            <a:avLst/>
          </a:prstGeom>
        </p:spPr>
        <p:txBody>
          <a:bodyPr wrap="none">
            <a:spAutoFit/>
          </a:bodyPr>
          <a:lstStyle/>
          <a:p>
            <a:pPr lvl="0" algn="ctr"/>
            <a:r>
              <a:rPr lang="en-US" sz="2800" dirty="0">
                <a:solidFill>
                  <a:srgbClr val="0070C0"/>
                </a:solidFill>
                <a:latin typeface="Nunito Black" pitchFamily="2" charset="0"/>
                <a:cs typeface="Baloo 2 SemiBold" pitchFamily="2" charset="0"/>
              </a:rPr>
              <a:t>GIẢI</a:t>
            </a:r>
            <a:r>
              <a:rPr lang="en-US" sz="2800" dirty="0">
                <a:solidFill>
                  <a:srgbClr val="0070C0"/>
                </a:solidFill>
                <a:latin typeface="Nunito" pitchFamily="2" charset="0"/>
                <a:cs typeface="Baloo 2 SemiBold" pitchFamily="2" charset="0"/>
              </a:rPr>
              <a:t> </a:t>
            </a:r>
            <a:r>
              <a:rPr lang="en-US" sz="2800" dirty="0">
                <a:solidFill>
                  <a:srgbClr val="0070C0"/>
                </a:solidFill>
                <a:latin typeface="Nunito Black" pitchFamily="2" charset="0"/>
                <a:cs typeface="Baloo 2 SemiBold" pitchFamily="2" charset="0"/>
              </a:rPr>
              <a:t>NGHĨA TỪ</a:t>
            </a:r>
          </a:p>
        </p:txBody>
      </p:sp>
      <p:grpSp>
        <p:nvGrpSpPr>
          <p:cNvPr id="29" name="Group 28"/>
          <p:cNvGrpSpPr/>
          <p:nvPr/>
        </p:nvGrpSpPr>
        <p:grpSpPr>
          <a:xfrm>
            <a:off x="5791200" y="0"/>
            <a:ext cx="6400800" cy="3346009"/>
            <a:chOff x="5791200" y="0"/>
            <a:chExt cx="6400800" cy="3346009"/>
          </a:xfrm>
        </p:grpSpPr>
        <p:pic>
          <p:nvPicPr>
            <p:cNvPr id="11" name="Picture 10"/>
            <p:cNvPicPr>
              <a:picLocks noChangeAspect="1"/>
            </p:cNvPicPr>
            <p:nvPr/>
          </p:nvPicPr>
          <p:blipFill>
            <a:blip r:embed="rId7"/>
            <a:stretch>
              <a:fillRect/>
            </a:stretch>
          </p:blipFill>
          <p:spPr>
            <a:xfrm>
              <a:off x="5791200" y="0"/>
              <a:ext cx="6400800" cy="3346009"/>
            </a:xfrm>
            <a:prstGeom prst="rect">
              <a:avLst/>
            </a:prstGeom>
          </p:spPr>
        </p:pic>
        <p:sp>
          <p:nvSpPr>
            <p:cNvPr id="16" name="Rectangle 15"/>
            <p:cNvSpPr/>
            <p:nvPr/>
          </p:nvSpPr>
          <p:spPr>
            <a:xfrm>
              <a:off x="6309582" y="1322423"/>
              <a:ext cx="5641911" cy="892552"/>
            </a:xfrm>
            <a:prstGeom prst="rect">
              <a:avLst/>
            </a:prstGeom>
          </p:spPr>
          <p:txBody>
            <a:bodyPr wrap="square">
              <a:spAutoFit/>
            </a:bodyPr>
            <a:lstStyle/>
            <a:p>
              <a:pPr lvl="0"/>
              <a:r>
                <a:rPr lang="vi-VN" sz="2600" dirty="0">
                  <a:solidFill>
                    <a:srgbClr val="F79646">
                      <a:lumMod val="75000"/>
                    </a:srgbClr>
                  </a:solidFill>
                  <a:latin typeface="Nunito Black" pitchFamily="2" charset="0"/>
                </a:rPr>
                <a:t>khăn nhỏ và mỏng, thường bỏ túi, dùng để lau mặt, lau tay</a:t>
              </a:r>
              <a:r>
                <a:rPr lang="en-US" sz="2600" dirty="0">
                  <a:solidFill>
                    <a:srgbClr val="F79646">
                      <a:lumMod val="75000"/>
                    </a:srgbClr>
                  </a:solidFill>
                  <a:latin typeface="Nunito Black" pitchFamily="2" charset="0"/>
                </a:rPr>
                <a:t>.</a:t>
              </a:r>
            </a:p>
          </p:txBody>
        </p:sp>
      </p:grpSp>
      <p:grpSp>
        <p:nvGrpSpPr>
          <p:cNvPr id="30" name="Group 29"/>
          <p:cNvGrpSpPr/>
          <p:nvPr/>
        </p:nvGrpSpPr>
        <p:grpSpPr>
          <a:xfrm>
            <a:off x="3544815" y="3326304"/>
            <a:ext cx="6159404" cy="3513107"/>
            <a:chOff x="3544815" y="3326304"/>
            <a:chExt cx="6159404" cy="3513107"/>
          </a:xfrm>
        </p:grpSpPr>
        <p:pic>
          <p:nvPicPr>
            <p:cNvPr id="14" name="Picture 13"/>
            <p:cNvPicPr>
              <a:picLocks noChangeAspect="1"/>
            </p:cNvPicPr>
            <p:nvPr/>
          </p:nvPicPr>
          <p:blipFill>
            <a:blip r:embed="rId8"/>
            <a:stretch>
              <a:fillRect/>
            </a:stretch>
          </p:blipFill>
          <p:spPr>
            <a:xfrm>
              <a:off x="3544815" y="3326304"/>
              <a:ext cx="6159404" cy="3513107"/>
            </a:xfrm>
            <a:prstGeom prst="rect">
              <a:avLst/>
            </a:prstGeom>
          </p:spPr>
        </p:pic>
        <p:sp>
          <p:nvSpPr>
            <p:cNvPr id="17" name="Rectangle 16"/>
            <p:cNvSpPr/>
            <p:nvPr/>
          </p:nvSpPr>
          <p:spPr>
            <a:xfrm>
              <a:off x="3908083" y="4879693"/>
              <a:ext cx="5432868" cy="892552"/>
            </a:xfrm>
            <a:prstGeom prst="rect">
              <a:avLst/>
            </a:prstGeom>
          </p:spPr>
          <p:txBody>
            <a:bodyPr wrap="square">
              <a:spAutoFit/>
            </a:bodyPr>
            <a:lstStyle/>
            <a:p>
              <a:pPr lvl="0" algn="just"/>
              <a:r>
                <a:rPr lang="en-US" sz="2600" dirty="0" err="1">
                  <a:solidFill>
                    <a:srgbClr val="0070C0"/>
                  </a:solidFill>
                  <a:latin typeface="Nunito Black" pitchFamily="2" charset="0"/>
                </a:rPr>
                <a:t>nhanh</a:t>
              </a:r>
              <a:r>
                <a:rPr lang="en-US" sz="2600" dirty="0">
                  <a:solidFill>
                    <a:srgbClr val="0070C0"/>
                  </a:solidFill>
                  <a:latin typeface="Nunito Black" pitchFamily="2" charset="0"/>
                </a:rPr>
                <a:t> </a:t>
              </a:r>
              <a:r>
                <a:rPr lang="en-US" sz="2600" dirty="0" err="1">
                  <a:solidFill>
                    <a:srgbClr val="0070C0"/>
                  </a:solidFill>
                  <a:latin typeface="Nunito Black" pitchFamily="2" charset="0"/>
                </a:rPr>
                <a:t>và</a:t>
              </a:r>
              <a:r>
                <a:rPr lang="en-US" sz="2600" dirty="0">
                  <a:solidFill>
                    <a:srgbClr val="0070C0"/>
                  </a:solidFill>
                  <a:latin typeface="Nunito Black" pitchFamily="2" charset="0"/>
                </a:rPr>
                <a:t> </a:t>
              </a:r>
              <a:r>
                <a:rPr lang="en-US" sz="2600" dirty="0" err="1">
                  <a:solidFill>
                    <a:srgbClr val="0070C0"/>
                  </a:solidFill>
                  <a:latin typeface="Nunito Black" pitchFamily="2" charset="0"/>
                </a:rPr>
                <a:t>liên</a:t>
              </a:r>
              <a:r>
                <a:rPr lang="en-US" sz="2600" dirty="0">
                  <a:solidFill>
                    <a:srgbClr val="0070C0"/>
                  </a:solidFill>
                  <a:latin typeface="Nunito Black" pitchFamily="2" charset="0"/>
                </a:rPr>
                <a:t> </a:t>
              </a:r>
              <a:r>
                <a:rPr lang="en-US" sz="2600" dirty="0" err="1">
                  <a:solidFill>
                    <a:srgbClr val="0070C0"/>
                  </a:solidFill>
                  <a:latin typeface="Nunito Black" pitchFamily="2" charset="0"/>
                </a:rPr>
                <a:t>tiếp</a:t>
              </a:r>
              <a:r>
                <a:rPr lang="en-US" sz="2600" dirty="0">
                  <a:solidFill>
                    <a:srgbClr val="0070C0"/>
                  </a:solidFill>
                  <a:latin typeface="Nunito Black" pitchFamily="2" charset="0"/>
                </a:rPr>
                <a:t>, </a:t>
              </a:r>
              <a:r>
                <a:rPr lang="en-US" sz="2600" dirty="0" err="1">
                  <a:solidFill>
                    <a:srgbClr val="0070C0"/>
                  </a:solidFill>
                  <a:latin typeface="Nunito Black" pitchFamily="2" charset="0"/>
                </a:rPr>
                <a:t>không</a:t>
              </a:r>
              <a:r>
                <a:rPr lang="en-US" sz="2600" dirty="0">
                  <a:solidFill>
                    <a:srgbClr val="0070C0"/>
                  </a:solidFill>
                  <a:latin typeface="Nunito Black" pitchFamily="2" charset="0"/>
                </a:rPr>
                <a:t> </a:t>
              </a:r>
              <a:r>
                <a:rPr lang="en-US" sz="2600" dirty="0" err="1">
                  <a:solidFill>
                    <a:srgbClr val="0070C0"/>
                  </a:solidFill>
                  <a:latin typeface="Nunito Black" pitchFamily="2" charset="0"/>
                </a:rPr>
                <a:t>ngừng</a:t>
              </a:r>
              <a:r>
                <a:rPr lang="en-US" sz="2600" dirty="0">
                  <a:solidFill>
                    <a:srgbClr val="0070C0"/>
                  </a:solidFill>
                  <a:latin typeface="Nunito Black" pitchFamily="2" charset="0"/>
                </a:rPr>
                <a:t> </a:t>
              </a:r>
              <a:r>
                <a:rPr lang="en-US" sz="2600" dirty="0" err="1">
                  <a:solidFill>
                    <a:srgbClr val="0070C0"/>
                  </a:solidFill>
                  <a:latin typeface="Nunito Black" pitchFamily="2" charset="0"/>
                </a:rPr>
                <a:t>trong</a:t>
              </a:r>
              <a:r>
                <a:rPr lang="en-US" sz="2600" dirty="0">
                  <a:solidFill>
                    <a:srgbClr val="0070C0"/>
                  </a:solidFill>
                  <a:latin typeface="Nunito Black" pitchFamily="2" charset="0"/>
                </a:rPr>
                <a:t> </a:t>
              </a:r>
              <a:r>
                <a:rPr lang="en-US" sz="2600" dirty="0" err="1">
                  <a:solidFill>
                    <a:srgbClr val="0070C0"/>
                  </a:solidFill>
                  <a:latin typeface="Nunito Black" pitchFamily="2" charset="0"/>
                </a:rPr>
                <a:t>một</a:t>
              </a:r>
              <a:r>
                <a:rPr lang="en-US" sz="2600" dirty="0">
                  <a:solidFill>
                    <a:srgbClr val="0070C0"/>
                  </a:solidFill>
                  <a:latin typeface="Nunito Black" pitchFamily="2" charset="0"/>
                </a:rPr>
                <a:t> </a:t>
              </a:r>
              <a:r>
                <a:rPr lang="en-US" sz="2600" dirty="0" err="1">
                  <a:solidFill>
                    <a:srgbClr val="0070C0"/>
                  </a:solidFill>
                  <a:latin typeface="Nunito Black" pitchFamily="2" charset="0"/>
                </a:rPr>
                <a:t>thời</a:t>
              </a:r>
              <a:r>
                <a:rPr lang="en-US" sz="2600" dirty="0">
                  <a:solidFill>
                    <a:srgbClr val="0070C0"/>
                  </a:solidFill>
                  <a:latin typeface="Nunito Black" pitchFamily="2" charset="0"/>
                </a:rPr>
                <a:t> </a:t>
              </a:r>
              <a:r>
                <a:rPr lang="en-US" sz="2600" dirty="0" err="1">
                  <a:solidFill>
                    <a:srgbClr val="0070C0"/>
                  </a:solidFill>
                  <a:latin typeface="Nunito Black" pitchFamily="2" charset="0"/>
                </a:rPr>
                <a:t>gian</a:t>
              </a:r>
              <a:r>
                <a:rPr lang="en-US" sz="2600" dirty="0">
                  <a:solidFill>
                    <a:srgbClr val="0070C0"/>
                  </a:solidFill>
                  <a:latin typeface="Nunito Black" pitchFamily="2" charset="0"/>
                </a:rPr>
                <a:t> </a:t>
              </a:r>
              <a:r>
                <a:rPr lang="en-US" sz="2600" dirty="0" err="1">
                  <a:solidFill>
                    <a:srgbClr val="0070C0"/>
                  </a:solidFill>
                  <a:latin typeface="Nunito Black" pitchFamily="2" charset="0"/>
                </a:rPr>
                <a:t>ngắn</a:t>
              </a:r>
              <a:r>
                <a:rPr lang="en-US" sz="2600" dirty="0">
                  <a:solidFill>
                    <a:srgbClr val="0070C0"/>
                  </a:solidFill>
                  <a:latin typeface="Nunito Black" pitchFamily="2" charset="0"/>
                </a:rPr>
                <a:t>.</a:t>
              </a:r>
            </a:p>
          </p:txBody>
        </p:sp>
      </p:grpSp>
    </p:spTree>
    <p:extLst>
      <p:ext uri="{BB962C8B-B14F-4D97-AF65-F5344CB8AC3E}">
        <p14:creationId xmlns:p14="http://schemas.microsoft.com/office/powerpoint/2010/main" val="2198607018"/>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747833"/>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Times New Roman" panose="02020603050405020304" pitchFamily="18" charset="0"/>
                <a:cs typeface="Times New Roman" panose="02020603050405020304" pitchFamily="18" charset="0"/>
              </a:rPr>
              <a:t>Bài</a:t>
            </a:r>
            <a:r>
              <a:rPr lang="en-US" sz="4400" spc="-133" dirty="0" smtClean="0">
                <a:solidFill>
                  <a:srgbClr val="FF0000"/>
                </a:solidFill>
                <a:latin typeface="Times New Roman" panose="02020603050405020304" pitchFamily="18" charset="0"/>
                <a:cs typeface="Times New Roman" panose="02020603050405020304" pitchFamily="18" charset="0"/>
              </a:rPr>
              <a:t> </a:t>
            </a:r>
            <a:r>
              <a:rPr lang="en-US" sz="4400" spc="-133" dirty="0" err="1" smtClean="0">
                <a:solidFill>
                  <a:srgbClr val="FF0000"/>
                </a:solidFill>
                <a:latin typeface="Times New Roman" panose="02020603050405020304" pitchFamily="18" charset="0"/>
                <a:cs typeface="Times New Roman" panose="02020603050405020304" pitchFamily="18" charset="0"/>
              </a:rPr>
              <a:t>tập</a:t>
            </a:r>
            <a:r>
              <a:rPr lang="en-US" sz="4400" spc="-133" dirty="0" smtClean="0">
                <a:solidFill>
                  <a:srgbClr val="FF0000"/>
                </a:solidFill>
                <a:latin typeface="Times New Roman" panose="02020603050405020304" pitchFamily="18" charset="0"/>
                <a:cs typeface="Times New Roman" panose="02020603050405020304" pitchFamily="18" charset="0"/>
              </a:rPr>
              <a:t> </a:t>
            </a:r>
            <a:r>
              <a:rPr lang="en-US" sz="4400" spc="-133" dirty="0" err="1" smtClean="0">
                <a:solidFill>
                  <a:srgbClr val="FF0000"/>
                </a:solidFill>
                <a:latin typeface="Times New Roman" panose="02020603050405020304" pitchFamily="18" charset="0"/>
                <a:cs typeface="Times New Roman" panose="02020603050405020304" pitchFamily="18" charset="0"/>
              </a:rPr>
              <a:t>làm</a:t>
            </a:r>
            <a:r>
              <a:rPr lang="en-US" sz="4400" spc="-133" dirty="0" smtClean="0">
                <a:solidFill>
                  <a:srgbClr val="FF0000"/>
                </a:solidFill>
                <a:latin typeface="Times New Roman" panose="02020603050405020304" pitchFamily="18" charset="0"/>
                <a:cs typeface="Times New Roman" panose="02020603050405020304" pitchFamily="18" charset="0"/>
              </a:rPr>
              <a:t> </a:t>
            </a:r>
            <a:r>
              <a:rPr lang="en-US" sz="4400" spc="-133" dirty="0" err="1" smtClean="0">
                <a:solidFill>
                  <a:srgbClr val="FF0000"/>
                </a:solidFill>
                <a:latin typeface="Times New Roman" panose="02020603050405020304" pitchFamily="18" charset="0"/>
                <a:cs typeface="Times New Roman" panose="02020603050405020304" pitchFamily="18" charset="0"/>
              </a:rPr>
              <a:t>văn</a:t>
            </a:r>
            <a:endParaRPr lang="en-US" sz="4400" spc="-133"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04800" y="1010245"/>
            <a:ext cx="11658601" cy="5170646"/>
          </a:xfrm>
          <a:prstGeom prst="rect">
            <a:avLst/>
          </a:prstGeom>
        </p:spPr>
        <p:txBody>
          <a:bodyPr wrap="square">
            <a:spAutoFit/>
          </a:bodyPr>
          <a:lstStyle/>
          <a:p>
            <a:pPr algn="just"/>
            <a:r>
              <a:rPr lang="en-US" sz="2200" b="1" dirty="0" smtClean="0">
                <a:latin typeface="Nunito Black" pitchFamily="2" charset="0"/>
              </a:rPr>
              <a:t>      </a:t>
            </a:r>
            <a:r>
              <a:rPr lang="vi-VN" sz="2200" b="1" dirty="0" smtClean="0">
                <a:latin typeface="+mj-lt"/>
              </a:rPr>
              <a:t>Có lần, cô giáo ra cho chúng tôi một đề văn ở lớp: “Em đã làm gì để giúp đỡ mẹ?”</a:t>
            </a:r>
            <a:r>
              <a:rPr lang="en-US" sz="2200" b="1" dirty="0" smtClean="0">
                <a:latin typeface="+mj-lt"/>
              </a:rPr>
              <a:t>.</a:t>
            </a:r>
            <a:endParaRPr lang="vi-VN" sz="2200" b="1" dirty="0" smtClean="0">
              <a:latin typeface="+mj-lt"/>
            </a:endParaRPr>
          </a:p>
          <a:p>
            <a:pPr algn="just"/>
            <a:r>
              <a:rPr lang="en-US" sz="2200" b="1" dirty="0" smtClean="0">
                <a:latin typeface="+mj-lt"/>
              </a:rPr>
              <a:t>      </a:t>
            </a:r>
            <a:r>
              <a:rPr lang="vi-VN" sz="2200" b="1" dirty="0" smtClean="0">
                <a:latin typeface="+mj-lt"/>
              </a:rPr>
              <a:t>Tôi loay hoay mất một lúc, rồi cầm bút và bắt đầu viết: “Em đã nhiều lần giúp đỡ mẹ. Em quét nhà và rửa bát đĩa. Đôi khi, em giặt khăn mùi soa”</a:t>
            </a:r>
            <a:r>
              <a:rPr lang="en-US" sz="2200" b="1" dirty="0" smtClean="0">
                <a:latin typeface="+mj-lt"/>
              </a:rPr>
              <a:t>.</a:t>
            </a:r>
            <a:endParaRPr lang="vi-VN" sz="2200" b="1" dirty="0" smtClean="0">
              <a:latin typeface="+mj-lt"/>
            </a:endParaRPr>
          </a:p>
          <a:p>
            <a:pPr algn="just"/>
            <a:r>
              <a:rPr lang="en-US" sz="2200" b="1" dirty="0" smtClean="0">
                <a:latin typeface="+mj-lt"/>
              </a:rPr>
              <a:t>      </a:t>
            </a:r>
            <a:r>
              <a:rPr lang="vi-VN" sz="2200" b="1" dirty="0" smtClean="0">
                <a:latin typeface="+mj-lt"/>
              </a:rPr>
              <a:t>Đến đây, tôi bỗng thấy bí. Quả thật, ở nhà, mẹ thường làm mọi việc. Thỉnh thoảng, mẹ bận, định bảo tôi giúp việc này việc kia, nhưng thấy tôi đang học, mẹ lại thôi.</a:t>
            </a:r>
          </a:p>
          <a:p>
            <a:pPr lvl="0" algn="just"/>
            <a:r>
              <a:rPr lang="en-US" sz="2200" b="1" dirty="0" smtClean="0">
                <a:latin typeface="+mj-lt"/>
              </a:rPr>
              <a:t>     </a:t>
            </a:r>
            <a:r>
              <a:rPr lang="vi-VN" sz="2200" b="1" dirty="0" smtClean="0">
                <a:latin typeface="+mj-lt"/>
              </a:rPr>
              <a:t>Tôi nhìn sang Liu-xi-a, thấy bạn ấy đang viết lia lịa. Thế là tôi bỗng nhớ có lần tôi giặt bít tất của mình, bèn viết thêm: “Em còn giặt bít tất”</a:t>
            </a:r>
            <a:r>
              <a:rPr lang="en-US" sz="2200" b="1" dirty="0" smtClean="0">
                <a:latin typeface="+mj-lt"/>
              </a:rPr>
              <a:t>. </a:t>
            </a:r>
            <a:r>
              <a:rPr lang="vi-VN" sz="2200" b="1" dirty="0" smtClean="0">
                <a:latin typeface="+mj-lt"/>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smtClean="0">
                <a:latin typeface="+mj-lt"/>
              </a:rPr>
              <a:t>.</a:t>
            </a:r>
          </a:p>
          <a:p>
            <a:pPr algn="just"/>
            <a:r>
              <a:rPr lang="en-US" sz="2200" b="1" dirty="0" smtClean="0">
                <a:latin typeface="+mj-lt"/>
              </a:rPr>
              <a:t>     </a:t>
            </a:r>
            <a:r>
              <a:rPr lang="vi-VN" sz="2200" b="1" dirty="0">
                <a:latin typeface="+mj-lt"/>
              </a:rPr>
              <a:t>Mấy hôm sau, sáng Chủ nhật, mẹ bảo tôi:</a:t>
            </a:r>
          </a:p>
          <a:p>
            <a:pPr algn="just"/>
            <a:r>
              <a:rPr lang="en-US" sz="2200" b="1" dirty="0">
                <a:latin typeface="+mj-lt"/>
              </a:rPr>
              <a:t>     </a:t>
            </a:r>
            <a:r>
              <a:rPr lang="vi-VN" sz="2200" b="1" dirty="0">
                <a:latin typeface="+mj-lt"/>
              </a:rPr>
              <a:t>- Cô-li-a này! Hôm nay con giặt áo sơ mi và quần áo lót đi nhé!</a:t>
            </a:r>
          </a:p>
          <a:p>
            <a:pPr algn="just"/>
            <a:r>
              <a:rPr lang="en-US" sz="2200" b="1" dirty="0">
                <a:latin typeface="+mj-lt"/>
              </a:rPr>
              <a:t>     </a:t>
            </a:r>
            <a:r>
              <a:rPr lang="vi-VN" sz="2200" b="1" dirty="0">
                <a:latin typeface="+mj-lt"/>
              </a:rPr>
              <a:t>Tôi tròn xoe mắt. Nhưng rồi tôi vui vẻ nhận lời, vì đó là việc làm mà tôi đã nói trong bài tập làm văn.</a:t>
            </a:r>
          </a:p>
          <a:p>
            <a:pPr algn="r"/>
            <a:r>
              <a:rPr lang="vi-VN" sz="2200" b="1" dirty="0">
                <a:latin typeface="Nunito Black" pitchFamily="2" charset="0"/>
              </a:rPr>
              <a:t>(Theo Pi-vô-va-rô-ra</a:t>
            </a:r>
            <a:r>
              <a:rPr lang="vi-VN" sz="2200" b="1" dirty="0" smtClean="0">
                <a:latin typeface="Nunito Black" pitchFamily="2" charset="0"/>
              </a:rPr>
              <a:t>)</a:t>
            </a:r>
            <a:endParaRPr lang="en-US" sz="2200" b="1" dirty="0">
              <a:latin typeface="Nunito Black" pitchFamily="2" charset="0"/>
            </a:endParaRPr>
          </a:p>
        </p:txBody>
      </p:sp>
      <p:sp>
        <p:nvSpPr>
          <p:cNvPr id="6" name="Cloud 5">
            <a:extLst>
              <a:ext uri="{FF2B5EF4-FFF2-40B4-BE49-F238E27FC236}">
                <a16:creationId xmlns:a16="http://schemas.microsoft.com/office/drawing/2014/main" id="{C0755511-67E4-33FC-055D-EE6DCEC743C0}"/>
              </a:ext>
            </a:extLst>
          </p:cNvPr>
          <p:cNvSpPr/>
          <p:nvPr/>
        </p:nvSpPr>
        <p:spPr>
          <a:xfrm>
            <a:off x="869350" y="0"/>
            <a:ext cx="2957774" cy="101024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Luyện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đọc</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toàn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bài</a:t>
            </a:r>
            <a:endParaRPr lang="en-US" sz="2800" dirty="0">
              <a:solidFill>
                <a:srgbClr val="C00000"/>
              </a:solidFill>
              <a:latin typeface="#9Slide03 AmpleSoft Bold" panose="02000000000000000000" pitchFamily="2" charset="0"/>
            </a:endParaRPr>
          </a:p>
        </p:txBody>
      </p:sp>
    </p:spTree>
    <p:extLst>
      <p:ext uri="{BB962C8B-B14F-4D97-AF65-F5344CB8AC3E}">
        <p14:creationId xmlns:p14="http://schemas.microsoft.com/office/powerpoint/2010/main" val="507083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Trả lời câu hỏi</a:t>
            </a:r>
          </a:p>
        </p:txBody>
      </p:sp>
    </p:spTree>
    <p:extLst>
      <p:ext uri="{BB962C8B-B14F-4D97-AF65-F5344CB8AC3E}">
        <p14:creationId xmlns:p14="http://schemas.microsoft.com/office/powerpoint/2010/main" val="120223428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AB010EE4-2D5C-B5CF-5E1D-6B867978BE57}"/>
              </a:ext>
            </a:extLst>
          </p:cNvPr>
          <p:cNvSpPr txBox="1"/>
          <p:nvPr/>
        </p:nvSpPr>
        <p:spPr>
          <a:xfrm>
            <a:off x="845948" y="1300451"/>
            <a:ext cx="9948004" cy="2145268"/>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Có </a:t>
            </a:r>
            <a:r>
              <a:rPr lang="vi-VN" sz="2400" b="1" dirty="0">
                <a:solidFill>
                  <a:srgbClr val="4F81BD">
                    <a:lumMod val="75000"/>
                  </a:srgbClr>
                </a:solidFill>
                <a:latin typeface="Nunito Black" pitchFamily="2" charset="0"/>
              </a:rPr>
              <a:t>lần, cô giáo ra cho chúng tôi một đề văn ở lớp: “Em đã làm gì để giúp đỡ mẹ?”</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a:p>
            <a:pPr lvl="0" algn="just"/>
            <a:r>
              <a:rPr lang="en-US" sz="2400" b="1" dirty="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Tôi </a:t>
            </a:r>
            <a:r>
              <a:rPr lang="vi-VN" sz="2400" b="1" dirty="0">
                <a:solidFill>
                  <a:srgbClr val="4F81BD">
                    <a:lumMod val="75000"/>
                  </a:srgbClr>
                </a:solidFill>
                <a:latin typeface="Nunito Black" pitchFamily="2" charset="0"/>
              </a:rPr>
              <a:t>loay hoay mất một lúc, rồi cầm bút và bắt đầu viết: “Em đã nhiều lần giúp đỡ mẹ. Em quét nhà và rửa bát đĩa. Đôi khi, em giặt khăn mùi soa”</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2" name="TextBox 1">
            <a:extLst>
              <a:ext uri="{FF2B5EF4-FFF2-40B4-BE49-F238E27FC236}">
                <a16:creationId xmlns:a16="http://schemas.microsoft.com/office/drawing/2014/main" id="{8DB2DD22-29B2-C4C4-DD77-80D26F326D35}"/>
              </a:ext>
            </a:extLst>
          </p:cNvPr>
          <p:cNvSpPr txBox="1"/>
          <p:nvPr/>
        </p:nvSpPr>
        <p:spPr>
          <a:xfrm>
            <a:off x="1295400" y="459117"/>
            <a:ext cx="89916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Nhắc</a:t>
            </a:r>
            <a:r>
              <a:rPr lang="en-US" sz="2800" dirty="0" smtClean="0">
                <a:latin typeface="Nunito Black" pitchFamily="2" charset="0"/>
              </a:rPr>
              <a:t> </a:t>
            </a:r>
            <a:r>
              <a:rPr lang="en-US" sz="2800" dirty="0" err="1">
                <a:latin typeface="Nunito Black" pitchFamily="2" charset="0"/>
              </a:rPr>
              <a:t>lại</a:t>
            </a:r>
            <a:r>
              <a:rPr lang="en-US" sz="2800" dirty="0">
                <a:latin typeface="Nunito Black" pitchFamily="2" charset="0"/>
              </a:rPr>
              <a:t> </a:t>
            </a:r>
            <a:r>
              <a:rPr lang="en-US" sz="2800" dirty="0" err="1">
                <a:latin typeface="Nunito Black" pitchFamily="2" charset="0"/>
              </a:rPr>
              <a:t>đề</a:t>
            </a:r>
            <a:r>
              <a:rPr lang="en-US" sz="2800" dirty="0">
                <a:latin typeface="Nunito Black" pitchFamily="2" charset="0"/>
              </a:rPr>
              <a:t> </a:t>
            </a:r>
            <a:r>
              <a:rPr lang="en-US" sz="2800" dirty="0" err="1">
                <a:latin typeface="Nunito Black" pitchFamily="2" charset="0"/>
              </a:rPr>
              <a:t>văn</a:t>
            </a:r>
            <a:r>
              <a:rPr lang="en-US" sz="2800" dirty="0">
                <a:latin typeface="Nunito Black" pitchFamily="2" charset="0"/>
              </a:rPr>
              <a:t> </a:t>
            </a:r>
            <a:r>
              <a:rPr lang="en-US" sz="2800" dirty="0" err="1">
                <a:latin typeface="Nunito Black" pitchFamily="2" charset="0"/>
              </a:rPr>
              <a:t>mà</a:t>
            </a:r>
            <a:r>
              <a:rPr lang="en-US" sz="2800" dirty="0">
                <a:latin typeface="Nunito Black" pitchFamily="2" charset="0"/>
              </a:rPr>
              <a:t> </a:t>
            </a:r>
            <a:r>
              <a:rPr lang="en-US" sz="2800" dirty="0" err="1">
                <a:latin typeface="Nunito Black" pitchFamily="2" charset="0"/>
              </a:rPr>
              <a:t>cô</a:t>
            </a:r>
            <a:r>
              <a:rPr lang="en-US" sz="2800" dirty="0">
                <a:latin typeface="Nunito Black" pitchFamily="2" charset="0"/>
              </a:rPr>
              <a:t> </a:t>
            </a:r>
            <a:r>
              <a:rPr lang="en-US" sz="2800" dirty="0" err="1">
                <a:latin typeface="Nunito Black" pitchFamily="2" charset="0"/>
              </a:rPr>
              <a:t>giáo</a:t>
            </a:r>
            <a:r>
              <a:rPr lang="en-US" sz="2800" dirty="0">
                <a:latin typeface="Nunito Black" pitchFamily="2" charset="0"/>
              </a:rPr>
              <a:t> </a:t>
            </a:r>
            <a:r>
              <a:rPr lang="en-US" sz="2800" dirty="0" err="1">
                <a:latin typeface="Nunito Black" pitchFamily="2" charset="0"/>
              </a:rPr>
              <a:t>đã</a:t>
            </a:r>
            <a:r>
              <a:rPr lang="en-US" sz="2800" dirty="0">
                <a:latin typeface="Nunito Black" pitchFamily="2" charset="0"/>
              </a:rPr>
              <a:t> </a:t>
            </a:r>
            <a:r>
              <a:rPr lang="en-US" sz="2800" dirty="0" err="1">
                <a:latin typeface="Nunito Black" pitchFamily="2" charset="0"/>
              </a:rPr>
              <a:t>giao</a:t>
            </a:r>
            <a:r>
              <a:rPr lang="en-US" sz="2800" dirty="0">
                <a:latin typeface="Nunito Black" pitchFamily="2" charset="0"/>
              </a:rPr>
              <a:t> </a:t>
            </a:r>
            <a:r>
              <a:rPr lang="en-US" sz="2800" dirty="0" err="1">
                <a:latin typeface="Nunito Black" pitchFamily="2" charset="0"/>
              </a:rPr>
              <a:t>cho</a:t>
            </a:r>
            <a:r>
              <a:rPr lang="en-US" sz="2800" dirty="0">
                <a:latin typeface="Nunito Black" pitchFamily="2" charset="0"/>
              </a:rPr>
              <a:t> </a:t>
            </a:r>
            <a:r>
              <a:rPr lang="en-US" sz="2800" dirty="0" err="1">
                <a:latin typeface="Nunito Black" pitchFamily="2" charset="0"/>
              </a:rPr>
              <a:t>lớp</a:t>
            </a:r>
            <a:r>
              <a:rPr lang="en-US" sz="2800" dirty="0" smtClean="0">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5" name="Group 4"/>
          <p:cNvGrpSpPr/>
          <p:nvPr/>
        </p:nvGrpSpPr>
        <p:grpSpPr>
          <a:xfrm>
            <a:off x="6629400" y="3180367"/>
            <a:ext cx="5562600" cy="3661556"/>
            <a:chOff x="5968621" y="3180367"/>
            <a:chExt cx="6223379" cy="3661556"/>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3" name="TextBox 2">
              <a:extLst>
                <a:ext uri="{FF2B5EF4-FFF2-40B4-BE49-F238E27FC236}">
                  <a16:creationId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đoạn</a:t>
              </a:r>
              <a:r>
                <a:rPr lang="en-US" sz="2800" dirty="0" smtClean="0">
                  <a:latin typeface="Open Sans" panose="020B0606030504020204" pitchFamily="34" charset="0"/>
                  <a:ea typeface="Open Sans" panose="020B0606030504020204" pitchFamily="34" charset="0"/>
                  <a:cs typeface="Open Sans" panose="020B0606030504020204" pitchFamily="34" charset="0"/>
                </a:rPr>
                <a:t> 1 </a:t>
              </a:r>
              <a:r>
                <a:rPr lang="vi-VN" sz="2800" dirty="0" smtClean="0">
                  <a:latin typeface="Open Sans" panose="020B0606030504020204" pitchFamily="34" charset="0"/>
                  <a:ea typeface="Open Sans" panose="020B0606030504020204" pitchFamily="34" charset="0"/>
                  <a:cs typeface="Open Sans" panose="020B0606030504020204" pitchFamily="34" charset="0"/>
                </a:rPr>
                <a:t>để </a:t>
              </a:r>
              <a:r>
                <a:rPr lang="vi-VN" sz="2800" dirty="0">
                  <a:latin typeface="Open Sans" panose="020B0606030504020204" pitchFamily="34" charset="0"/>
                  <a:ea typeface="Open Sans" panose="020B0606030504020204" pitchFamily="34" charset="0"/>
                  <a:cs typeface="Open Sans" panose="020B0606030504020204" pitchFamily="34" charset="0"/>
                </a:rPr>
                <a:t>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a16="http://schemas.microsoft.com/office/drawing/2014/main" id="{72394C7F-54D6-6ADA-CA74-0E777B76041C}"/>
              </a:ext>
            </a:extLst>
          </p:cNvPr>
          <p:cNvSpPr txBox="1"/>
          <p:nvPr/>
        </p:nvSpPr>
        <p:spPr>
          <a:xfrm>
            <a:off x="1905000" y="4769759"/>
            <a:ext cx="6235506" cy="954107"/>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800" dirty="0" err="1">
                <a:solidFill>
                  <a:schemeClr val="tx2"/>
                </a:solidFill>
                <a:latin typeface="Nunito Black" pitchFamily="2" charset="0"/>
              </a:rPr>
              <a:t>Đề</a:t>
            </a:r>
            <a:r>
              <a:rPr lang="en-US" sz="2800" dirty="0">
                <a:solidFill>
                  <a:schemeClr val="tx2"/>
                </a:solidFill>
                <a:latin typeface="Nunito Black" pitchFamily="2" charset="0"/>
              </a:rPr>
              <a:t> </a:t>
            </a:r>
            <a:r>
              <a:rPr lang="en-US" sz="2800" dirty="0" err="1">
                <a:solidFill>
                  <a:schemeClr val="tx2"/>
                </a:solidFill>
                <a:latin typeface="Nunito Black" pitchFamily="2" charset="0"/>
              </a:rPr>
              <a:t>văn</a:t>
            </a:r>
            <a:r>
              <a:rPr lang="en-US" sz="2800" dirty="0">
                <a:solidFill>
                  <a:schemeClr val="tx2"/>
                </a:solidFill>
                <a:latin typeface="Nunito Black" pitchFamily="2" charset="0"/>
              </a:rPr>
              <a:t> </a:t>
            </a:r>
            <a:r>
              <a:rPr lang="en-US" sz="2800" dirty="0" err="1">
                <a:solidFill>
                  <a:schemeClr val="tx2"/>
                </a:solidFill>
                <a:latin typeface="Nunito Black" pitchFamily="2" charset="0"/>
              </a:rPr>
              <a:t>mà</a:t>
            </a:r>
            <a:r>
              <a:rPr lang="en-US" sz="2800" dirty="0">
                <a:solidFill>
                  <a:schemeClr val="tx2"/>
                </a:solidFill>
                <a:latin typeface="Nunito Black" pitchFamily="2" charset="0"/>
              </a:rPr>
              <a:t> </a:t>
            </a:r>
            <a:r>
              <a:rPr lang="en-US" sz="2800" dirty="0" err="1">
                <a:solidFill>
                  <a:schemeClr val="tx2"/>
                </a:solidFill>
                <a:latin typeface="Nunito Black" pitchFamily="2" charset="0"/>
              </a:rPr>
              <a:t>cô</a:t>
            </a:r>
            <a:r>
              <a:rPr lang="en-US" sz="2800" dirty="0">
                <a:solidFill>
                  <a:schemeClr val="tx2"/>
                </a:solidFill>
                <a:latin typeface="Nunito Black" pitchFamily="2" charset="0"/>
              </a:rPr>
              <a:t> </a:t>
            </a:r>
            <a:r>
              <a:rPr lang="en-US" sz="2800" dirty="0" err="1">
                <a:solidFill>
                  <a:schemeClr val="tx2"/>
                </a:solidFill>
                <a:latin typeface="Nunito Black" pitchFamily="2" charset="0"/>
              </a:rPr>
              <a:t>giáo</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giao</a:t>
            </a:r>
            <a:r>
              <a:rPr lang="en-US" sz="2800" dirty="0">
                <a:solidFill>
                  <a:schemeClr val="tx2"/>
                </a:solidFill>
                <a:latin typeface="Nunito Black" pitchFamily="2" charset="0"/>
              </a:rPr>
              <a:t> </a:t>
            </a:r>
            <a:r>
              <a:rPr lang="en-US" sz="2800" dirty="0" err="1">
                <a:solidFill>
                  <a:schemeClr val="tx2"/>
                </a:solidFill>
                <a:latin typeface="Nunito Black" pitchFamily="2" charset="0"/>
              </a:rPr>
              <a:t>cho</a:t>
            </a:r>
            <a:r>
              <a:rPr lang="en-US" sz="2800" dirty="0">
                <a:solidFill>
                  <a:schemeClr val="tx2"/>
                </a:solidFill>
                <a:latin typeface="Nunito Black" pitchFamily="2" charset="0"/>
              </a:rPr>
              <a:t> </a:t>
            </a:r>
            <a:r>
              <a:rPr lang="en-US" sz="2800" dirty="0" err="1">
                <a:solidFill>
                  <a:schemeClr val="tx2"/>
                </a:solidFill>
                <a:latin typeface="Nunito Black" pitchFamily="2" charset="0"/>
              </a:rPr>
              <a:t>lớp</a:t>
            </a:r>
            <a:r>
              <a:rPr lang="en-US" sz="2800" dirty="0">
                <a:solidFill>
                  <a:schemeClr val="tx2"/>
                </a:solidFill>
                <a:latin typeface="Nunito Black" pitchFamily="2" charset="0"/>
              </a:rPr>
              <a:t> </a:t>
            </a:r>
            <a:r>
              <a:rPr lang="en-US" sz="2800" dirty="0" err="1">
                <a:solidFill>
                  <a:schemeClr val="tx2"/>
                </a:solidFill>
                <a:latin typeface="Nunito Black" pitchFamily="2" charset="0"/>
              </a:rPr>
              <a:t>là</a:t>
            </a:r>
            <a:r>
              <a:rPr lang="en-US" sz="2800" dirty="0">
                <a:solidFill>
                  <a:schemeClr val="tx2"/>
                </a:solidFill>
                <a:latin typeface="Nunito Black" pitchFamily="2" charset="0"/>
              </a:rPr>
              <a:t>: </a:t>
            </a:r>
            <a:r>
              <a:rPr lang="en-US" sz="2800" dirty="0" err="1">
                <a:solidFill>
                  <a:schemeClr val="tx2"/>
                </a:solidFill>
                <a:latin typeface="Nunito Black" pitchFamily="2" charset="0"/>
              </a:rPr>
              <a:t>Em</a:t>
            </a:r>
            <a:r>
              <a:rPr lang="en-US" sz="2800" dirty="0">
                <a:solidFill>
                  <a:schemeClr val="tx2"/>
                </a:solidFill>
                <a:latin typeface="Nunito Black" pitchFamily="2" charset="0"/>
              </a:rPr>
              <a:t> </a:t>
            </a:r>
            <a:r>
              <a:rPr lang="en-US" sz="2800" dirty="0" err="1">
                <a:solidFill>
                  <a:schemeClr val="tx2"/>
                </a:solidFill>
                <a:latin typeface="Nunito Black" pitchFamily="2" charset="0"/>
              </a:rPr>
              <a:t>đã</a:t>
            </a:r>
            <a:r>
              <a:rPr lang="en-US" sz="2800" dirty="0">
                <a:solidFill>
                  <a:schemeClr val="tx2"/>
                </a:solidFill>
                <a:latin typeface="Nunito Black" pitchFamily="2" charset="0"/>
              </a:rPr>
              <a:t> </a:t>
            </a:r>
            <a:r>
              <a:rPr lang="en-US" sz="2800" dirty="0" err="1">
                <a:solidFill>
                  <a:schemeClr val="tx2"/>
                </a:solidFill>
                <a:latin typeface="Nunito Black" pitchFamily="2" charset="0"/>
              </a:rPr>
              <a:t>làm</a:t>
            </a:r>
            <a:r>
              <a:rPr lang="en-US" sz="2800" dirty="0">
                <a:solidFill>
                  <a:schemeClr val="tx2"/>
                </a:solidFill>
                <a:latin typeface="Nunito Black" pitchFamily="2" charset="0"/>
              </a:rPr>
              <a:t> </a:t>
            </a:r>
            <a:r>
              <a:rPr lang="en-US" sz="2800" dirty="0" err="1">
                <a:solidFill>
                  <a:schemeClr val="tx2"/>
                </a:solidFill>
                <a:latin typeface="Nunito Black" pitchFamily="2" charset="0"/>
              </a:rPr>
              <a:t>gì</a:t>
            </a:r>
            <a:r>
              <a:rPr lang="en-US" sz="2800" dirty="0">
                <a:solidFill>
                  <a:schemeClr val="tx2"/>
                </a:solidFill>
                <a:latin typeface="Nunito Black" pitchFamily="2" charset="0"/>
              </a:rPr>
              <a:t> </a:t>
            </a:r>
            <a:r>
              <a:rPr lang="en-US" sz="2800" dirty="0" err="1">
                <a:solidFill>
                  <a:schemeClr val="tx2"/>
                </a:solidFill>
                <a:latin typeface="Nunito Black" pitchFamily="2" charset="0"/>
              </a:rPr>
              <a:t>để</a:t>
            </a:r>
            <a:r>
              <a:rPr lang="en-US" sz="2800" dirty="0">
                <a:solidFill>
                  <a:schemeClr val="tx2"/>
                </a:solidFill>
                <a:latin typeface="Nunito Black" pitchFamily="2" charset="0"/>
              </a:rPr>
              <a:t> </a:t>
            </a:r>
            <a:r>
              <a:rPr lang="en-US" sz="2800" dirty="0" err="1">
                <a:solidFill>
                  <a:schemeClr val="tx2"/>
                </a:solidFill>
                <a:latin typeface="Nunito Black" pitchFamily="2" charset="0"/>
              </a:rPr>
              <a:t>giúp</a:t>
            </a:r>
            <a:r>
              <a:rPr lang="en-US" sz="2800" dirty="0">
                <a:solidFill>
                  <a:schemeClr val="tx2"/>
                </a:solidFill>
                <a:latin typeface="Nunito Black" pitchFamily="2" charset="0"/>
              </a:rPr>
              <a:t> </a:t>
            </a:r>
            <a:r>
              <a:rPr lang="en-US" sz="2800" dirty="0" err="1">
                <a:solidFill>
                  <a:schemeClr val="tx2"/>
                </a:solidFill>
                <a:latin typeface="Nunito Black" pitchFamily="2" charset="0"/>
              </a:rPr>
              <a:t>đỡ</a:t>
            </a:r>
            <a:r>
              <a:rPr lang="en-US" sz="2800" dirty="0">
                <a:solidFill>
                  <a:schemeClr val="tx2"/>
                </a:solidFill>
                <a:latin typeface="Nunito Black" pitchFamily="2" charset="0"/>
              </a:rPr>
              <a:t> </a:t>
            </a:r>
            <a:r>
              <a:rPr lang="en-US" sz="2800" dirty="0" err="1">
                <a:solidFill>
                  <a:schemeClr val="tx2"/>
                </a:solidFill>
                <a:latin typeface="Nunito Black" pitchFamily="2" charset="0"/>
              </a:rPr>
              <a:t>mẹ</a:t>
            </a:r>
            <a:r>
              <a:rPr lang="en-US" sz="2800" dirty="0" smtClean="0">
                <a:solidFill>
                  <a:schemeClr val="tx2"/>
                </a:solidFill>
                <a:latin typeface="Nunito Black" pitchFamily="2" charset="0"/>
              </a:rPr>
              <a:t>?</a:t>
            </a:r>
            <a:endParaRPr lang="en-US" sz="2800" b="1" dirty="0">
              <a:solidFill>
                <a:schemeClr val="tx2"/>
              </a:solidFill>
              <a:latin typeface="Nunito Black" pitchFamily="2" charset="0"/>
            </a:endParaRPr>
          </a:p>
        </p:txBody>
      </p:sp>
      <p:grpSp>
        <p:nvGrpSpPr>
          <p:cNvPr id="4" name="Group 3"/>
          <p:cNvGrpSpPr/>
          <p:nvPr/>
        </p:nvGrpSpPr>
        <p:grpSpPr>
          <a:xfrm>
            <a:off x="565879" y="1237948"/>
            <a:ext cx="851094" cy="584333"/>
            <a:chOff x="565879" y="1237948"/>
            <a:chExt cx="851094" cy="584333"/>
          </a:xfrm>
        </p:grpSpPr>
        <p:pic>
          <p:nvPicPr>
            <p:cNvPr id="15" name="Picture 14">
              <a:extLst>
                <a:ext uri="{FF2B5EF4-FFF2-40B4-BE49-F238E27FC236}">
                  <a16:creationId xmlns:a16="http://schemas.microsoft.com/office/drawing/2014/main" id="{6964AA75-9F9D-9525-253F-DA1E369FA8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879" y="1237948"/>
              <a:ext cx="851094" cy="584333"/>
            </a:xfrm>
            <a:prstGeom prst="rect">
              <a:avLst/>
            </a:prstGeom>
          </p:spPr>
        </p:pic>
        <p:sp>
          <p:nvSpPr>
            <p:cNvPr id="16" name="TextBox 15">
              <a:extLst>
                <a:ext uri="{FF2B5EF4-FFF2-40B4-BE49-F238E27FC236}">
                  <a16:creationId xmlns:a16="http://schemas.microsoft.com/office/drawing/2014/main" id="{0BA987F7-AF8A-DB0E-7B55-144495CDB0FD}"/>
                </a:ext>
              </a:extLst>
            </p:cNvPr>
            <p:cNvSpPr txBox="1"/>
            <p:nvPr/>
          </p:nvSpPr>
          <p:spPr>
            <a:xfrm>
              <a:off x="826958" y="1268505"/>
              <a:ext cx="32893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1</a:t>
              </a:r>
            </a:p>
          </p:txBody>
        </p:sp>
      </p:grpSp>
      <p:sp>
        <p:nvSpPr>
          <p:cNvPr id="17" name="Arrow: Right 16">
            <a:extLst>
              <a:ext uri="{FF2B5EF4-FFF2-40B4-BE49-F238E27FC236}">
                <a16:creationId xmlns:a16="http://schemas.microsoft.com/office/drawing/2014/main" id="{20A2D69E-61A8-ECFB-AD2D-86A364EF4EC5}"/>
              </a:ext>
            </a:extLst>
          </p:cNvPr>
          <p:cNvSpPr/>
          <p:nvPr/>
        </p:nvSpPr>
        <p:spPr>
          <a:xfrm>
            <a:off x="1416973" y="4942013"/>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4997" y="109176"/>
            <a:ext cx="1002831" cy="838201"/>
          </a:xfrm>
          <a:prstGeom prst="rect">
            <a:avLst/>
          </a:prstGeom>
        </p:spPr>
      </p:pic>
      <p:cxnSp>
        <p:nvCxnSpPr>
          <p:cNvPr id="8" name="Straight Connector 7"/>
          <p:cNvCxnSpPr/>
          <p:nvPr/>
        </p:nvCxnSpPr>
        <p:spPr>
          <a:xfrm>
            <a:off x="8982075" y="1791725"/>
            <a:ext cx="160972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1007828" y="2133600"/>
            <a:ext cx="272597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6295255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11"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19200" y="4041648"/>
            <a:ext cx="8229600" cy="1905000"/>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1041357" y="494748"/>
            <a:ext cx="9245644"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2</a:t>
            </a:r>
            <a:r>
              <a:rPr lang="en-US" sz="2800"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gặp</a:t>
            </a:r>
            <a:r>
              <a:rPr lang="en-US" sz="2800" dirty="0">
                <a:solidFill>
                  <a:srgbClr val="000000"/>
                </a:solidFill>
                <a:latin typeface="Nunito Black" pitchFamily="2" charset="0"/>
              </a:rPr>
              <a:t> </a:t>
            </a:r>
            <a:r>
              <a:rPr lang="en-US" sz="2800" dirty="0" err="1">
                <a:solidFill>
                  <a:srgbClr val="000000"/>
                </a:solidFill>
                <a:latin typeface="Nunito Black" pitchFamily="2" charset="0"/>
              </a:rPr>
              <a:t>khó</a:t>
            </a:r>
            <a:r>
              <a:rPr lang="en-US" sz="2800" dirty="0">
                <a:solidFill>
                  <a:srgbClr val="000000"/>
                </a:solidFill>
                <a:latin typeface="Nunito Black" pitchFamily="2" charset="0"/>
              </a:rPr>
              <a:t> </a:t>
            </a:r>
            <a:r>
              <a:rPr lang="en-US" sz="2800" dirty="0" err="1">
                <a:solidFill>
                  <a:srgbClr val="000000"/>
                </a:solidFill>
                <a:latin typeface="Nunito Black" pitchFamily="2" charset="0"/>
              </a:rPr>
              <a:t>khăn</a:t>
            </a:r>
            <a:r>
              <a:rPr lang="en-US" sz="2800" dirty="0">
                <a:solidFill>
                  <a:srgbClr val="000000"/>
                </a:solidFill>
                <a:latin typeface="Nunito Black" pitchFamily="2" charset="0"/>
              </a:rPr>
              <a:t> </a:t>
            </a:r>
            <a:r>
              <a:rPr lang="en-US" sz="2800" dirty="0" err="1">
                <a:solidFill>
                  <a:srgbClr val="000000"/>
                </a:solidFill>
                <a:latin typeface="Nunito Black" pitchFamily="2" charset="0"/>
              </a:rPr>
              <a:t>với</a:t>
            </a:r>
            <a:r>
              <a:rPr lang="en-US" sz="2800" dirty="0">
                <a:solidFill>
                  <a:srgbClr val="000000"/>
                </a:solidFill>
                <a:latin typeface="Nunito Black" pitchFamily="2" charset="0"/>
              </a:rPr>
              <a:t> </a:t>
            </a:r>
            <a:r>
              <a:rPr lang="en-US" sz="2800" dirty="0" err="1">
                <a:solidFill>
                  <a:srgbClr val="000000"/>
                </a:solidFill>
                <a:latin typeface="Nunito Black" pitchFamily="2" charset="0"/>
              </a:rPr>
              <a:t>đề</a:t>
            </a:r>
            <a:r>
              <a:rPr lang="en-US" sz="2800" dirty="0">
                <a:solidFill>
                  <a:srgbClr val="000000"/>
                </a:solidFill>
                <a:latin typeface="Nunito Black" pitchFamily="2" charset="0"/>
              </a:rPr>
              <a:t> </a:t>
            </a:r>
            <a:r>
              <a:rPr lang="en-US" sz="2800" dirty="0" err="1">
                <a:solidFill>
                  <a:srgbClr val="000000"/>
                </a:solidFill>
                <a:latin typeface="Nunito Black" pitchFamily="2" charset="0"/>
              </a:rPr>
              <a:t>văn</a:t>
            </a:r>
            <a:r>
              <a:rPr lang="en-US" sz="2800" dirty="0">
                <a:solidFill>
                  <a:srgbClr val="000000"/>
                </a:solidFill>
                <a:latin typeface="Nunito Black" pitchFamily="2" charset="0"/>
              </a:rPr>
              <a:t> </a:t>
            </a:r>
            <a:r>
              <a:rPr lang="en-US" sz="2800" dirty="0" err="1">
                <a:solidFill>
                  <a:srgbClr val="000000"/>
                </a:solidFill>
                <a:latin typeface="Nunito Black" pitchFamily="2" charset="0"/>
              </a:rPr>
              <a:t>này</a:t>
            </a:r>
            <a:r>
              <a:rPr lang="en-US" sz="2800" dirty="0" smtClean="0">
                <a:solidFill>
                  <a:srgbClr val="000000"/>
                </a:solidFill>
                <a:latin typeface="Nunito Black" pitchFamily="2" charset="0"/>
              </a:rPr>
              <a:t>?</a:t>
            </a:r>
            <a:endParaRPr lang="en-US" sz="2800" dirty="0">
              <a:latin typeface="Nunito Black" pitchFamily="2" charset="0"/>
              <a:ea typeface="Open Sans" panose="020B0606030504020204" pitchFamily="34" charset="0"/>
              <a:cs typeface="Open Sans" panose="020B0606030504020204" pitchFamily="34" charset="0"/>
            </a:endParaRPr>
          </a:p>
        </p:txBody>
      </p:sp>
      <p:grpSp>
        <p:nvGrpSpPr>
          <p:cNvPr id="6" name="Group 5"/>
          <p:cNvGrpSpPr/>
          <p:nvPr/>
        </p:nvGrpSpPr>
        <p:grpSpPr>
          <a:xfrm>
            <a:off x="6143907" y="2303478"/>
            <a:ext cx="6048091" cy="4402122"/>
            <a:chOff x="6143907" y="2303478"/>
            <a:chExt cx="6048091" cy="4402122"/>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067799" y="4038600"/>
              <a:ext cx="3124199" cy="2667000"/>
            </a:xfrm>
            <a:prstGeom prst="rect">
              <a:avLst/>
            </a:prstGeom>
          </p:spPr>
        </p:pic>
        <p:sp>
          <p:nvSpPr>
            <p:cNvPr id="18" name="TextBox 17">
              <a:extLst>
                <a:ext uri="{FF2B5EF4-FFF2-40B4-BE49-F238E27FC236}">
                  <a16:creationId xmlns:a16="http://schemas.microsoft.com/office/drawing/2014/main" id="{8886D720-4181-92A7-A3B3-87DC4FB82BAE}"/>
                </a:ext>
              </a:extLst>
            </p:cNvPr>
            <p:cNvSpPr txBox="1"/>
            <p:nvPr/>
          </p:nvSpPr>
          <p:spPr>
            <a:xfrm>
              <a:off x="6143907" y="2303478"/>
              <a:ext cx="5847784" cy="1736646"/>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algn="just"/>
              <a:r>
                <a:rPr lang="vi-VN" sz="2400" b="1" i="0" dirty="0">
                  <a:solidFill>
                    <a:srgbClr val="000000"/>
                  </a:solidFill>
                  <a:effectLst/>
                  <a:latin typeface="Nunito" pitchFamily="2" charset="0"/>
                </a:rPr>
                <a:t>Gợi ý:</a:t>
              </a:r>
            </a:p>
            <a:p>
              <a:pPr algn="just"/>
              <a:r>
                <a:rPr lang="vi-VN" sz="2400" b="1" i="0" dirty="0">
                  <a:solidFill>
                    <a:srgbClr val="000000"/>
                  </a:solidFill>
                  <a:effectLst/>
                  <a:latin typeface="Nunito" pitchFamily="2" charset="0"/>
                </a:rPr>
                <a:t>- Những </a:t>
              </a:r>
              <a:r>
                <a:rPr lang="en-US" sz="2400" b="1" i="0" dirty="0" err="1" smtClean="0">
                  <a:solidFill>
                    <a:srgbClr val="000000"/>
                  </a:solidFill>
                  <a:effectLst/>
                  <a:latin typeface="Nunito" pitchFamily="2" charset="0"/>
                </a:rPr>
                <a:t>từ</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ngữ</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nào</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cho</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em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biết</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Cô</a:t>
              </a:r>
              <a:r>
                <a:rPr lang="en-US" sz="2400" b="1" i="0" dirty="0" smtClean="0">
                  <a:solidFill>
                    <a:srgbClr val="000000"/>
                  </a:solidFill>
                  <a:effectLst/>
                  <a:latin typeface="Nunito" pitchFamily="2" charset="0"/>
                </a:rPr>
                <a:t>-li-a </a:t>
              </a:r>
              <a:r>
                <a:rPr lang="en-US" sz="2400" b="1" i="0" dirty="0" err="1" smtClean="0">
                  <a:solidFill>
                    <a:srgbClr val="000000"/>
                  </a:solidFill>
                  <a:effectLst/>
                  <a:latin typeface="Nunito" pitchFamily="2" charset="0"/>
                </a:rPr>
                <a:t>gặp</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khó</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khăn</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với</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đề</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văn</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này</a:t>
              </a:r>
              <a:r>
                <a:rPr lang="en-US" sz="2400" b="1" i="0" dirty="0" smtClean="0">
                  <a:solidFill>
                    <a:srgbClr val="000000"/>
                  </a:solidFill>
                  <a:effectLst/>
                  <a:latin typeface="Nunito" pitchFamily="2" charset="0"/>
                </a:rPr>
                <a:t>?</a:t>
              </a:r>
              <a:endParaRPr lang="vi-VN" sz="2400" b="1" i="0" dirty="0">
                <a:solidFill>
                  <a:srgbClr val="000000"/>
                </a:solidFill>
                <a:effectLst/>
                <a:latin typeface="Nunito" pitchFamily="2" charset="0"/>
              </a:endParaRPr>
            </a:p>
            <a:p>
              <a:pPr algn="just"/>
              <a:r>
                <a:rPr lang="vi-VN" sz="2400" b="1" i="0" dirty="0">
                  <a:solidFill>
                    <a:srgbClr val="000000"/>
                  </a:solidFill>
                  <a:effectLst/>
                  <a:latin typeface="Nunito" pitchFamily="2" charset="0"/>
                </a:rPr>
                <a:t>- </a:t>
              </a:r>
              <a:r>
                <a:rPr lang="en-US" sz="2400" b="1" i="0" dirty="0" err="1" smtClean="0">
                  <a:solidFill>
                    <a:srgbClr val="000000"/>
                  </a:solidFill>
                  <a:effectLst/>
                  <a:latin typeface="Nunito" pitchFamily="2" charset="0"/>
                </a:rPr>
                <a:t>Em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đọc</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thầm</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đoạn</a:t>
              </a:r>
              <a:r>
                <a:rPr lang="en-US" sz="2400" b="1" i="0" dirty="0" smtClean="0">
                  <a:solidFill>
                    <a:srgbClr val="000000"/>
                  </a:solidFill>
                  <a:effectLst/>
                  <a:latin typeface="Nunito" pitchFamily="2" charset="0"/>
                </a:rPr>
                <a:t> 2 </a:t>
              </a:r>
              <a:r>
                <a:rPr lang="en-US" sz="2400" b="1" i="0" dirty="0" err="1" smtClean="0">
                  <a:solidFill>
                    <a:srgbClr val="000000"/>
                  </a:solidFill>
                  <a:effectLst/>
                  <a:latin typeface="Nunito" pitchFamily="2" charset="0"/>
                </a:rPr>
                <a:t>trong</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bài</a:t>
              </a:r>
              <a:r>
                <a:rPr lang="en-US" sz="2400" b="1" i="0" dirty="0" smtClean="0">
                  <a:solidFill>
                    <a:srgbClr val="000000"/>
                  </a:solidFill>
                  <a:effectLst/>
                  <a:latin typeface="Nunito" pitchFamily="2" charset="0"/>
                </a:rPr>
                <a:t> </a:t>
              </a:r>
              <a:r>
                <a:rPr lang="en-US" sz="2400" b="1" i="0" dirty="0" err="1" smtClean="0">
                  <a:solidFill>
                    <a:srgbClr val="000000"/>
                  </a:solidFill>
                  <a:effectLst/>
                  <a:latin typeface="Nunito" pitchFamily="2" charset="0"/>
                </a:rPr>
                <a:t>đọc</a:t>
              </a:r>
              <a:r>
                <a:rPr lang="en-US" sz="2400" b="1" i="0" dirty="0" smtClean="0">
                  <a:solidFill>
                    <a:srgbClr val="000000"/>
                  </a:solidFill>
                  <a:effectLst/>
                  <a:latin typeface="Nunito" pitchFamily="2" charset="0"/>
                </a:rPr>
                <a:t>.</a:t>
              </a:r>
              <a:endParaRPr lang="vi-VN" sz="2400" b="1" i="0" dirty="0">
                <a:solidFill>
                  <a:srgbClr val="000000"/>
                </a:solidFill>
                <a:effectLst/>
                <a:latin typeface="Nunito" pitchFamily="2" charset="0"/>
              </a:endParaRPr>
            </a:p>
          </p:txBody>
        </p:sp>
      </p:gr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0" name="TextBox 9">
            <a:extLst>
              <a:ext uri="{FF2B5EF4-FFF2-40B4-BE49-F238E27FC236}">
                <a16:creationId xmlns:a16="http://schemas.microsoft.com/office/drawing/2014/main" id="{D7B8EFAF-B64F-A28B-C067-90F211A874A3}"/>
              </a:ext>
            </a:extLst>
          </p:cNvPr>
          <p:cNvSpPr txBox="1"/>
          <p:nvPr/>
        </p:nvSpPr>
        <p:spPr>
          <a:xfrm>
            <a:off x="685801" y="1148165"/>
            <a:ext cx="10515600" cy="2553891"/>
          </a:xfrm>
          <a:prstGeom prst="roundRect">
            <a:avLst/>
          </a:prstGeom>
          <a:solidFill>
            <a:schemeClr val="accent6">
              <a:lumMod val="20000"/>
              <a:lumOff val="80000"/>
            </a:schemeClr>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Đến </a:t>
            </a:r>
            <a:r>
              <a:rPr lang="vi-VN" sz="2400" b="1" dirty="0">
                <a:solidFill>
                  <a:srgbClr val="4F81BD">
                    <a:lumMod val="75000"/>
                  </a:srgbClr>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lvl="0" algn="just"/>
            <a:r>
              <a:rPr lang="en-US" sz="2400" b="1" dirty="0">
                <a:solidFill>
                  <a:srgbClr val="4F81BD">
                    <a:lumMod val="75000"/>
                  </a:srgbClr>
                </a:solidFill>
                <a:latin typeface="Nunito Black" pitchFamily="2" charset="0"/>
              </a:rPr>
              <a:t>     </a:t>
            </a:r>
            <a:r>
              <a:rPr lang="vi-VN" sz="2400" b="1" dirty="0">
                <a:solidFill>
                  <a:srgbClr val="4F81BD">
                    <a:lumMod val="75000"/>
                  </a:srgbClr>
                </a:solidFill>
                <a:latin typeface="Nunito Black" pitchFamily="2" charset="0"/>
              </a:rPr>
              <a:t>Tôi nhìn sang Liu-xi-a, thấy bạn ấy đang viết lia lịa. Thế là tôi bỗng nhớ có lần tôi giặt bít tất của mình, bèn viết thêm: “Em còn giặt bít tất”</a:t>
            </a:r>
            <a:r>
              <a:rPr lang="en-US" sz="2400" b="1" dirty="0">
                <a:solidFill>
                  <a:srgbClr val="4F81BD">
                    <a:lumMod val="75000"/>
                  </a:srgbClr>
                </a:solidFill>
                <a:latin typeface="Nunito Black" pitchFamily="2" charset="0"/>
              </a:rPr>
              <a:t>.</a:t>
            </a:r>
            <a:endParaRPr lang="vi-VN" sz="2400" b="1" dirty="0">
              <a:solidFill>
                <a:srgbClr val="4F81BD">
                  <a:lumMod val="75000"/>
                </a:srgbClr>
              </a:solidFill>
              <a:latin typeface="Nunito Black" pitchFamily="2" charset="0"/>
            </a:endParaRPr>
          </a:p>
        </p:txBody>
      </p:sp>
      <p:sp>
        <p:nvSpPr>
          <p:cNvPr id="4" name="Oval 3"/>
          <p:cNvSpPr/>
          <p:nvPr/>
        </p:nvSpPr>
        <p:spPr>
          <a:xfrm>
            <a:off x="1371600" y="5257800"/>
            <a:ext cx="533400" cy="5745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98889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22" presetClass="exit" presetSubtype="4" fill="hold" nodeType="withEffect">
                                  <p:stCondLst>
                                    <p:cond delay="0"/>
                                  </p:stCondLst>
                                  <p:childTnLst>
                                    <p:animEffect transition="out" filter="wipe(down)">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066800" y="388203"/>
            <a:ext cx="10058400" cy="578882"/>
          </a:xfrm>
          <a:prstGeom prst="roundRect">
            <a:avLst/>
          </a:prstGeom>
          <a:solidFill>
            <a:schemeClr val="accent5">
              <a:lumMod val="40000"/>
              <a:lumOff val="6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2888E1"/>
                </a:solidFill>
                <a:effectLst/>
                <a:latin typeface="Nunito Black" pitchFamily="2" charset="0"/>
              </a:rPr>
              <a:t>Câu 3</a:t>
            </a:r>
            <a:r>
              <a:rPr lang="en-US" sz="2800" dirty="0">
                <a:solidFill>
                  <a:srgbClr val="000000"/>
                </a:solidFill>
                <a:latin typeface="Nunito Black" pitchFamily="2" charset="0"/>
              </a:rPr>
              <a:t>: </a:t>
            </a:r>
            <a:r>
              <a:rPr lang="vi-VN" sz="2800" dirty="0">
                <a:solidFill>
                  <a:srgbClr val="000000"/>
                </a:solidFill>
                <a:latin typeface="Nunito Black" pitchFamily="2" charset="0"/>
              </a:rPr>
              <a:t>Để bài văn dài hơn, Cô-li-a đã làm gì</a:t>
            </a:r>
            <a:r>
              <a:rPr lang="vi-VN" sz="2800" dirty="0" smtClean="0">
                <a:solidFill>
                  <a:srgbClr val="000000"/>
                </a:solidFill>
                <a:latin typeface="Nunito Black" pitchFamily="2" charset="0"/>
              </a:rPr>
              <a:t>?</a:t>
            </a:r>
            <a:endParaRPr lang="vi-VN" sz="2800" b="0" i="0" dirty="0">
              <a:solidFill>
                <a:srgbClr val="000000"/>
              </a:solidFill>
              <a:effectLst/>
              <a:latin typeface="Nunito Black" pitchFamily="2" charset="0"/>
            </a:endParaRPr>
          </a:p>
        </p:txBody>
      </p:sp>
      <p:sp>
        <p:nvSpPr>
          <p:cNvPr id="5" name="TextBox 4">
            <a:extLst>
              <a:ext uri="{FF2B5EF4-FFF2-40B4-BE49-F238E27FC236}">
                <a16:creationId xmlns:a16="http://schemas.microsoft.com/office/drawing/2014/main" id="{D8471E8C-A71F-C6F5-349A-425217BBEAA1}"/>
              </a:ext>
            </a:extLst>
          </p:cNvPr>
          <p:cNvSpPr txBox="1"/>
          <p:nvPr/>
        </p:nvSpPr>
        <p:spPr>
          <a:xfrm>
            <a:off x="1066800" y="4033515"/>
            <a:ext cx="9448800" cy="954107"/>
          </a:xfrm>
          <a:prstGeom prst="rect">
            <a:avLst/>
          </a:prstGeom>
          <a:solidFill>
            <a:srgbClr val="F5F6BC"/>
          </a:solidFill>
        </p:spPr>
        <p:txBody>
          <a:bodyPr wrap="square">
            <a:spAutoFit/>
          </a:bodyPr>
          <a:lstStyle/>
          <a:p>
            <a:r>
              <a:rPr lang="vi-VN" sz="2800" dirty="0" smtClean="0">
                <a:solidFill>
                  <a:srgbClr val="C00000"/>
                </a:solidFill>
                <a:latin typeface="Nunito Black" pitchFamily="2" charset="0"/>
              </a:rPr>
              <a:t>Để </a:t>
            </a:r>
            <a:r>
              <a:rPr lang="vi-VN" sz="2800" dirty="0">
                <a:solidFill>
                  <a:srgbClr val="C00000"/>
                </a:solidFill>
                <a:latin typeface="Nunito Black" pitchFamily="2" charset="0"/>
              </a:rPr>
              <a:t>bài văn của mình trở nên dài hơn, Cô-li-a đã viết thêm cả những việc mà bạn ấy chưa làm</a:t>
            </a:r>
            <a:r>
              <a:rPr lang="vi-VN" sz="2800" dirty="0" smtClean="0">
                <a:solidFill>
                  <a:srgbClr val="C00000"/>
                </a:solidFill>
                <a:latin typeface="Nunito Black" pitchFamily="2" charset="0"/>
              </a:rPr>
              <a:t>.</a:t>
            </a:r>
            <a:endParaRPr lang="en-US" sz="2800" b="1" dirty="0">
              <a:solidFill>
                <a:srgbClr val="C00000"/>
              </a:solidFill>
              <a:latin typeface="Nunito Black" pitchFamily="2"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17" name="Group 16"/>
          <p:cNvGrpSpPr/>
          <p:nvPr/>
        </p:nvGrpSpPr>
        <p:grpSpPr>
          <a:xfrm>
            <a:off x="7162800" y="3180367"/>
            <a:ext cx="5029200" cy="3661556"/>
            <a:chOff x="5968621" y="3180367"/>
            <a:chExt cx="6223379" cy="3661556"/>
          </a:xfrm>
        </p:grpSpPr>
        <p:pic>
          <p:nvPicPr>
            <p:cNvPr id="18" name="Picture 17"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9" name="TextBox 18">
              <a:extLst>
                <a:ext uri="{FF2B5EF4-FFF2-40B4-BE49-F238E27FC236}">
                  <a16:creationId xmlns:a16="http://schemas.microsoft.com/office/drawing/2014/main" id="{6F83456C-C951-CDE7-BAE3-6278941DCDEE}"/>
                </a:ext>
              </a:extLst>
            </p:cNvPr>
            <p:cNvSpPr txBox="1"/>
            <p:nvPr/>
          </p:nvSpPr>
          <p:spPr>
            <a:xfrm>
              <a:off x="5968621" y="3180367"/>
              <a:ext cx="5105400" cy="1055608"/>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vi-VN" sz="2800" dirty="0">
                  <a:latin typeface="Open Sans" panose="020B0606030504020204" pitchFamily="34" charset="0"/>
                  <a:ea typeface="Open Sans" panose="020B0606030504020204" pitchFamily="34" charset="0"/>
                  <a:cs typeface="Open Sans" panose="020B0606030504020204" pitchFamily="34" charset="0"/>
                </a:rPr>
                <a:t>Em đọc kĩ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đoạn</a:t>
              </a:r>
              <a:r>
                <a:rPr lang="en-US" sz="2800" dirty="0" smtClean="0">
                  <a:latin typeface="Open Sans" panose="020B0606030504020204" pitchFamily="34" charset="0"/>
                  <a:ea typeface="Open Sans" panose="020B0606030504020204" pitchFamily="34" charset="0"/>
                  <a:cs typeface="Open Sans" panose="020B0606030504020204" pitchFamily="34" charset="0"/>
                </a:rPr>
                <a:t> 3 </a:t>
              </a:r>
              <a:r>
                <a:rPr lang="vi-VN" sz="2800" dirty="0" smtClean="0">
                  <a:latin typeface="Open Sans" panose="020B0606030504020204" pitchFamily="34" charset="0"/>
                  <a:ea typeface="Open Sans" panose="020B0606030504020204" pitchFamily="34" charset="0"/>
                  <a:cs typeface="Open Sans" panose="020B0606030504020204" pitchFamily="34" charset="0"/>
                </a:rPr>
                <a:t>để </a:t>
              </a:r>
              <a:r>
                <a:rPr lang="vi-VN" sz="2800" dirty="0">
                  <a:latin typeface="Open Sans" panose="020B0606030504020204" pitchFamily="34" charset="0"/>
                  <a:ea typeface="Open Sans" panose="020B0606030504020204" pitchFamily="34" charset="0"/>
                  <a:cs typeface="Open Sans" panose="020B0606030504020204" pitchFamily="34" charset="0"/>
                </a:rPr>
                <a:t>trả lời câu hỏi.</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grpSp>
      <p:sp>
        <p:nvSpPr>
          <p:cNvPr id="20" name="TextBox 19">
            <a:extLst>
              <a:ext uri="{FF2B5EF4-FFF2-40B4-BE49-F238E27FC236}">
                <a16:creationId xmlns:a16="http://schemas.microsoft.com/office/drawing/2014/main" id="{12654F4A-DE93-4D5B-BC1C-6360B6238757}"/>
              </a:ext>
            </a:extLst>
          </p:cNvPr>
          <p:cNvSpPr txBox="1"/>
          <p:nvPr/>
        </p:nvSpPr>
        <p:spPr>
          <a:xfrm>
            <a:off x="1034578" y="1186536"/>
            <a:ext cx="10238727" cy="2145268"/>
          </a:xfrm>
          <a:prstGeom prst="roundRect">
            <a:avLst/>
          </a:prstGeom>
          <a:solidFill>
            <a:srgbClr val="F5F6BC"/>
          </a:solidFill>
        </p:spPr>
        <p:txBody>
          <a:bodyPr wrap="square">
            <a:spAutoFit/>
          </a:bodyPr>
          <a:lstStyle/>
          <a:p>
            <a:pPr lvl="0" algn="just"/>
            <a:r>
              <a:rPr lang="en-US" sz="2400" b="1" dirty="0" smtClean="0">
                <a:solidFill>
                  <a:srgbClr val="4F81BD">
                    <a:lumMod val="75000"/>
                  </a:srgbClr>
                </a:solidFill>
                <a:latin typeface="Nunito Black" pitchFamily="2" charset="0"/>
              </a:rPr>
              <a:t>    </a:t>
            </a:r>
            <a:r>
              <a:rPr lang="vi-VN" sz="2400" b="1" dirty="0" smtClean="0">
                <a:solidFill>
                  <a:srgbClr val="4F81BD">
                    <a:lumMod val="75000"/>
                  </a:srgbClr>
                </a:solidFill>
                <a:latin typeface="Nunito Black" pitchFamily="2" charset="0"/>
              </a:rPr>
              <a:t>Nhưng </a:t>
            </a:r>
            <a:r>
              <a:rPr lang="vi-VN" sz="2400" b="1" dirty="0">
                <a:solidFill>
                  <a:srgbClr val="4F81BD">
                    <a:lumMod val="75000"/>
                  </a:srgbClr>
                </a:solidFill>
                <a:latin typeface="Nunito Black" pitchFamily="2"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rgbClr val="4F81BD">
                    <a:lumMod val="75000"/>
                  </a:srgbClr>
                </a:solidFill>
                <a:latin typeface="Nunito Black" pitchFamily="2" charset="0"/>
              </a:rPr>
              <a:t>”</a:t>
            </a:r>
            <a:r>
              <a:rPr lang="en-US" sz="2400" b="1" dirty="0" smtClean="0">
                <a:solidFill>
                  <a:srgbClr val="4F81BD">
                    <a:lumMod val="75000"/>
                  </a:srgbClr>
                </a:solidFill>
                <a:latin typeface="Nunito Black" pitchFamily="2" charset="0"/>
              </a:rPr>
              <a:t>.</a:t>
            </a:r>
            <a:endParaRPr lang="en-US" sz="2400" b="1" dirty="0">
              <a:solidFill>
                <a:srgbClr val="4F81BD">
                  <a:lumMod val="75000"/>
                </a:srgbClr>
              </a:solidFill>
              <a:latin typeface="Nunito Black" pitchFamily="2" charset="0"/>
            </a:endParaRPr>
          </a:p>
        </p:txBody>
      </p:sp>
      <p:sp>
        <p:nvSpPr>
          <p:cNvPr id="21" name="Arrow: Right 16">
            <a:extLst>
              <a:ext uri="{FF2B5EF4-FFF2-40B4-BE49-F238E27FC236}">
                <a16:creationId xmlns:a16="http://schemas.microsoft.com/office/drawing/2014/main" id="{20A2D69E-61A8-ECFB-AD2D-86A364EF4EC5}"/>
              </a:ext>
            </a:extLst>
          </p:cNvPr>
          <p:cNvSpPr/>
          <p:nvPr/>
        </p:nvSpPr>
        <p:spPr>
          <a:xfrm>
            <a:off x="506412" y="4235975"/>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10000" b="96163" l="10000" r="90000"/>
                    </a14:imgEffect>
                  </a14:imgLayer>
                </a14:imgProps>
              </a:ext>
            </a:extLst>
          </a:blip>
          <a:stretch>
            <a:fillRect/>
          </a:stretch>
        </p:blipFill>
        <p:spPr>
          <a:xfrm>
            <a:off x="8914046" y="3006661"/>
            <a:ext cx="3961922" cy="3961922"/>
          </a:xfrm>
          <a:prstGeom prst="rect">
            <a:avLst/>
          </a:prstGeom>
        </p:spPr>
      </p:pic>
    </p:spTree>
    <p:extLst>
      <p:ext uri="{BB962C8B-B14F-4D97-AF65-F5344CB8AC3E}">
        <p14:creationId xmlns:p14="http://schemas.microsoft.com/office/powerpoint/2010/main" val="392700253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par>
                                <p:cTn id="18" presetID="10" presetClass="exit" presetSubtype="0" fill="hold"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F790D0A-4802-11CD-89C7-6CEA47F1CFEE}"/>
              </a:ext>
            </a:extLst>
          </p:cNvPr>
          <p:cNvSpPr txBox="1"/>
          <p:nvPr/>
        </p:nvSpPr>
        <p:spPr>
          <a:xfrm>
            <a:off x="1029164" y="263977"/>
            <a:ext cx="10477036" cy="769513"/>
          </a:xfrm>
          <a:prstGeom prst="rect">
            <a:avLst/>
          </a:prstGeom>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rmAutofit fontScale="92500" lnSpcReduction="10000"/>
          </a:bodyPr>
          <a:lstStyle/>
          <a:p>
            <a:pPr defTabSz="914400">
              <a:lnSpc>
                <a:spcPct val="90000"/>
              </a:lnSpc>
              <a:spcBef>
                <a:spcPct val="0"/>
              </a:spcBef>
              <a:spcAft>
                <a:spcPts val="600"/>
              </a:spcAft>
            </a:pPr>
            <a:r>
              <a:rPr lang="en-US" sz="2800" b="1" dirty="0" err="1">
                <a:solidFill>
                  <a:srgbClr val="C00000"/>
                </a:solidFill>
                <a:effectLst/>
                <a:latin typeface="Nunito Black" pitchFamily="2" charset="0"/>
                <a:ea typeface="Open Sans" panose="020B0606030504020204" pitchFamily="34" charset="0"/>
                <a:cs typeface="Open Sans" panose="020B0606030504020204" pitchFamily="34" charset="0"/>
              </a:rPr>
              <a:t>Câu</a:t>
            </a:r>
            <a:r>
              <a:rPr lang="en-US" sz="2800" b="1" dirty="0">
                <a:solidFill>
                  <a:srgbClr val="C00000"/>
                </a:solidFill>
                <a:effectLst/>
                <a:latin typeface="Nunito Black" pitchFamily="2" charset="0"/>
                <a:ea typeface="Open Sans" panose="020B0606030504020204" pitchFamily="34" charset="0"/>
                <a:cs typeface="Open Sans" panose="020B0606030504020204" pitchFamily="34" charset="0"/>
              </a:rPr>
              <a:t> </a:t>
            </a:r>
            <a:r>
              <a:rPr lang="en-US" sz="2800" b="1" dirty="0" smtClean="0">
                <a:solidFill>
                  <a:srgbClr val="C00000"/>
                </a:solidFill>
                <a:effectLst/>
                <a:latin typeface="Nunito Black" pitchFamily="2" charset="0"/>
                <a:ea typeface="Open Sans" panose="020B0606030504020204" pitchFamily="34" charset="0"/>
                <a:cs typeface="Open Sans" panose="020B0606030504020204" pitchFamily="34" charset="0"/>
              </a:rPr>
              <a:t>4</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dirty="0" err="1">
                <a:solidFill>
                  <a:srgbClr val="000000"/>
                </a:solidFill>
                <a:latin typeface="Nunito Black" pitchFamily="2" charset="0"/>
              </a:rPr>
              <a:t>Em</a:t>
            </a:r>
            <a:r>
              <a:rPr lang="en-US" sz="2800" dirty="0">
                <a:solidFill>
                  <a:srgbClr val="000000"/>
                </a:solidFill>
                <a:latin typeface="Nunito Black" pitchFamily="2" charset="0"/>
              </a:rPr>
              <a:t> </a:t>
            </a:r>
            <a:r>
              <a:rPr lang="en-US" sz="2800" dirty="0" err="1">
                <a:solidFill>
                  <a:srgbClr val="000000"/>
                </a:solidFill>
                <a:latin typeface="Nunito Black" pitchFamily="2" charset="0"/>
              </a:rPr>
              <a:t>hãy</a:t>
            </a:r>
            <a:r>
              <a:rPr lang="en-US" sz="2800" dirty="0">
                <a:solidFill>
                  <a:srgbClr val="000000"/>
                </a:solidFill>
                <a:latin typeface="Nunito Black" pitchFamily="2" charset="0"/>
              </a:rPr>
              <a:t> </a:t>
            </a:r>
            <a:r>
              <a:rPr lang="en-US" sz="2800" dirty="0" err="1">
                <a:solidFill>
                  <a:srgbClr val="000000"/>
                </a:solidFill>
                <a:latin typeface="Nunito Black" pitchFamily="2" charset="0"/>
              </a:rPr>
              <a:t>giải</a:t>
            </a:r>
            <a:r>
              <a:rPr lang="en-US" sz="2800" dirty="0">
                <a:solidFill>
                  <a:srgbClr val="000000"/>
                </a:solidFill>
                <a:latin typeface="Nunito Black" pitchFamily="2" charset="0"/>
              </a:rPr>
              <a:t> </a:t>
            </a:r>
            <a:r>
              <a:rPr lang="en-US" sz="2800" dirty="0" err="1">
                <a:solidFill>
                  <a:srgbClr val="000000"/>
                </a:solidFill>
                <a:latin typeface="Nunito Black" pitchFamily="2" charset="0"/>
              </a:rPr>
              <a:t>thích</a:t>
            </a:r>
            <a:r>
              <a:rPr lang="en-US" sz="2800" dirty="0">
                <a:solidFill>
                  <a:srgbClr val="000000"/>
                </a:solidFill>
                <a:latin typeface="Nunito Black" pitchFamily="2" charset="0"/>
              </a:rPr>
              <a:t> </a:t>
            </a:r>
            <a:r>
              <a:rPr lang="en-US" sz="2800" dirty="0" err="1">
                <a:solidFill>
                  <a:srgbClr val="000000"/>
                </a:solidFill>
                <a:latin typeface="Nunito Black" pitchFamily="2" charset="0"/>
              </a:rPr>
              <a:t>vì</a:t>
            </a:r>
            <a:r>
              <a:rPr lang="en-US" sz="2800" dirty="0">
                <a:solidFill>
                  <a:srgbClr val="000000"/>
                </a:solidFill>
                <a:latin typeface="Nunito Black" pitchFamily="2" charset="0"/>
              </a:rPr>
              <a:t> </a:t>
            </a:r>
            <a:r>
              <a:rPr lang="en-US" sz="2800" dirty="0" err="1">
                <a:solidFill>
                  <a:srgbClr val="000000"/>
                </a:solidFill>
                <a:latin typeface="Nunito Black" pitchFamily="2" charset="0"/>
              </a:rPr>
              <a:t>sao</a:t>
            </a:r>
            <a:r>
              <a:rPr lang="en-US" sz="2800" dirty="0">
                <a:solidFill>
                  <a:srgbClr val="000000"/>
                </a:solidFill>
                <a:latin typeface="Nunito Black" pitchFamily="2" charset="0"/>
              </a:rPr>
              <a:t> </a:t>
            </a:r>
            <a:r>
              <a:rPr lang="en-US" sz="2800" dirty="0" err="1">
                <a:solidFill>
                  <a:srgbClr val="000000"/>
                </a:solidFill>
                <a:latin typeface="Nunito Black" pitchFamily="2" charset="0"/>
              </a:rPr>
              <a:t>Cô</a:t>
            </a:r>
            <a:r>
              <a:rPr lang="en-US" sz="2800" dirty="0">
                <a:solidFill>
                  <a:srgbClr val="000000"/>
                </a:solidFill>
                <a:latin typeface="Nunito Black" pitchFamily="2" charset="0"/>
              </a:rPr>
              <a:t>-li-a </a:t>
            </a:r>
            <a:r>
              <a:rPr lang="en-US" sz="2800" dirty="0" err="1">
                <a:solidFill>
                  <a:srgbClr val="000000"/>
                </a:solidFill>
                <a:latin typeface="Nunito Black" pitchFamily="2" charset="0"/>
              </a:rPr>
              <a:t>vui</a:t>
            </a:r>
            <a:r>
              <a:rPr lang="en-US" sz="2800" dirty="0">
                <a:solidFill>
                  <a:srgbClr val="000000"/>
                </a:solidFill>
                <a:latin typeface="Nunito Black" pitchFamily="2" charset="0"/>
              </a:rPr>
              <a:t> </a:t>
            </a:r>
            <a:r>
              <a:rPr lang="en-US" sz="2800" dirty="0" err="1">
                <a:solidFill>
                  <a:srgbClr val="000000"/>
                </a:solidFill>
                <a:latin typeface="Nunito Black" pitchFamily="2" charset="0"/>
              </a:rPr>
              <a:t>vẻ</a:t>
            </a:r>
            <a:r>
              <a:rPr lang="en-US" sz="2800" dirty="0">
                <a:solidFill>
                  <a:srgbClr val="000000"/>
                </a:solidFill>
                <a:latin typeface="Nunito Black" pitchFamily="2" charset="0"/>
              </a:rPr>
              <a:t> </a:t>
            </a:r>
            <a:r>
              <a:rPr lang="en-US" sz="2800" dirty="0" err="1">
                <a:solidFill>
                  <a:srgbClr val="000000"/>
                </a:solidFill>
                <a:latin typeface="Nunito Black" pitchFamily="2" charset="0"/>
              </a:rPr>
              <a:t>nhận</a:t>
            </a:r>
            <a:r>
              <a:rPr lang="en-US" sz="2800" dirty="0">
                <a:solidFill>
                  <a:srgbClr val="000000"/>
                </a:solidFill>
                <a:latin typeface="Nunito Black" pitchFamily="2" charset="0"/>
              </a:rPr>
              <a:t> </a:t>
            </a:r>
            <a:r>
              <a:rPr lang="en-US" sz="2800" dirty="0" err="1">
                <a:solidFill>
                  <a:srgbClr val="000000"/>
                </a:solidFill>
                <a:latin typeface="Nunito Black" pitchFamily="2" charset="0"/>
              </a:rPr>
              <a:t>lời</a:t>
            </a:r>
            <a:r>
              <a:rPr lang="en-US" sz="2800" dirty="0">
                <a:solidFill>
                  <a:srgbClr val="000000"/>
                </a:solidFill>
                <a:latin typeface="Nunito Black" pitchFamily="2" charset="0"/>
              </a:rPr>
              <a:t> </a:t>
            </a:r>
            <a:r>
              <a:rPr lang="en-US" sz="2800" dirty="0" err="1">
                <a:solidFill>
                  <a:srgbClr val="000000"/>
                </a:solidFill>
                <a:latin typeface="Nunito Black" pitchFamily="2" charset="0"/>
              </a:rPr>
              <a:t>mẹ</a:t>
            </a:r>
            <a:r>
              <a:rPr lang="en-US" sz="2800" dirty="0">
                <a:solidFill>
                  <a:srgbClr val="000000"/>
                </a:solidFill>
                <a:latin typeface="Nunito Black" pitchFamily="2" charset="0"/>
              </a:rPr>
              <a:t> </a:t>
            </a:r>
            <a:r>
              <a:rPr lang="en-US" sz="2800" dirty="0" err="1">
                <a:solidFill>
                  <a:srgbClr val="000000"/>
                </a:solidFill>
                <a:latin typeface="Nunito Black" pitchFamily="2" charset="0"/>
              </a:rPr>
              <a:t>làm</a:t>
            </a:r>
            <a:r>
              <a:rPr lang="en-US" sz="2800" dirty="0">
                <a:solidFill>
                  <a:srgbClr val="000000"/>
                </a:solidFill>
                <a:latin typeface="Nunito Black" pitchFamily="2" charset="0"/>
              </a:rPr>
              <a:t> </a:t>
            </a:r>
            <a:r>
              <a:rPr lang="en-US" sz="2800" dirty="0" err="1">
                <a:solidFill>
                  <a:srgbClr val="000000"/>
                </a:solidFill>
                <a:latin typeface="Nunito Black" pitchFamily="2" charset="0"/>
              </a:rPr>
              <a:t>việc</a:t>
            </a:r>
            <a:r>
              <a:rPr lang="en-US" sz="2800" dirty="0">
                <a:solidFill>
                  <a:srgbClr val="000000"/>
                </a:solidFill>
                <a:latin typeface="Nunito Black" pitchFamily="2" charset="0"/>
              </a:rPr>
              <a:t> </a:t>
            </a:r>
            <a:r>
              <a:rPr lang="en-US" sz="2800" dirty="0" err="1" smtClean="0">
                <a:solidFill>
                  <a:srgbClr val="000000"/>
                </a:solidFill>
                <a:latin typeface="Nunito Black" pitchFamily="2" charset="0"/>
              </a:rPr>
              <a:t>nhà</a:t>
            </a:r>
            <a:r>
              <a:rPr lang="en-US" sz="2800" dirty="0">
                <a:solidFill>
                  <a:srgbClr val="000000"/>
                </a:solidFill>
                <a:latin typeface="Nunito Black" pitchFamily="2" charset="0"/>
              </a:rPr>
              <a:t>?</a:t>
            </a:r>
            <a:endParaRPr lang="en-US" sz="2800" b="1" dirty="0">
              <a:effectLst/>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02906BC4-38EF-F9B6-A2AC-4E44B36A7779}"/>
              </a:ext>
            </a:extLst>
          </p:cNvPr>
          <p:cNvSpPr txBox="1"/>
          <p:nvPr/>
        </p:nvSpPr>
        <p:spPr>
          <a:xfrm>
            <a:off x="1236428" y="1652458"/>
            <a:ext cx="10269772" cy="913997"/>
          </a:xfrm>
          <a:prstGeom prst="rect">
            <a:avLst/>
          </a:prstGeom>
        </p:spPr>
        <p:txBody>
          <a:bodyPr vert="horz" lIns="91440" tIns="45720" rIns="91440" bIns="45720" rtlCol="0">
            <a:normAutofit/>
          </a:bodyPr>
          <a:lstStyle/>
          <a:p>
            <a:pPr algn="just" defTabSz="914400">
              <a:lnSpc>
                <a:spcPct val="90000"/>
              </a:lnSpc>
              <a:spcAft>
                <a:spcPts val="600"/>
              </a:spcAft>
            </a:pPr>
            <a:r>
              <a:rPr lang="en-US" sz="2800" b="1" dirty="0" smtClean="0">
                <a:solidFill>
                  <a:srgbClr val="C00000"/>
                </a:solidFill>
                <a:latin typeface="Nunito Black" pitchFamily="2" charset="0"/>
              </a:rPr>
              <a:t>Theo </a:t>
            </a:r>
            <a:r>
              <a:rPr lang="en-US" sz="2800" b="1" dirty="0" err="1" smtClean="0">
                <a:solidFill>
                  <a:srgbClr val="C00000"/>
                </a:solidFill>
                <a:latin typeface="Nunito Black" pitchFamily="2" charset="0"/>
              </a:rPr>
              <a:t>em</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vì</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bạn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ấy</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phải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thực</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hiện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đúng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với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những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gì</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bạn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ấy</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đã</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viết</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trong</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bài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tập</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làm</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văn</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nói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phải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đôi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với</a:t>
            </a:r>
            <a:r>
              <a:rPr lang="en-US" sz="2800" b="1" dirty="0" smtClean="0">
                <a:solidFill>
                  <a:srgbClr val="C00000"/>
                </a:solidFill>
                <a:latin typeface="Nunito Black" pitchFamily="2" charset="0"/>
              </a:rPr>
              <a:t> </a:t>
            </a:r>
            <a:r>
              <a:rPr lang="en-US" sz="2800" b="1" dirty="0" err="1" smtClean="0">
                <a:solidFill>
                  <a:srgbClr val="C00000"/>
                </a:solidFill>
                <a:latin typeface="Nunito Black" pitchFamily="2" charset="0"/>
              </a:rPr>
              <a:t>hành</a:t>
            </a:r>
            <a:r>
              <a:rPr lang="en-US" sz="2800" b="1" dirty="0" smtClean="0">
                <a:solidFill>
                  <a:srgbClr val="C00000"/>
                </a:solidFill>
                <a:latin typeface="Nunito Black" pitchFamily="2" charset="0"/>
              </a:rPr>
              <a:t>”.</a:t>
            </a:r>
            <a:endParaRPr lang="en-US" sz="2800" b="1" dirty="0">
              <a:solidFill>
                <a:srgbClr val="C00000"/>
              </a:solidFill>
              <a:latin typeface="Nunito Black" pitchFamily="2" charset="0"/>
            </a:endParaRPr>
          </a:p>
        </p:txBody>
      </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2"/>
          <a:srcRect t="14694" b="21814"/>
          <a:stretch/>
        </p:blipFill>
        <p:spPr>
          <a:xfrm>
            <a:off x="4997" y="109176"/>
            <a:ext cx="1002831" cy="838201"/>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288403" y="4183930"/>
            <a:ext cx="2751197" cy="2667000"/>
          </a:xfrm>
          <a:prstGeom prst="rect">
            <a:avLst/>
          </a:prstGeom>
        </p:spPr>
      </p:pic>
      <p:sp>
        <p:nvSpPr>
          <p:cNvPr id="11" name="TextBox 10">
            <a:extLst>
              <a:ext uri="{FF2B5EF4-FFF2-40B4-BE49-F238E27FC236}">
                <a16:creationId xmlns:a16="http://schemas.microsoft.com/office/drawing/2014/main" id="{6F83456C-C951-CDE7-BAE3-6278941DCDEE}"/>
              </a:ext>
            </a:extLst>
          </p:cNvPr>
          <p:cNvSpPr txBox="1"/>
          <p:nvPr/>
        </p:nvSpPr>
        <p:spPr>
          <a:xfrm>
            <a:off x="6705600" y="3189374"/>
            <a:ext cx="3982720" cy="1532334"/>
          </a:xfrm>
          <a:prstGeom prst="wedgeRoundRectCallout">
            <a:avLst>
              <a:gd name="adj1" fmla="val 36480"/>
              <a:gd name="adj2" fmla="val 84156"/>
              <a:gd name="adj3" fmla="val 16667"/>
            </a:avLst>
          </a:prstGeom>
          <a:solidFill>
            <a:srgbClr val="F5F6B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Open Sans" panose="020B0606030504020204" pitchFamily="34" charset="0"/>
                <a:ea typeface="Open Sans" panose="020B0606030504020204" pitchFamily="34" charset="0"/>
                <a:cs typeface="Open Sans" panose="020B0606030504020204" pitchFamily="34" charset="0"/>
              </a:rPr>
              <a:t>Gợi</a:t>
            </a:r>
            <a:r>
              <a:rPr lang="en-US" sz="2800" b="1" dirty="0">
                <a:latin typeface="Open Sans" panose="020B0606030504020204" pitchFamily="34" charset="0"/>
                <a:ea typeface="Open Sans" panose="020B0606030504020204" pitchFamily="34" charset="0"/>
                <a:cs typeface="Open Sans" panose="020B0606030504020204" pitchFamily="34" charset="0"/>
              </a:rPr>
              <a:t> ý: </a:t>
            </a:r>
            <a:r>
              <a:rPr lang="en-US" sz="2800" dirty="0" err="1" smtClean="0">
                <a:latin typeface="Open Sans" panose="020B0606030504020204" pitchFamily="34" charset="0"/>
                <a:ea typeface="Open Sans" panose="020B0606030504020204" pitchFamily="34" charset="0"/>
                <a:cs typeface="Open Sans" panose="020B0606030504020204" pitchFamily="34" charset="0"/>
              </a:rPr>
              <a:t>Em</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thấy</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những</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việc</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mẹ</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bảo</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Cô</a:t>
            </a:r>
            <a:r>
              <a:rPr lang="en-US" sz="2800" dirty="0" smtClean="0">
                <a:latin typeface="Open Sans" panose="020B0606030504020204" pitchFamily="34" charset="0"/>
                <a:ea typeface="Open Sans" panose="020B0606030504020204" pitchFamily="34" charset="0"/>
                <a:cs typeface="Open Sans" panose="020B0606030504020204" pitchFamily="34" charset="0"/>
              </a:rPr>
              <a:t>-li-a </a:t>
            </a:r>
            <a:r>
              <a:rPr lang="en-US" sz="2800" dirty="0" err="1" smtClean="0">
                <a:latin typeface="Open Sans" panose="020B0606030504020204" pitchFamily="34" charset="0"/>
                <a:ea typeface="Open Sans" panose="020B0606030504020204" pitchFamily="34" charset="0"/>
                <a:cs typeface="Open Sans" panose="020B0606030504020204" pitchFamily="34" charset="0"/>
              </a:rPr>
              <a:t>làm</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có</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gì</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đặc</a:t>
            </a:r>
            <a:r>
              <a:rPr lang="en-US" sz="2800" dirty="0" smtClean="0">
                <a:latin typeface="Open Sans" panose="020B0606030504020204" pitchFamily="34" charset="0"/>
                <a:ea typeface="Open Sans" panose="020B0606030504020204" pitchFamily="34" charset="0"/>
                <a:cs typeface="Open Sans" panose="020B0606030504020204" pitchFamily="34" charset="0"/>
              </a:rPr>
              <a:t> </a:t>
            </a:r>
            <a:r>
              <a:rPr lang="en-US" sz="2800" dirty="0" err="1" smtClean="0">
                <a:latin typeface="Open Sans" panose="020B0606030504020204" pitchFamily="34" charset="0"/>
                <a:ea typeface="Open Sans" panose="020B0606030504020204" pitchFamily="34" charset="0"/>
                <a:cs typeface="Open Sans" panose="020B0606030504020204" pitchFamily="34" charset="0"/>
              </a:rPr>
              <a:t>biệt</a:t>
            </a:r>
            <a:r>
              <a:rPr lang="en-US" sz="2800" dirty="0" smtClean="0">
                <a:latin typeface="Open Sans" panose="020B0606030504020204" pitchFamily="34" charset="0"/>
                <a:ea typeface="Open Sans" panose="020B0606030504020204" pitchFamily="34" charset="0"/>
                <a:cs typeface="Open Sans" panose="020B0606030504020204" pitchFamily="34" charset="0"/>
              </a:rPr>
              <a:t>?</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Cloud 11">
            <a:extLst>
              <a:ext uri="{FF2B5EF4-FFF2-40B4-BE49-F238E27FC236}">
                <a16:creationId xmlns:a16="http://schemas.microsoft.com/office/drawing/2014/main" id="{C0755511-67E4-33FC-055D-EE6DCEC743C0}"/>
              </a:ext>
            </a:extLst>
          </p:cNvPr>
          <p:cNvSpPr/>
          <p:nvPr/>
        </p:nvSpPr>
        <p:spPr>
          <a:xfrm>
            <a:off x="6327140" y="2587707"/>
            <a:ext cx="4739640" cy="2727084"/>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Những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việc</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bảo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ấy</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giống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với</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những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ấy</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viết</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trong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bài</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tập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văn</a:t>
            </a:r>
            <a:r>
              <a:rPr lang="en-US" sz="2800" dirty="0" smtClean="0">
                <a:solidFill>
                  <a:srgbClr val="C00000"/>
                </a:solidFill>
                <a:latin typeface="#9Slide03 AmpleSoft Bold" panose="02000000000000000000" pitchFamily="2" charset="0"/>
              </a:rPr>
              <a:t>.</a:t>
            </a:r>
            <a:endParaRPr lang="en-US" sz="2800" dirty="0">
              <a:solidFill>
                <a:srgbClr val="C00000"/>
              </a:solidFill>
              <a:latin typeface="#9Slide03 AmpleSoft Bold" panose="02000000000000000000" pitchFamily="2" charset="0"/>
            </a:endParaRPr>
          </a:p>
        </p:txBody>
      </p:sp>
      <p:sp>
        <p:nvSpPr>
          <p:cNvPr id="13" name="Cloud 12">
            <a:extLst>
              <a:ext uri="{FF2B5EF4-FFF2-40B4-BE49-F238E27FC236}">
                <a16:creationId xmlns:a16="http://schemas.microsoft.com/office/drawing/2014/main" id="{C0755511-67E4-33FC-055D-EE6DCEC743C0}"/>
              </a:ext>
            </a:extLst>
          </p:cNvPr>
          <p:cNvSpPr/>
          <p:nvPr/>
        </p:nvSpPr>
        <p:spPr>
          <a:xfrm>
            <a:off x="7578364" y="3522129"/>
            <a:ext cx="2957774" cy="1411230"/>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Thảo</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luận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nhóm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đôi</a:t>
            </a:r>
            <a:endParaRPr lang="en-US" sz="2800" dirty="0">
              <a:solidFill>
                <a:srgbClr val="C00000"/>
              </a:solidFill>
              <a:latin typeface="#9Slide03 AmpleSoft Bold" panose="02000000000000000000" pitchFamily="2" charset="0"/>
            </a:endParaRPr>
          </a:p>
        </p:txBody>
      </p:sp>
      <p:sp>
        <p:nvSpPr>
          <p:cNvPr id="14" name="Arrow: Right 16">
            <a:extLst>
              <a:ext uri="{FF2B5EF4-FFF2-40B4-BE49-F238E27FC236}">
                <a16:creationId xmlns:a16="http://schemas.microsoft.com/office/drawing/2014/main" id="{20A2D69E-61A8-ECFB-AD2D-86A364EF4EC5}"/>
              </a:ext>
            </a:extLst>
          </p:cNvPr>
          <p:cNvSpPr/>
          <p:nvPr/>
        </p:nvSpPr>
        <p:spPr>
          <a:xfrm>
            <a:off x="620977" y="1804656"/>
            <a:ext cx="328936" cy="304800"/>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052851" y="2779367"/>
            <a:ext cx="7543799" cy="4014437"/>
          </a:xfrm>
          <a:prstGeom prst="rect">
            <a:avLst/>
          </a:prstGeom>
        </p:spPr>
      </p:pic>
    </p:spTree>
    <p:extLst>
      <p:ext uri="{BB962C8B-B14F-4D97-AF65-F5344CB8AC3E}">
        <p14:creationId xmlns:p14="http://schemas.microsoft.com/office/powerpoint/2010/main" val="3863764434"/>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2" presetClass="exit" presetSubtype="4" fill="hold" grpId="1" nodeType="withEffect">
                                  <p:stCondLst>
                                    <p:cond delay="0"/>
                                  </p:stCondLst>
                                  <p:childTnLst>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grpId="1"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p:bldP spid="11" grpId="0" animBg="1"/>
      <p:bldP spid="11" grpId="1" animBg="1"/>
      <p:bldP spid="12" grpId="0" animBg="1"/>
      <p:bldP spid="12" grpId="1" animBg="1"/>
      <p:bldP spid="13" grpId="0" animBg="1"/>
      <p:bldP spid="13" grpId="1"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p:cNvGrpSpPr/>
          <p:nvPr/>
        </p:nvGrpSpPr>
        <p:grpSpPr>
          <a:xfrm>
            <a:off x="63858" y="1182131"/>
            <a:ext cx="3412684" cy="5720850"/>
            <a:chOff x="63858" y="1182131"/>
            <a:chExt cx="3412684" cy="5720850"/>
          </a:xfrm>
        </p:grpSpPr>
        <p:pic>
          <p:nvPicPr>
            <p:cNvPr id="2" name="Picture 1"/>
            <p:cNvPicPr>
              <a:picLocks noChangeAspect="1"/>
            </p:cNvPicPr>
            <p:nvPr/>
          </p:nvPicPr>
          <p:blipFill>
            <a:blip r:embed="rId2"/>
            <a:stretch>
              <a:fillRect/>
            </a:stretch>
          </p:blipFill>
          <p:spPr>
            <a:xfrm>
              <a:off x="63858" y="1182131"/>
              <a:ext cx="3412684" cy="5720850"/>
            </a:xfrm>
            <a:prstGeom prst="rect">
              <a:avLst/>
            </a:prstGeom>
          </p:spPr>
        </p:pic>
        <p:sp>
          <p:nvSpPr>
            <p:cNvPr id="5" name="Rectangle 4"/>
            <p:cNvSpPr/>
            <p:nvPr/>
          </p:nvSpPr>
          <p:spPr>
            <a:xfrm>
              <a:off x="313930" y="4129532"/>
              <a:ext cx="2912539" cy="1077218"/>
            </a:xfrm>
            <a:prstGeom prst="rect">
              <a:avLst/>
            </a:prstGeom>
          </p:spPr>
          <p:txBody>
            <a:bodyPr wrap="square">
              <a:spAutoFit/>
            </a:bodyPr>
            <a:lstStyle/>
            <a:p>
              <a:pPr lvl="0" algn="ctr"/>
              <a:r>
                <a:rPr lang="en-US" sz="3200" dirty="0" err="1">
                  <a:solidFill>
                    <a:srgbClr val="C00000"/>
                  </a:solidFill>
                  <a:latin typeface="Sigmar One" panose="00000500000000000000" pitchFamily="2" charset="0"/>
                </a:rPr>
                <a:t>Liên</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hệ</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thực</a:t>
              </a:r>
              <a:r>
                <a:rPr lang="en-US" sz="3200" dirty="0">
                  <a:solidFill>
                    <a:srgbClr val="C00000"/>
                  </a:solidFill>
                  <a:latin typeface="Sigmar One" panose="00000500000000000000" pitchFamily="2" charset="0"/>
                </a:rPr>
                <a:t> </a:t>
              </a:r>
              <a:r>
                <a:rPr lang="en-US" sz="3200" dirty="0" err="1">
                  <a:solidFill>
                    <a:srgbClr val="C00000"/>
                  </a:solidFill>
                  <a:latin typeface="Sigmar One" panose="00000500000000000000" pitchFamily="2" charset="0"/>
                </a:rPr>
                <a:t>tế</a:t>
              </a:r>
              <a:endParaRPr lang="en-US" sz="3200" dirty="0">
                <a:solidFill>
                  <a:srgbClr val="C00000"/>
                </a:solidFill>
                <a:latin typeface="Sigmar One" panose="00000500000000000000" pitchFamily="2" charset="0"/>
              </a:endParaRPr>
            </a:p>
          </p:txBody>
        </p:sp>
      </p:grpSp>
      <p:pic>
        <p:nvPicPr>
          <p:cNvPr id="17" name="Picture 16">
            <a:extLst>
              <a:ext uri="{FF2B5EF4-FFF2-40B4-BE49-F238E27FC236}">
                <a16:creationId xmlns:a16="http://schemas.microsoft.com/office/drawing/2014/main" id="{3FF75E74-D836-101E-C3EC-886A81AB3216}"/>
              </a:ext>
            </a:extLst>
          </p:cNvPr>
          <p:cNvPicPr>
            <a:picLocks noChangeAspect="1"/>
          </p:cNvPicPr>
          <p:nvPr/>
        </p:nvPicPr>
        <p:blipFill rotWithShape="1">
          <a:blip r:embed="rId3"/>
          <a:srcRect t="14694" b="21814"/>
          <a:stretch/>
        </p:blipFill>
        <p:spPr>
          <a:xfrm>
            <a:off x="4997" y="109176"/>
            <a:ext cx="1002831" cy="838201"/>
          </a:xfrm>
          <a:prstGeom prst="rect">
            <a:avLst/>
          </a:prstGeom>
        </p:spPr>
      </p:pic>
      <p:grpSp>
        <p:nvGrpSpPr>
          <p:cNvPr id="8" name="Group 7"/>
          <p:cNvGrpSpPr/>
          <p:nvPr/>
        </p:nvGrpSpPr>
        <p:grpSpPr>
          <a:xfrm>
            <a:off x="6629402" y="3048000"/>
            <a:ext cx="5562599" cy="3661556"/>
            <a:chOff x="5968622" y="3180367"/>
            <a:chExt cx="6223378" cy="3661556"/>
          </a:xfrm>
        </p:grpSpPr>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982075" y="4174923"/>
              <a:ext cx="3209925" cy="2667000"/>
            </a:xfrm>
            <a:prstGeom prst="rect">
              <a:avLst/>
            </a:prstGeom>
          </p:spPr>
        </p:pic>
        <p:sp>
          <p:nvSpPr>
            <p:cNvPr id="10" name="TextBox 9">
              <a:extLst>
                <a:ext uri="{FF2B5EF4-FFF2-40B4-BE49-F238E27FC236}">
                  <a16:creationId xmlns:a16="http://schemas.microsoft.com/office/drawing/2014/main" id="{6F83456C-C951-CDE7-BAE3-6278941DCDEE}"/>
                </a:ext>
              </a:extLst>
            </p:cNvPr>
            <p:cNvSpPr txBox="1"/>
            <p:nvPr/>
          </p:nvSpPr>
          <p:spPr>
            <a:xfrm>
              <a:off x="5968622" y="3180367"/>
              <a:ext cx="4944602" cy="1055608"/>
            </a:xfrm>
            <a:prstGeom prst="wedgeRoundRectCallout">
              <a:avLst>
                <a:gd name="adj1" fmla="val 36480"/>
                <a:gd name="adj2" fmla="val 8415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nhóm</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đôi</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a:t>
              </a:r>
            </a:p>
            <a:p>
              <a:pPr algn="just"/>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Dựa</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vào</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câu</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rgbClr val="C00000"/>
                  </a:solidFill>
                  <a:latin typeface="Nunito Black" pitchFamily="2" charset="0"/>
                  <a:ea typeface="Open Sans" panose="020B0606030504020204" pitchFamily="34" charset="0"/>
                  <a:cs typeface="Open Sans" panose="020B0606030504020204" pitchFamily="34" charset="0"/>
                </a:rPr>
                <a:t>hỏi</a:t>
              </a:r>
              <a:r>
                <a:rPr lang="en-US" sz="2800" b="1" dirty="0" smtClean="0">
                  <a:solidFill>
                    <a:srgbClr val="C00000"/>
                  </a:solidFill>
                  <a:latin typeface="Nunito Black" pitchFamily="2" charset="0"/>
                  <a:ea typeface="Open Sans" panose="020B0606030504020204" pitchFamily="34" charset="0"/>
                  <a:cs typeface="Open Sans" panose="020B0606030504020204" pitchFamily="34" charset="0"/>
                </a:rPr>
                <a:t> 2, 3, 4.</a:t>
              </a:r>
              <a:endParaRPr lang="en-US"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grpSp>
      <p:sp>
        <p:nvSpPr>
          <p:cNvPr id="11" name="TextBox 10">
            <a:extLst>
              <a:ext uri="{FF2B5EF4-FFF2-40B4-BE49-F238E27FC236}">
                <a16:creationId xmlns:a16="http://schemas.microsoft.com/office/drawing/2014/main" id="{6F83456C-C951-CDE7-BAE3-6278941DCDEE}"/>
              </a:ext>
            </a:extLst>
          </p:cNvPr>
          <p:cNvSpPr txBox="1"/>
          <p:nvPr/>
        </p:nvSpPr>
        <p:spPr>
          <a:xfrm>
            <a:off x="839725" y="1364612"/>
            <a:ext cx="10515600" cy="1401235"/>
          </a:xfrm>
          <a:prstGeom prst="wedgeRoundRectCallout">
            <a:avLst>
              <a:gd name="adj1" fmla="val 30273"/>
              <a:gd name="adj2" fmla="val 45176"/>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defTabSz="914400">
              <a:lnSpc>
                <a:spcPct val="90000"/>
              </a:lnSpc>
              <a:spcAft>
                <a:spcPts val="600"/>
              </a:spcAft>
            </a:pPr>
            <a:r>
              <a:rPr lang="en-US" sz="2800" dirty="0" smtClean="0">
                <a:solidFill>
                  <a:srgbClr val="C00000"/>
                </a:solidFill>
                <a:latin typeface="Nunito Black" pitchFamily="2" charset="0"/>
              </a:rPr>
              <a:t>    </a:t>
            </a:r>
            <a:r>
              <a:rPr lang="en-US" sz="2800" dirty="0" err="1" smtClean="0">
                <a:solidFill>
                  <a:srgbClr val="C00000"/>
                </a:solidFill>
                <a:latin typeface="Nunito Black" pitchFamily="2" charset="0"/>
              </a:rPr>
              <a:t>Cô</a:t>
            </a:r>
            <a:r>
              <a:rPr lang="en-US" sz="2800" dirty="0" smtClean="0">
                <a:solidFill>
                  <a:srgbClr val="C00000"/>
                </a:solidFill>
                <a:latin typeface="Nunito Black" pitchFamily="2" charset="0"/>
              </a:rPr>
              <a:t>-li-a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sinh</a:t>
            </a:r>
            <a:r>
              <a:rPr lang="en-US" sz="2800" dirty="0">
                <a:solidFill>
                  <a:srgbClr val="C00000"/>
                </a:solidFill>
                <a:latin typeface="Nunito Black" pitchFamily="2" charset="0"/>
              </a:rPr>
              <a:t> </a:t>
            </a:r>
            <a:r>
              <a:rPr lang="en-US" sz="2800" dirty="0" err="1">
                <a:solidFill>
                  <a:srgbClr val="C00000"/>
                </a:solidFill>
                <a:latin typeface="Nunito Black" pitchFamily="2" charset="0"/>
              </a:rPr>
              <a:t>có</a:t>
            </a:r>
            <a:r>
              <a:rPr lang="en-US" sz="2800" dirty="0">
                <a:solidFill>
                  <a:srgbClr val="C00000"/>
                </a:solidFill>
                <a:latin typeface="Nunito Black" pitchFamily="2" charset="0"/>
              </a:rPr>
              <a:t> ý </a:t>
            </a:r>
            <a:r>
              <a:rPr lang="en-US" sz="2800" dirty="0" err="1">
                <a:solidFill>
                  <a:srgbClr val="C00000"/>
                </a:solidFill>
                <a:latin typeface="Nunito Black" pitchFamily="2" charset="0"/>
              </a:rPr>
              <a:t>thức</a:t>
            </a:r>
            <a:r>
              <a:rPr lang="en-US" sz="2800" dirty="0">
                <a:solidFill>
                  <a:srgbClr val="C00000"/>
                </a:solidFill>
                <a:latin typeface="Nunito Black" pitchFamily="2" charset="0"/>
              </a:rPr>
              <a:t> </a:t>
            </a:r>
            <a:r>
              <a:rPr lang="en-US" sz="2800" dirty="0" err="1">
                <a:solidFill>
                  <a:srgbClr val="C00000"/>
                </a:solidFill>
                <a:latin typeface="Nunito Black" pitchFamily="2" charset="0"/>
              </a:rPr>
              <a:t>học</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a:t>
            </a:r>
            <a:r>
              <a:rPr lang="en-US" sz="2800" dirty="0">
                <a:solidFill>
                  <a:srgbClr val="C00000"/>
                </a:solidFill>
                <a:latin typeface="Nunito Black" pitchFamily="2" charset="0"/>
              </a:rPr>
              <a:t> </a:t>
            </a:r>
            <a:r>
              <a:rPr lang="en-US" sz="2800" dirty="0" err="1">
                <a:solidFill>
                  <a:srgbClr val="C00000"/>
                </a:solidFill>
                <a:latin typeface="Nunito Black" pitchFamily="2" charset="0"/>
              </a:rPr>
              <a:t>một</a:t>
            </a:r>
            <a:r>
              <a:rPr lang="en-US" sz="2800" dirty="0">
                <a:solidFill>
                  <a:srgbClr val="C00000"/>
                </a:solidFill>
                <a:latin typeface="Nunito Black" pitchFamily="2" charset="0"/>
              </a:rPr>
              <a:t> </a:t>
            </a:r>
            <a:r>
              <a:rPr lang="en-US" sz="2800" dirty="0" err="1">
                <a:solidFill>
                  <a:srgbClr val="C00000"/>
                </a:solidFill>
                <a:latin typeface="Nunito Black" pitchFamily="2" charset="0"/>
              </a:rPr>
              <a:t>người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biết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giữ</a:t>
            </a:r>
            <a:r>
              <a:rPr lang="en-US" sz="2800" dirty="0">
                <a:solidFill>
                  <a:srgbClr val="C00000"/>
                </a:solidFill>
                <a:latin typeface="Nunito Black" pitchFamily="2" charset="0"/>
              </a:rPr>
              <a:t> </a:t>
            </a:r>
            <a:r>
              <a:rPr lang="en-US" sz="2800" dirty="0" err="1">
                <a:solidFill>
                  <a:srgbClr val="C00000"/>
                </a:solidFill>
                <a:latin typeface="Nunito Black" pitchFamily="2" charset="0"/>
              </a:rPr>
              <a:t>lời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nói</a:t>
            </a:r>
            <a:r>
              <a:rPr lang="en-US" sz="2800" dirty="0">
                <a:solidFill>
                  <a:srgbClr val="C00000"/>
                </a:solidFill>
                <a:latin typeface="Nunito Black" pitchFamily="2" charset="0"/>
              </a:rPr>
              <a:t> </a:t>
            </a:r>
            <a:r>
              <a:rPr lang="en-US" sz="2800" dirty="0" err="1">
                <a:solidFill>
                  <a:srgbClr val="C00000"/>
                </a:solidFill>
                <a:latin typeface="Nunito Black" pitchFamily="2" charset="0"/>
              </a:rPr>
              <a:t>đi</a:t>
            </a:r>
            <a:r>
              <a:rPr lang="en-US" sz="2800" dirty="0">
                <a:solidFill>
                  <a:srgbClr val="C00000"/>
                </a:solidFill>
                <a:latin typeface="Nunito Black" pitchFamily="2" charset="0"/>
              </a:rPr>
              <a:t> </a:t>
            </a:r>
            <a:r>
              <a:rPr lang="en-US" sz="2800" dirty="0" err="1">
                <a:solidFill>
                  <a:srgbClr val="C00000"/>
                </a:solidFill>
                <a:latin typeface="Nunito Black" pitchFamily="2" charset="0"/>
              </a:rPr>
              <a:t>đôi</a:t>
            </a:r>
            <a:r>
              <a:rPr lang="en-US" sz="2800" dirty="0">
                <a:solidFill>
                  <a:srgbClr val="C00000"/>
                </a:solidFill>
                <a:latin typeface="Nunito Black" pitchFamily="2" charset="0"/>
              </a:rPr>
              <a:t> </a:t>
            </a:r>
            <a:r>
              <a:rPr lang="en-US" sz="2800" dirty="0" err="1">
                <a:solidFill>
                  <a:srgbClr val="C00000"/>
                </a:solidFill>
                <a:latin typeface="Nunito Black" pitchFamily="2" charset="0"/>
              </a:rPr>
              <a:t>với</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nên</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vui</a:t>
            </a:r>
            <a:r>
              <a:rPr lang="en-US" sz="2800" dirty="0">
                <a:solidFill>
                  <a:srgbClr val="C00000"/>
                </a:solidFill>
                <a:latin typeface="Nunito Black" pitchFamily="2" charset="0"/>
              </a:rPr>
              <a:t> </a:t>
            </a:r>
            <a:r>
              <a:rPr lang="en-US" sz="2800" dirty="0" err="1">
                <a:solidFill>
                  <a:srgbClr val="C00000"/>
                </a:solidFill>
                <a:latin typeface="Nunito Black" pitchFamily="2" charset="0"/>
              </a:rPr>
              <a:t>vẻ</a:t>
            </a:r>
            <a:r>
              <a:rPr lang="en-US" sz="2800" dirty="0">
                <a:solidFill>
                  <a:srgbClr val="C00000"/>
                </a:solidFill>
                <a:latin typeface="Nunito Black" pitchFamily="2" charset="0"/>
              </a:rPr>
              <a:t> </a:t>
            </a:r>
            <a:r>
              <a:rPr lang="en-US" sz="2800" dirty="0" err="1">
                <a:solidFill>
                  <a:srgbClr val="C00000"/>
                </a:solidFill>
                <a:latin typeface="Nunito Black" pitchFamily="2" charset="0"/>
              </a:rPr>
              <a:t>thực</a:t>
            </a:r>
            <a:r>
              <a:rPr lang="en-US" sz="2800" dirty="0">
                <a:solidFill>
                  <a:srgbClr val="C00000"/>
                </a:solidFill>
                <a:latin typeface="Nunito Black" pitchFamily="2" charset="0"/>
              </a:rPr>
              <a:t> </a:t>
            </a:r>
            <a:r>
              <a:rPr lang="en-US" sz="2800" dirty="0" err="1">
                <a:solidFill>
                  <a:srgbClr val="C00000"/>
                </a:solidFill>
                <a:latin typeface="Nunito Black" pitchFamily="2" charset="0"/>
              </a:rPr>
              <a:t>hiện</a:t>
            </a:r>
            <a:r>
              <a:rPr lang="en-US" sz="2800" dirty="0">
                <a:solidFill>
                  <a:srgbClr val="C00000"/>
                </a:solidFill>
                <a:latin typeface="Nunito Black" pitchFamily="2" charset="0"/>
              </a:rPr>
              <a:t> </a:t>
            </a:r>
            <a:r>
              <a:rPr lang="en-US" sz="2800" dirty="0" err="1">
                <a:solidFill>
                  <a:srgbClr val="C00000"/>
                </a:solidFill>
                <a:latin typeface="Nunito Black" pitchFamily="2" charset="0"/>
              </a:rPr>
              <a:t>các</a:t>
            </a:r>
            <a:r>
              <a:rPr lang="en-US" sz="2800" dirty="0">
                <a:solidFill>
                  <a:srgbClr val="C00000"/>
                </a:solidFill>
                <a:latin typeface="Nunito Black" pitchFamily="2" charset="0"/>
              </a:rPr>
              <a:t> </a:t>
            </a:r>
            <a:r>
              <a:rPr lang="en-US" sz="2800" dirty="0" err="1">
                <a:solidFill>
                  <a:srgbClr val="C00000"/>
                </a:solidFill>
                <a:latin typeface="Nunito Black" pitchFamily="2" charset="0"/>
              </a:rPr>
              <a:t>việc</a:t>
            </a:r>
            <a:r>
              <a:rPr lang="en-US" sz="2800" dirty="0">
                <a:solidFill>
                  <a:srgbClr val="C00000"/>
                </a:solidFill>
                <a:latin typeface="Nunito Black" pitchFamily="2" charset="0"/>
              </a:rPr>
              <a:t> </a:t>
            </a:r>
            <a:r>
              <a:rPr lang="en-US" sz="2800" dirty="0" err="1">
                <a:solidFill>
                  <a:srgbClr val="C00000"/>
                </a:solidFill>
                <a:latin typeface="Nunito Black" pitchFamily="2" charset="0"/>
              </a:rPr>
              <a:t>đã</a:t>
            </a:r>
            <a:r>
              <a:rPr lang="en-US" sz="2800" dirty="0">
                <a:solidFill>
                  <a:srgbClr val="C00000"/>
                </a:solidFill>
                <a:latin typeface="Nunito Black" pitchFamily="2" charset="0"/>
              </a:rPr>
              <a:t> </a:t>
            </a:r>
            <a:r>
              <a:rPr lang="en-US" sz="2800" dirty="0" err="1">
                <a:solidFill>
                  <a:srgbClr val="C00000"/>
                </a:solidFill>
                <a:latin typeface="Nunito Black" pitchFamily="2" charset="0"/>
              </a:rPr>
              <a:t>viết</a:t>
            </a:r>
            <a:r>
              <a:rPr lang="en-US" sz="2800" dirty="0">
                <a:solidFill>
                  <a:srgbClr val="C00000"/>
                </a:solidFill>
                <a:latin typeface="Nunito Black" pitchFamily="2" charset="0"/>
              </a:rPr>
              <a:t> </a:t>
            </a:r>
            <a:r>
              <a:rPr lang="en-US" sz="2800" dirty="0" err="1">
                <a:solidFill>
                  <a:srgbClr val="C00000"/>
                </a:solidFill>
                <a:latin typeface="Nunito Black" pitchFamily="2" charset="0"/>
              </a:rPr>
              <a:t>trong</a:t>
            </a:r>
            <a:r>
              <a:rPr lang="en-US" sz="2800" dirty="0">
                <a:solidFill>
                  <a:srgbClr val="C00000"/>
                </a:solidFill>
                <a:latin typeface="Nunito Black" pitchFamily="2" charset="0"/>
              </a:rPr>
              <a:t> </a:t>
            </a:r>
            <a:r>
              <a:rPr lang="en-US" sz="2800" dirty="0" err="1">
                <a:solidFill>
                  <a:srgbClr val="C00000"/>
                </a:solidFill>
                <a:latin typeface="Nunito Black" pitchFamily="2" charset="0"/>
              </a:rPr>
              <a:t>bài</a:t>
            </a:r>
            <a:r>
              <a:rPr lang="en-US" sz="2800" dirty="0">
                <a:solidFill>
                  <a:srgbClr val="C00000"/>
                </a:solidFill>
                <a:latin typeface="Nunito Black" pitchFamily="2" charset="0"/>
              </a:rPr>
              <a:t> </a:t>
            </a:r>
            <a:r>
              <a:rPr lang="en-US" sz="2800" dirty="0" err="1">
                <a:solidFill>
                  <a:srgbClr val="C00000"/>
                </a:solidFill>
                <a:latin typeface="Nunito Black" pitchFamily="2" charset="0"/>
              </a:rPr>
              <a:t>tập</a:t>
            </a:r>
            <a:r>
              <a:rPr lang="en-US" sz="2800" dirty="0">
                <a:solidFill>
                  <a:srgbClr val="C00000"/>
                </a:solidFill>
                <a:latin typeface="Nunito Black" pitchFamily="2" charset="0"/>
              </a:rPr>
              <a:t> </a:t>
            </a:r>
            <a:r>
              <a:rPr lang="en-US" sz="2800" dirty="0" err="1">
                <a:solidFill>
                  <a:srgbClr val="C00000"/>
                </a:solidFill>
                <a:latin typeface="Nunito Black" pitchFamily="2" charset="0"/>
              </a:rPr>
              <a:t>làm</a:t>
            </a:r>
            <a:r>
              <a:rPr lang="en-US" sz="2800" dirty="0">
                <a:solidFill>
                  <a:srgbClr val="C00000"/>
                </a:solidFill>
                <a:latin typeface="Nunito Black" pitchFamily="2" charset="0"/>
              </a:rPr>
              <a:t> </a:t>
            </a:r>
            <a:r>
              <a:rPr lang="en-US" sz="2800" dirty="0" err="1">
                <a:solidFill>
                  <a:srgbClr val="C00000"/>
                </a:solidFill>
                <a:latin typeface="Nunito Black" pitchFamily="2" charset="0"/>
              </a:rPr>
              <a:t>văn</a:t>
            </a:r>
            <a:r>
              <a:rPr lang="en-US" sz="2800" dirty="0">
                <a:solidFill>
                  <a:srgbClr val="C00000"/>
                </a:solidFill>
                <a:latin typeface="Nunito Black" pitchFamily="2" charset="0"/>
              </a:rPr>
              <a:t>.</a:t>
            </a:r>
            <a:endParaRPr lang="en-US" sz="2800" b="1" dirty="0">
              <a:solidFill>
                <a:srgbClr val="C00000"/>
              </a:solidFill>
              <a:latin typeface="Nunito Black" pitchFamily="2" charset="0"/>
            </a:endParaRPr>
          </a:p>
        </p:txBody>
      </p:sp>
      <p:sp>
        <p:nvSpPr>
          <p:cNvPr id="12" name="TextBox 11">
            <a:extLst>
              <a:ext uri="{FF2B5EF4-FFF2-40B4-BE49-F238E27FC236}">
                <a16:creationId xmlns:a16="http://schemas.microsoft.com/office/drawing/2014/main" id="{8DB2DD22-29B2-C4C4-DD77-80D26F326D35}"/>
              </a:ext>
            </a:extLst>
          </p:cNvPr>
          <p:cNvSpPr txBox="1"/>
          <p:nvPr/>
        </p:nvSpPr>
        <p:spPr>
          <a:xfrm>
            <a:off x="1007828" y="238835"/>
            <a:ext cx="6383572" cy="578882"/>
          </a:xfrm>
          <a:prstGeom prst="round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square">
            <a:spAutoFit/>
          </a:bodyPr>
          <a:lstStyle/>
          <a:p>
            <a:r>
              <a:rPr lang="en-US" sz="2800" b="1" dirty="0" err="1">
                <a:solidFill>
                  <a:srgbClr val="0070C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70C0"/>
                </a:solidFill>
                <a:latin typeface="Nunito Black" pitchFamily="2" charset="0"/>
                <a:ea typeface="Open Sans" panose="020B0606030504020204" pitchFamily="34" charset="0"/>
                <a:cs typeface="Open Sans" panose="020B0606030504020204" pitchFamily="34" charset="0"/>
              </a:rPr>
              <a:t> </a:t>
            </a:r>
            <a:r>
              <a:rPr lang="en-US" sz="2800" b="1" dirty="0" smtClean="0">
                <a:solidFill>
                  <a:srgbClr val="0070C0"/>
                </a:solidFill>
                <a:latin typeface="Nunito Black" pitchFamily="2" charset="0"/>
                <a:ea typeface="Open Sans" panose="020B0606030504020204" pitchFamily="34" charset="0"/>
                <a:cs typeface="Open Sans" panose="020B0606030504020204" pitchFamily="34" charset="0"/>
              </a:rPr>
              <a:t>5</a:t>
            </a:r>
            <a:r>
              <a:rPr lang="en-US" sz="2800" dirty="0" smtClean="0">
                <a:solidFill>
                  <a:srgbClr val="0070C0"/>
                </a:solidFill>
                <a:latin typeface="Nunito Black" pitchFamily="2" charset="0"/>
                <a:ea typeface="Open Sans" panose="020B0606030504020204" pitchFamily="34" charset="0"/>
                <a:cs typeface="Open Sans" panose="020B0606030504020204" pitchFamily="34"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nhận</a:t>
            </a:r>
            <a:r>
              <a:rPr lang="en-US" sz="2800" dirty="0" smtClean="0">
                <a:latin typeface="Nunito Black" pitchFamily="2" charset="0"/>
              </a:rPr>
              <a:t> </a:t>
            </a:r>
            <a:r>
              <a:rPr lang="en-US" sz="2800" dirty="0" err="1" smtClean="0">
                <a:latin typeface="Nunito Black" pitchFamily="2" charset="0"/>
              </a:rPr>
              <a:t>xét</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 </a:t>
            </a:r>
            <a:r>
              <a:rPr lang="en-US" sz="2800" dirty="0" err="1" smtClean="0">
                <a:latin typeface="Nunito Black" pitchFamily="2" charset="0"/>
              </a:rPr>
              <a:t>về</a:t>
            </a:r>
            <a:r>
              <a:rPr lang="en-US" sz="2800" dirty="0" smtClean="0">
                <a:latin typeface="Nunito Black" pitchFamily="2" charset="0"/>
              </a:rPr>
              <a:t> </a:t>
            </a:r>
            <a:r>
              <a:rPr lang="en-US" sz="2800" dirty="0" err="1" smtClean="0">
                <a:latin typeface="Nunito Black" pitchFamily="2" charset="0"/>
              </a:rPr>
              <a:t>Cô</a:t>
            </a:r>
            <a:r>
              <a:rPr lang="en-US" sz="2800" dirty="0" smtClean="0">
                <a:latin typeface="Nunito Black" pitchFamily="2" charset="0"/>
              </a:rPr>
              <a:t>-li-a.</a:t>
            </a:r>
            <a:endParaRPr lang="en-US" sz="2800" dirty="0">
              <a:latin typeface="Nunito Black" pitchFamily="2" charset="0"/>
              <a:ea typeface="Open Sans" panose="020B0606030504020204" pitchFamily="34" charset="0"/>
              <a:cs typeface="Open Sans" panose="020B0606030504020204" pitchFamily="34" charset="0"/>
            </a:endParaRPr>
          </a:p>
        </p:txBody>
      </p:sp>
      <p:sp>
        <p:nvSpPr>
          <p:cNvPr id="14" name="Cloud 13">
            <a:extLst>
              <a:ext uri="{FF2B5EF4-FFF2-40B4-BE49-F238E27FC236}">
                <a16:creationId xmlns:a16="http://schemas.microsoft.com/office/drawing/2014/main" id="{C0755511-67E4-33FC-055D-EE6DCEC743C0}"/>
              </a:ext>
            </a:extLst>
          </p:cNvPr>
          <p:cNvSpPr/>
          <p:nvPr/>
        </p:nvSpPr>
        <p:spPr>
          <a:xfrm>
            <a:off x="3054266" y="826006"/>
            <a:ext cx="5688486" cy="2572585"/>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đã</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làm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gì</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để</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giúp</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đơỡ</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ông</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bà</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bố</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mẹ</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anh</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chị</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em</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bạn</a:t>
            </a:r>
            <a:r>
              <a:rPr lang="en-US" sz="2800" dirty="0" smtClean="0">
                <a:solidFill>
                  <a:srgbClr val="C00000"/>
                </a:solidFill>
                <a:latin typeface="#9Slide03 AmpleSoft Bold" panose="02000000000000000000" pitchFamily="2" charset="0"/>
              </a:rPr>
              <a:t> </a:t>
            </a:r>
            <a:r>
              <a:rPr lang="en-US" sz="2800" dirty="0" err="1" smtClean="0">
                <a:solidFill>
                  <a:srgbClr val="C00000"/>
                </a:solidFill>
                <a:latin typeface="#9Slide03 AmpleSoft Bold" panose="02000000000000000000" pitchFamily="2" charset="0"/>
              </a:rPr>
              <a:t>bè</a:t>
            </a:r>
            <a:r>
              <a:rPr lang="en-US" sz="2800" dirty="0" smtClean="0">
                <a:solidFill>
                  <a:srgbClr val="C00000"/>
                </a:solidFill>
                <a:latin typeface="#9Slide03 AmpleSoft Bold" panose="02000000000000000000" pitchFamily="2" charset="0"/>
              </a:rPr>
              <a:t>....? </a:t>
            </a:r>
            <a:endParaRPr lang="en-US" sz="2800" dirty="0">
              <a:solidFill>
                <a:srgbClr val="C00000"/>
              </a:solidFill>
              <a:latin typeface="#9Slide03 AmpleSoft Bold" panose="02000000000000000000" pitchFamily="2" charset="0"/>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6798" b="95961" l="7917" r="92167">
                        <a14:foregroundMark x1="18667" y1="11429" x2="27667" y2="18621"/>
                        <a14:foregroundMark x1="37250" y1="47291" x2="34917" y2="52315"/>
                        <a14:foregroundMark x1="71000" y1="69458" x2="71000" y2="69458"/>
                      </a14:backgroundRemoval>
                    </a14:imgEffect>
                  </a14:imgLayer>
                </a14:imgProps>
              </a:ext>
            </a:extLst>
          </a:blip>
          <a:stretch>
            <a:fillRect/>
          </a:stretch>
        </p:blipFill>
        <p:spPr>
          <a:xfrm>
            <a:off x="2917586" y="3539668"/>
            <a:ext cx="3735383" cy="3159511"/>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10000" b="93333" l="5752" r="89823"/>
                    </a14:imgEffect>
                  </a14:imgLayer>
                </a14:imgProps>
              </a:ext>
            </a:extLst>
          </a:blip>
          <a:stretch>
            <a:fillRect/>
          </a:stretch>
        </p:blipFill>
        <p:spPr>
          <a:xfrm>
            <a:off x="8740907" y="2362200"/>
            <a:ext cx="3590925" cy="4766715"/>
          </a:xfrm>
          <a:prstGeom prst="rect">
            <a:avLst/>
          </a:prstGeom>
        </p:spPr>
      </p:pic>
      <p:pic>
        <p:nvPicPr>
          <p:cNvPr id="7" name="Picture 6"/>
          <p:cNvPicPr>
            <a:picLocks noChangeAspect="1"/>
          </p:cNvPicPr>
          <p:nvPr/>
        </p:nvPicPr>
        <p:blipFill>
          <a:blip r:embed="rId9"/>
          <a:stretch>
            <a:fillRect/>
          </a:stretch>
        </p:blipFill>
        <p:spPr>
          <a:xfrm>
            <a:off x="6429412" y="3756351"/>
            <a:ext cx="2900798" cy="2900798"/>
          </a:xfrm>
          <a:prstGeom prst="rect">
            <a:avLst/>
          </a:prstGeom>
        </p:spPr>
      </p:pic>
      <p:pic>
        <p:nvPicPr>
          <p:cNvPr id="13" name="Picture 12"/>
          <p:cNvPicPr>
            <a:picLocks noChangeAspect="1"/>
          </p:cNvPicPr>
          <p:nvPr/>
        </p:nvPicPr>
        <p:blipFill>
          <a:blip r:embed="rId10">
            <a:extLst>
              <a:ext uri="{BEBA8EAE-BF5A-486C-A8C5-ECC9F3942E4B}">
                <a14:imgProps xmlns:a14="http://schemas.microsoft.com/office/drawing/2010/main">
                  <a14:imgLayer r:embed="rId11">
                    <a14:imgEffect>
                      <a14:backgroundRemoval t="3769" b="99000" l="5170" r="94290"/>
                    </a14:imgEffect>
                  </a14:imgLayer>
                </a14:imgProps>
              </a:ext>
            </a:extLst>
          </a:blip>
          <a:stretch>
            <a:fillRect/>
          </a:stretch>
        </p:blipFill>
        <p:spPr>
          <a:xfrm>
            <a:off x="9083630" y="1728"/>
            <a:ext cx="2905477" cy="2914445"/>
          </a:xfrm>
          <a:prstGeom prst="rect">
            <a:avLst/>
          </a:prstGeom>
        </p:spPr>
      </p:pic>
    </p:spTree>
    <p:extLst>
      <p:ext uri="{BB962C8B-B14F-4D97-AF65-F5344CB8AC3E}">
        <p14:creationId xmlns:p14="http://schemas.microsoft.com/office/powerpoint/2010/main" val="32726690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xit" presetSubtype="0" fill="hold" nodeType="with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par>
                                <p:cTn id="43" presetID="16" presetClass="entr" presetSubtype="21"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502588" y="1662422"/>
            <a:ext cx="4648200" cy="44926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4811580" y="1752600"/>
            <a:ext cx="688339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5400" dirty="0" err="1" smtClean="0">
                <a:solidFill>
                  <a:srgbClr val="F9A72D"/>
                </a:solidFill>
                <a:latin typeface="Sigmar One" panose="00000500000000000000" pitchFamily="2" charset="0"/>
                <a:ea typeface="+mj-ea"/>
                <a:cs typeface="+mj-cs"/>
              </a:rPr>
              <a:t>Đọc</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lại</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toàn</a:t>
            </a:r>
            <a:r>
              <a:rPr lang="en-US" sz="5400" dirty="0" smtClean="0">
                <a:solidFill>
                  <a:srgbClr val="F9A72D"/>
                </a:solidFill>
                <a:latin typeface="Sigmar One" panose="00000500000000000000" pitchFamily="2" charset="0"/>
                <a:ea typeface="+mj-ea"/>
                <a:cs typeface="+mj-cs"/>
              </a:rPr>
              <a:t> </a:t>
            </a:r>
            <a:r>
              <a:rPr lang="en-US" sz="5400" dirty="0" err="1" smtClean="0">
                <a:solidFill>
                  <a:srgbClr val="F9A72D"/>
                </a:solidFill>
                <a:latin typeface="Sigmar One" panose="00000500000000000000" pitchFamily="2" charset="0"/>
                <a:ea typeface="+mj-ea"/>
                <a:cs typeface="+mj-cs"/>
              </a:rPr>
              <a:t>bài</a:t>
            </a:r>
            <a:endParaRPr lang="en-US" sz="5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4994749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57600" y="28960"/>
            <a:ext cx="4419600" cy="820738"/>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Sriracha"/>
              </a:rPr>
              <a:t>Bài</a:t>
            </a:r>
            <a:r>
              <a:rPr lang="en-US" sz="4400" spc="-133" dirty="0" smtClean="0">
                <a:solidFill>
                  <a:srgbClr val="FF0000"/>
                </a:solidFill>
                <a:latin typeface="Sriracha"/>
              </a:rPr>
              <a:t> </a:t>
            </a:r>
            <a:r>
              <a:rPr lang="en-US" sz="4400" spc="-133" dirty="0" err="1" smtClean="0">
                <a:solidFill>
                  <a:srgbClr val="FF0000"/>
                </a:solidFill>
                <a:latin typeface="Sriracha"/>
              </a:rPr>
              <a:t>tập</a:t>
            </a:r>
            <a:r>
              <a:rPr lang="en-US" sz="4400" spc="-133" dirty="0" smtClean="0">
                <a:solidFill>
                  <a:srgbClr val="FF0000"/>
                </a:solidFill>
                <a:latin typeface="Sriracha"/>
              </a:rPr>
              <a:t> </a:t>
            </a:r>
            <a:r>
              <a:rPr lang="en-US" sz="4400" spc="-133" dirty="0" err="1" smtClean="0">
                <a:solidFill>
                  <a:srgbClr val="FF0000"/>
                </a:solidFill>
                <a:latin typeface="Sriracha"/>
              </a:rPr>
              <a:t>làm</a:t>
            </a:r>
            <a:r>
              <a:rPr lang="en-US" sz="4400" spc="-133" dirty="0" smtClean="0">
                <a:solidFill>
                  <a:srgbClr val="FF0000"/>
                </a:solidFill>
                <a:latin typeface="Sriracha"/>
              </a:rPr>
              <a:t> </a:t>
            </a:r>
            <a:r>
              <a:rPr lang="en-US" sz="4400" spc="-133" dirty="0" err="1" smtClean="0">
                <a:solidFill>
                  <a:srgbClr val="FF0000"/>
                </a:solidFill>
                <a:latin typeface="Sriracha"/>
              </a:rPr>
              <a:t>văn</a:t>
            </a:r>
            <a:endParaRPr lang="en-US" sz="4400" spc="-133" dirty="0">
              <a:solidFill>
                <a:srgbClr val="FF0000"/>
              </a:solidFill>
              <a:latin typeface="Sriracha"/>
            </a:endParaRPr>
          </a:p>
        </p:txBody>
      </p:sp>
      <p:sp>
        <p:nvSpPr>
          <p:cNvPr id="3" name="Rectangle 2"/>
          <p:cNvSpPr/>
          <p:nvPr/>
        </p:nvSpPr>
        <p:spPr>
          <a:xfrm>
            <a:off x="304800" y="976717"/>
            <a:ext cx="11658601" cy="5847755"/>
          </a:xfrm>
          <a:prstGeom prst="rect">
            <a:avLst/>
          </a:prstGeom>
        </p:spPr>
        <p:txBody>
          <a:bodyPr wrap="square">
            <a:spAutoFit/>
          </a:bodyPr>
          <a:lstStyle/>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Có </a:t>
            </a:r>
            <a:r>
              <a:rPr lang="vi-VN" sz="2200" b="1" dirty="0">
                <a:solidFill>
                  <a:prstClr val="black"/>
                </a:solidFill>
                <a:latin typeface="Nunito Black" pitchFamily="2" charset="0"/>
              </a:rPr>
              <a:t>lần, cô giáo ra cho chúng tôi một đề văn ở lớp: “Em đã làm gì để giúp đỡ mẹ</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Tôi </a:t>
            </a:r>
            <a:r>
              <a:rPr lang="vi-VN" sz="2200" b="1" dirty="0">
                <a:solidFill>
                  <a:prstClr val="black"/>
                </a:solidFill>
                <a:latin typeface="Nunito Black" pitchFamily="2" charset="0"/>
              </a:rPr>
              <a:t>loay hoay mất một lúc, rồi cầm bút và bắt đầu viết: “Em đã nhiều lần giúp đỡ mẹ. Em quét nhà và rửa bát đĩa. Đôi khi, em giặt khăn mùi soa</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a:t>
            </a:r>
            <a:endParaRPr lang="vi-VN" sz="2200" b="1" dirty="0">
              <a:solidFill>
                <a:prstClr val="black"/>
              </a:solidFill>
              <a:latin typeface="Nunito Black" pitchFamily="2" charset="0"/>
            </a:endParaRP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Đến </a:t>
            </a:r>
            <a:r>
              <a:rPr lang="vi-VN" sz="2200" b="1" dirty="0">
                <a:solidFill>
                  <a:prstClr val="black"/>
                </a:solidFill>
                <a:latin typeface="Nunito Black" pitchFamily="2" charset="0"/>
              </a:rPr>
              <a:t>đây, tôi bỗng thấy bí. Quả thật, ở nhà, mẹ thường làm mọi việc. Thỉnh thoảng, mẹ bận, định bảo tôi giúp việc này việc kia, nhưng thấy tôi đang học, mẹ lại thôi.</a:t>
            </a:r>
          </a:p>
          <a:p>
            <a:pPr algn="just"/>
            <a:r>
              <a:rPr lang="en-US" sz="2200" b="1" dirty="0" smtClean="0">
                <a:solidFill>
                  <a:prstClr val="black"/>
                </a:solidFill>
                <a:latin typeface="Nunito Black" pitchFamily="2" charset="0"/>
              </a:rPr>
              <a:t>     </a:t>
            </a:r>
            <a:r>
              <a:rPr lang="vi-VN" sz="2200" b="1" dirty="0" smtClean="0">
                <a:solidFill>
                  <a:prstClr val="black"/>
                </a:solidFill>
                <a:latin typeface="Nunito Black" pitchFamily="2" charset="0"/>
              </a:rPr>
              <a:t>Tôi </a:t>
            </a:r>
            <a:r>
              <a:rPr lang="vi-VN" sz="2200" b="1" dirty="0">
                <a:solidFill>
                  <a:prstClr val="black"/>
                </a:solidFill>
                <a:latin typeface="Nunito Black" pitchFamily="2" charset="0"/>
              </a:rPr>
              <a:t>nhìn sang Liu-xi-a, thấy bạn ấy đang viết lia lịa. Thế là tôi bỗng nhớ có lần tôi giặt bít tất của mình, bèn viết thêm: “Em còn giặt bít tất</a:t>
            </a:r>
            <a:r>
              <a:rPr lang="vi-VN" sz="2200" b="1" dirty="0" smtClean="0">
                <a:solidFill>
                  <a:prstClr val="black"/>
                </a:solidFill>
                <a:latin typeface="Nunito Black" pitchFamily="2" charset="0"/>
              </a:rPr>
              <a:t>”</a:t>
            </a:r>
            <a:r>
              <a:rPr lang="en-US" sz="2200" b="1" dirty="0" smtClean="0">
                <a:solidFill>
                  <a:prstClr val="black"/>
                </a:solidFill>
                <a:latin typeface="Nunito Black" pitchFamily="2" charset="0"/>
              </a:rPr>
              <a:t>. </a:t>
            </a:r>
            <a:r>
              <a:rPr lang="vi-VN" sz="2200" b="1" dirty="0">
                <a:solidFill>
                  <a:prstClr val="black"/>
                </a:solidFill>
                <a:latin typeface="Nunito Black" pitchFamily="2" charset="0"/>
              </a:rPr>
              <a:t>Nhưng 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en-US" sz="2200" b="1" dirty="0">
                <a:solidFill>
                  <a:prstClr val="black"/>
                </a:solidFill>
                <a:latin typeface="Nunito Black" pitchFamily="2" charset="0"/>
              </a:rPr>
              <a:t>.</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Mấy hôm sau, sáng Chủ nhật, mẹ bảo tôi:</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 Cô-li-a này! Hôm nay con giặt áo sơ mi và quần áo lót đi nhé!</a:t>
            </a:r>
          </a:p>
          <a:p>
            <a:pPr algn="just"/>
            <a:r>
              <a:rPr lang="en-US" sz="2200" b="1" dirty="0">
                <a:solidFill>
                  <a:prstClr val="black"/>
                </a:solidFill>
                <a:latin typeface="Nunito Black" pitchFamily="2" charset="0"/>
              </a:rPr>
              <a:t>     </a:t>
            </a:r>
            <a:r>
              <a:rPr lang="vi-VN" sz="2200" b="1" dirty="0">
                <a:solidFill>
                  <a:prstClr val="black"/>
                </a:solidFill>
                <a:latin typeface="Nunito Black" pitchFamily="2" charset="0"/>
              </a:rPr>
              <a:t>Tôi tròn xoe mắt. Nhưng rồi tôi vui vẻ nhận lời, vì đó là việc làm mà tôi đã nói trong bài tập làm văn.</a:t>
            </a:r>
          </a:p>
          <a:p>
            <a:pPr algn="r"/>
            <a:r>
              <a:rPr lang="vi-VN" sz="2200" b="1" dirty="0">
                <a:solidFill>
                  <a:prstClr val="black"/>
                </a:solidFill>
                <a:latin typeface="Nunito Black" pitchFamily="2" charset="0"/>
              </a:rPr>
              <a:t>(Theo Pi-vô-va-rô-ra</a:t>
            </a:r>
            <a:r>
              <a:rPr lang="vi-VN" sz="2200" b="1" dirty="0" smtClean="0">
                <a:solidFill>
                  <a:prstClr val="black"/>
                </a:solidFill>
                <a:latin typeface="Nunito Black" pitchFamily="2" charset="0"/>
              </a:rPr>
              <a:t>)</a:t>
            </a:r>
            <a:endParaRPr lang="en-US" sz="2200" b="1" dirty="0">
              <a:solidFill>
                <a:prstClr val="black"/>
              </a:solidFill>
              <a:latin typeface="Nunito Black" pitchFamily="2" charset="0"/>
            </a:endParaRPr>
          </a:p>
        </p:txBody>
      </p:sp>
    </p:spTree>
    <p:extLst>
      <p:ext uri="{BB962C8B-B14F-4D97-AF65-F5344CB8AC3E}">
        <p14:creationId xmlns:p14="http://schemas.microsoft.com/office/powerpoint/2010/main" val="122440009"/>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605475" y="1451925"/>
            <a:ext cx="4800600" cy="4639950"/>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562601" y="2209800"/>
            <a:ext cx="5368070" cy="1952947"/>
          </a:xfrm>
          <a:prstGeom prst="rect">
            <a:avLst/>
          </a:prstGeom>
          <a:noFill/>
        </p:spPr>
        <p:txBody>
          <a:bodyPr vert="horz" lIns="60960" tIns="30480" rIns="60960" bIns="30480" rtlCol="0" anchor="ctr">
            <a:noAutofit/>
          </a:bodyPr>
          <a:lstStyle/>
          <a:p>
            <a:pPr indent="-152408" algn="ctr">
              <a:lnSpc>
                <a:spcPct val="170000"/>
              </a:lnSpc>
              <a:spcBef>
                <a:spcPct val="0"/>
              </a:spcBef>
              <a:spcAft>
                <a:spcPts val="400"/>
              </a:spcAft>
            </a:pPr>
            <a:r>
              <a:rPr lang="en-US" sz="4800" dirty="0" smtClean="0">
                <a:solidFill>
                  <a:srgbClr val="F9A72D"/>
                </a:solidFill>
                <a:latin typeface="Sigmar One" panose="00000500000000000000" pitchFamily="2" charset="0"/>
                <a:ea typeface="+mj-ea"/>
                <a:cs typeface="+mj-cs"/>
              </a:rPr>
              <a:t>ĐỌC MỞ RỘNG</a:t>
            </a:r>
            <a:endParaRPr lang="en-US" sz="48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1946983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7" name="TextBox 6">
            <a:extLst>
              <a:ext uri="{FF2B5EF4-FFF2-40B4-BE49-F238E27FC236}">
                <a16:creationId xmlns:a16="http://schemas.microsoft.com/office/drawing/2014/main" id="{8DB2DD22-29B2-C4C4-DD77-80D26F326D35}"/>
              </a:ext>
            </a:extLst>
          </p:cNvPr>
          <p:cNvSpPr txBox="1"/>
          <p:nvPr/>
        </p:nvSpPr>
        <p:spPr>
          <a:xfrm>
            <a:off x="381000" y="381000"/>
            <a:ext cx="11125200" cy="1430179"/>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lang="vi-VN" sz="2600" b="1" dirty="0">
                <a:solidFill>
                  <a:srgbClr val="0070C0"/>
                </a:solidFill>
                <a:latin typeface="Nunito Black" pitchFamily="2" charset="0"/>
              </a:rPr>
              <a:t> Câu </a:t>
            </a:r>
            <a:r>
              <a:rPr lang="en-US" sz="2600" b="1" dirty="0" smtClean="0">
                <a:solidFill>
                  <a:srgbClr val="0070C0"/>
                </a:solidFill>
                <a:latin typeface="Nunito Black" pitchFamily="2" charset="0"/>
                <a:ea typeface="Open Sans" panose="020B0606030504020204" pitchFamily="34" charset="0"/>
                <a:cs typeface="Open Sans" panose="020B0606030504020204" pitchFamily="34" charset="0"/>
              </a:rPr>
              <a:t>1</a:t>
            </a:r>
            <a:r>
              <a:rPr lang="vi-VN" sz="2600" b="1" dirty="0" smtClean="0">
                <a:latin typeface="Nunito Black" pitchFamily="2" charset="0"/>
              </a:rPr>
              <a:t>:</a:t>
            </a:r>
            <a:r>
              <a:rPr lang="en-US" sz="2600" b="1" dirty="0" smtClean="0">
                <a:latin typeface="Nunito Black" pitchFamily="2" charset="0"/>
              </a:rPr>
              <a:t> </a:t>
            </a:r>
            <a:r>
              <a:rPr lang="vi-VN" sz="2600" b="1" dirty="0" smtClean="0">
                <a:latin typeface="Nunito Black" pitchFamily="2" charset="0"/>
              </a:rPr>
              <a:t>Tìm </a:t>
            </a:r>
            <a:r>
              <a:rPr lang="vi-VN" sz="2600" b="1" dirty="0">
                <a:latin typeface="Nunito Black" pitchFamily="2" charset="0"/>
              </a:rPr>
              <a:t>đọc câu chuyện, bài văn, bài thơ,… về những hoạt động yêu thích của trẻ em (xem phim, xem xiếc, tham quan, dã ngoại,…) và viết vào phiếu đọc sách theo mẫu.</a:t>
            </a:r>
            <a:endParaRPr kumimoji="0" lang="en-US" sz="2600" b="1"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2" name="Picture 1"/>
          <p:cNvPicPr>
            <a:picLocks noChangeAspect="1"/>
          </p:cNvPicPr>
          <p:nvPr/>
        </p:nvPicPr>
        <p:blipFill>
          <a:blip r:embed="rId2"/>
          <a:stretch>
            <a:fillRect/>
          </a:stretch>
        </p:blipFill>
        <p:spPr>
          <a:xfrm>
            <a:off x="8991600" y="3894199"/>
            <a:ext cx="2876959" cy="2642068"/>
          </a:xfrm>
          <a:prstGeom prst="rect">
            <a:avLst/>
          </a:prstGeom>
        </p:spPr>
      </p:pic>
      <p:pic>
        <p:nvPicPr>
          <p:cNvPr id="5" name="Picture 4"/>
          <p:cNvPicPr>
            <a:picLocks noChangeAspect="1"/>
          </p:cNvPicPr>
          <p:nvPr/>
        </p:nvPicPr>
        <p:blipFill>
          <a:blip r:embed="rId3"/>
          <a:stretch>
            <a:fillRect/>
          </a:stretch>
        </p:blipFill>
        <p:spPr>
          <a:xfrm>
            <a:off x="350362" y="1870447"/>
            <a:ext cx="8793637" cy="4605998"/>
          </a:xfrm>
          <a:prstGeom prst="rect">
            <a:avLst/>
          </a:prstGeom>
        </p:spPr>
      </p:pic>
    </p:spTree>
    <p:extLst>
      <p:ext uri="{BB962C8B-B14F-4D97-AF65-F5344CB8AC3E}">
        <p14:creationId xmlns:p14="http://schemas.microsoft.com/office/powerpoint/2010/main" val="141190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2" name="Picture 1"/>
          <p:cNvPicPr>
            <a:picLocks noChangeAspect="1"/>
          </p:cNvPicPr>
          <p:nvPr/>
        </p:nvPicPr>
        <p:blipFill>
          <a:blip r:embed="rId2"/>
          <a:stretch>
            <a:fillRect/>
          </a:stretch>
        </p:blipFill>
        <p:spPr>
          <a:xfrm>
            <a:off x="8217018" y="3200400"/>
            <a:ext cx="3651541" cy="3335867"/>
          </a:xfrm>
          <a:prstGeom prst="rect">
            <a:avLst/>
          </a:prstGeom>
        </p:spPr>
      </p:pic>
      <p:sp>
        <p:nvSpPr>
          <p:cNvPr id="8" name="TextBox 7">
            <a:extLst>
              <a:ext uri="{FF2B5EF4-FFF2-40B4-BE49-F238E27FC236}">
                <a16:creationId xmlns:a16="http://schemas.microsoft.com/office/drawing/2014/main" id="{8DB2DD22-29B2-C4C4-DD77-80D26F326D35}"/>
              </a:ext>
            </a:extLst>
          </p:cNvPr>
          <p:cNvSpPr txBox="1"/>
          <p:nvPr/>
        </p:nvSpPr>
        <p:spPr>
          <a:xfrm>
            <a:off x="321732" y="457200"/>
            <a:ext cx="11353800"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pPr lvl="0" defTabSz="914309"/>
            <a:r>
              <a:rPr kumimoji="0" lang="vi-VN" sz="2800" b="1" i="0" u="none" strike="noStrike" kern="1200" cap="none" spc="0" normalizeH="0" baseline="0" noProof="0" dirty="0" smtClean="0">
                <a:ln>
                  <a:noFill/>
                </a:ln>
                <a:solidFill>
                  <a:srgbClr val="0070C0"/>
                </a:solidFill>
                <a:effectLst/>
                <a:uLnTx/>
                <a:uFillTx/>
                <a:latin typeface="Nunito Black" pitchFamily="2" charset="0"/>
              </a:rPr>
              <a:t>Câu </a:t>
            </a:r>
            <a:r>
              <a:rPr kumimoji="0" lang="en-US" sz="2800" b="1" i="0" u="none" strike="noStrike" kern="1200" cap="none" spc="0" normalizeH="0" baseline="0" noProof="0" dirty="0" smtClean="0">
                <a:ln>
                  <a:noFill/>
                </a:ln>
                <a:solidFill>
                  <a:srgbClr val="0070C0"/>
                </a:solidFill>
                <a:effectLst/>
                <a:uLnTx/>
                <a:uFillTx/>
                <a:latin typeface="Nunito Black" pitchFamily="2" charset="0"/>
                <a:ea typeface="Open Sans" panose="020B0606030504020204" pitchFamily="34" charset="0"/>
                <a:cs typeface="Open Sans" panose="020B0606030504020204" pitchFamily="34" charset="0"/>
              </a:rPr>
              <a:t>2</a:t>
            </a:r>
            <a:r>
              <a:rPr kumimoji="0" lang="vi-VN" sz="2800" i="0" u="none" strike="noStrike" kern="1200" cap="none" spc="0" normalizeH="0" baseline="0" noProof="0" dirty="0" smtClean="0">
                <a:ln>
                  <a:noFill/>
                </a:ln>
                <a:solidFill>
                  <a:prstClr val="black"/>
                </a:solidFill>
                <a:effectLst/>
                <a:uLnTx/>
                <a:uFillTx/>
                <a:latin typeface="Nunito Black" pitchFamily="2" charset="0"/>
              </a:rPr>
              <a:t>: </a:t>
            </a:r>
            <a:r>
              <a:rPr lang="vi-VN" sz="2800" dirty="0">
                <a:latin typeface="Nunito Black" pitchFamily="2" charset="0"/>
              </a:rPr>
              <a:t>Chia </a:t>
            </a:r>
            <a:r>
              <a:rPr lang="vi-VN" sz="2800" dirty="0" err="1">
                <a:latin typeface="Nunito Black" pitchFamily="2" charset="0"/>
              </a:rPr>
              <a:t>sẻ</a:t>
            </a:r>
            <a:r>
              <a:rPr lang="vi-VN" sz="2800" dirty="0">
                <a:latin typeface="Nunito Black" pitchFamily="2" charset="0"/>
              </a:rPr>
              <a:t> </a:t>
            </a:r>
            <a:r>
              <a:rPr lang="vi-VN" sz="2800" dirty="0" err="1">
                <a:latin typeface="Nunito Black" pitchFamily="2" charset="0"/>
              </a:rPr>
              <a:t>với</a:t>
            </a:r>
            <a:r>
              <a:rPr lang="vi-VN" sz="2800" dirty="0">
                <a:latin typeface="Nunito Black" pitchFamily="2" charset="0"/>
              </a:rPr>
              <a:t> </a:t>
            </a:r>
            <a:r>
              <a:rPr lang="vi-VN" sz="2800" dirty="0" err="1">
                <a:latin typeface="Nunito Black" pitchFamily="2" charset="0"/>
              </a:rPr>
              <a:t>bạn</a:t>
            </a:r>
            <a:r>
              <a:rPr lang="vi-VN" sz="2800" dirty="0">
                <a:latin typeface="Nunito Black" pitchFamily="2" charset="0"/>
              </a:rPr>
              <a:t> </a:t>
            </a:r>
            <a:r>
              <a:rPr lang="vi-VN" sz="2800" dirty="0" err="1">
                <a:latin typeface="Nunito Black" pitchFamily="2" charset="0"/>
              </a:rPr>
              <a:t>về</a:t>
            </a:r>
            <a:r>
              <a:rPr lang="vi-VN" sz="2800" dirty="0">
                <a:latin typeface="Nunito Black" pitchFamily="2" charset="0"/>
              </a:rPr>
              <a:t> </a:t>
            </a:r>
            <a:r>
              <a:rPr lang="vi-VN" sz="2800" dirty="0" err="1">
                <a:latin typeface="Nunito Black" pitchFamily="2" charset="0"/>
              </a:rPr>
              <a:t>những</a:t>
            </a:r>
            <a:r>
              <a:rPr lang="vi-VN" sz="2800" dirty="0">
                <a:latin typeface="Nunito Black" pitchFamily="2" charset="0"/>
              </a:rPr>
              <a:t> chi </a:t>
            </a:r>
            <a:r>
              <a:rPr lang="vi-VN" sz="2800" dirty="0" err="1">
                <a:latin typeface="Nunito Black" pitchFamily="2" charset="0"/>
              </a:rPr>
              <a:t>tiết</a:t>
            </a:r>
            <a:r>
              <a:rPr lang="vi-VN" sz="2800" dirty="0">
                <a:latin typeface="Nunito Black" pitchFamily="2" charset="0"/>
              </a:rPr>
              <a:t> em </a:t>
            </a:r>
            <a:r>
              <a:rPr lang="vi-VN" sz="2800" dirty="0" err="1">
                <a:latin typeface="Nunito Black" pitchFamily="2" charset="0"/>
              </a:rPr>
              <a:t>thích</a:t>
            </a:r>
            <a:r>
              <a:rPr lang="vi-VN" sz="2800" dirty="0">
                <a:latin typeface="Nunito Black" pitchFamily="2" charset="0"/>
              </a:rPr>
              <a:t> </a:t>
            </a:r>
            <a:r>
              <a:rPr lang="vi-VN" sz="2800" dirty="0" err="1">
                <a:latin typeface="Nunito Black" pitchFamily="2" charset="0"/>
              </a:rPr>
              <a:t>nhất</a:t>
            </a:r>
            <a:r>
              <a:rPr lang="vi-VN" sz="2800" dirty="0">
                <a:latin typeface="Nunito Black" pitchFamily="2" charset="0"/>
              </a:rPr>
              <a:t> trong </a:t>
            </a:r>
            <a:r>
              <a:rPr lang="vi-VN" sz="2800" dirty="0" err="1">
                <a:latin typeface="Nunito Black" pitchFamily="2" charset="0"/>
              </a:rPr>
              <a:t>bài</a:t>
            </a:r>
            <a:r>
              <a:rPr lang="vi-VN" sz="2800" dirty="0">
                <a:latin typeface="Nunito Black" pitchFamily="2" charset="0"/>
              </a:rPr>
              <a:t>.</a:t>
            </a:r>
            <a:endParaRPr kumimoji="0" lang="en-US" sz="2800" i="0" u="none" strike="noStrike" kern="1200" cap="none" spc="0" normalizeH="0" baseline="0" noProof="0" dirty="0">
              <a:ln>
                <a:noFill/>
              </a:ln>
              <a:solidFill>
                <a:prstClr val="black"/>
              </a:solidFill>
              <a:effectLst/>
              <a:uLnTx/>
              <a:uFillTx/>
              <a:latin typeface="Nunito Black" pitchFamily="2" charset="0"/>
              <a:ea typeface="Open Sans" panose="020B0606030504020204" pitchFamily="34" charset="0"/>
              <a:cs typeface="Baloo 2 SemiBold" panose="020B0604020202020204" charset="0"/>
            </a:endParaRPr>
          </a:p>
        </p:txBody>
      </p:sp>
      <p:pic>
        <p:nvPicPr>
          <p:cNvPr id="3" name="Picture 2"/>
          <p:cNvPicPr>
            <a:picLocks noChangeAspect="1"/>
          </p:cNvPicPr>
          <p:nvPr/>
        </p:nvPicPr>
        <p:blipFill>
          <a:blip r:embed="rId3"/>
          <a:stretch>
            <a:fillRect/>
          </a:stretch>
        </p:blipFill>
        <p:spPr>
          <a:xfrm>
            <a:off x="339013" y="1171550"/>
            <a:ext cx="7433387" cy="5364718"/>
          </a:xfrm>
          <a:prstGeom prst="rect">
            <a:avLst/>
          </a:prstGeom>
        </p:spPr>
      </p:pic>
      <p:sp>
        <p:nvSpPr>
          <p:cNvPr id="10" name="TextBox 9">
            <a:extLst>
              <a:ext uri="{FF2B5EF4-FFF2-40B4-BE49-F238E27FC236}">
                <a16:creationId xmlns:a16="http://schemas.microsoft.com/office/drawing/2014/main" id="{6F83456C-C951-CDE7-BAE3-6278941DCDEE}"/>
              </a:ext>
            </a:extLst>
          </p:cNvPr>
          <p:cNvSpPr txBox="1"/>
          <p:nvPr/>
        </p:nvSpPr>
        <p:spPr>
          <a:xfrm>
            <a:off x="8217018" y="2306678"/>
            <a:ext cx="3124200" cy="578882"/>
          </a:xfrm>
          <a:prstGeom prst="wedgeRoundRectCallout">
            <a:avLst>
              <a:gd name="adj1" fmla="val 36480"/>
              <a:gd name="adj2" fmla="val 84156"/>
              <a:gd name="adj3" fmla="val 16667"/>
            </a:avLst>
          </a:prstGeom>
          <a:solidFill>
            <a:schemeClr val="accent5">
              <a:lumMod val="20000"/>
              <a:lumOff val="80000"/>
            </a:schemeClr>
          </a:solidFill>
          <a:ln w="28575">
            <a:solidFill>
              <a:schemeClr val="accent5">
                <a:lumMod val="75000"/>
              </a:schemeClr>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Thảo</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luận</a:t>
            </a:r>
            <a:r>
              <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 </a:t>
            </a:r>
            <a:r>
              <a:rPr lang="en-US" sz="2800" b="1" dirty="0" err="1" smtClean="0">
                <a:solidFill>
                  <a:schemeClr val="tx2">
                    <a:lumMod val="75000"/>
                  </a:schemeClr>
                </a:solidFill>
                <a:latin typeface="Nunito Black" pitchFamily="2" charset="0"/>
                <a:ea typeface="Open Sans" panose="020B0606030504020204" pitchFamily="34" charset="0"/>
                <a:cs typeface="Open Sans" panose="020B0606030504020204" pitchFamily="34" charset="0"/>
              </a:rPr>
              <a:t>nhóm</a:t>
            </a:r>
            <a:endParaRPr lang="en-US" sz="2800" b="1" dirty="0" smtClean="0">
              <a:solidFill>
                <a:schemeClr val="tx2">
                  <a:lumMod val="75000"/>
                </a:schemeClr>
              </a:solidFill>
              <a:latin typeface="Nunito Black" pitchFamily="2"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652663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791200" y="2286000"/>
            <a:ext cx="5145039" cy="1952947"/>
          </a:xfrm>
          <a:prstGeom prst="rect">
            <a:avLst/>
          </a:prstGeom>
          <a:noFill/>
        </p:spPr>
        <p:txBody>
          <a:bodyPr vert="horz" lIns="60960" tIns="30480" rIns="60960" bIns="30480" rtlCol="0" anchor="ctr">
            <a:normAutofit/>
          </a:bodyPr>
          <a:lstStyle/>
          <a:p>
            <a:pPr marL="0" marR="0" lvl="0" indent="-152408" algn="ctr"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rPr>
              <a:t>Tiết 3 – 4</a:t>
            </a: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6400" b="0" i="0" u="none" strike="noStrike" kern="1200" cap="none" spc="0" normalizeH="0" baseline="0" noProof="0">
              <a:ln>
                <a:noFill/>
              </a:ln>
              <a:solidFill>
                <a:srgbClr val="F9A72D"/>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31681074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a:solidFill>
                  <a:srgbClr val="F9A72D"/>
                </a:solidFill>
                <a:latin typeface="Sigmar One" panose="00000500000000000000" pitchFamily="2" charset="0"/>
                <a:ea typeface="+mj-ea"/>
                <a:cs typeface="+mj-cs"/>
              </a:rPr>
              <a:t>Đọc</a:t>
            </a:r>
          </a:p>
        </p:txBody>
      </p:sp>
    </p:spTree>
    <p:extLst>
      <p:ext uri="{BB962C8B-B14F-4D97-AF65-F5344CB8AC3E}">
        <p14:creationId xmlns:p14="http://schemas.microsoft.com/office/powerpoint/2010/main" val="3656352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5000">
        <p15:prstTrans prst="curtains"/>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Luyện</a:t>
            </a:r>
            <a:r>
              <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từ</a:t>
            </a:r>
            <a:r>
              <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và</a:t>
            </a:r>
            <a:r>
              <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chemeClr val="accent6">
                    <a:lumMod val="75000"/>
                  </a:schemeClr>
                </a:solidFill>
                <a:effectLst/>
                <a:uLnTx/>
                <a:uFillTx/>
                <a:latin typeface="Sigmar One" panose="00000500000000000000" pitchFamily="2" charset="0"/>
                <a:ea typeface="+mn-ea"/>
                <a:cs typeface="+mn-cs"/>
              </a:rPr>
              <a:t>câu</a:t>
            </a:r>
            <a:endParaRPr kumimoji="0" lang="en-US" sz="5867" b="0" i="0" u="none" strike="noStrike" kern="1200" cap="none" spc="0" normalizeH="0" baseline="0" noProof="0" dirty="0">
              <a:ln>
                <a:noFill/>
              </a:ln>
              <a:solidFill>
                <a:schemeClr val="accent6">
                  <a:lumMod val="75000"/>
                </a:schemeClr>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chemeClr val="accent6">
                  <a:lumMod val="75000"/>
                </a:schemeClr>
              </a:solidFill>
              <a:effectLst/>
              <a:uLnTx/>
              <a:uFillTx/>
              <a:latin typeface="Calibri"/>
              <a:ea typeface="+mn-ea"/>
              <a:cs typeface="+mn-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4144415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6F02BF-4090-2341-3AFE-6578647D3280}"/>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1181100" y="266523"/>
            <a:ext cx="982980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1.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Tìm</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smtClean="0">
                <a:ln>
                  <a:noFill/>
                </a:ln>
                <a:solidFill>
                  <a:prstClr val="white"/>
                </a:solidFill>
                <a:effectLst/>
                <a:uLnTx/>
                <a:uFillTx/>
                <a:latin typeface="Nunito Black" panose="00000A00000000000000" pitchFamily="2" charset="0"/>
                <a:ea typeface="+mn-ea"/>
                <a:cs typeface="+mn-cs"/>
              </a:rPr>
              <a:t>tiếp</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các</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ngữ</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về</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nhà</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trường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trong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nhóm</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a:t>
            </a: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76200" y="53202"/>
            <a:ext cx="1295400" cy="112179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1066800" y="1388312"/>
            <a:ext cx="7824213" cy="3869487"/>
          </a:xfrm>
          <a:prstGeom prst="rect">
            <a:avLst/>
          </a:prstGeom>
        </p:spPr>
      </p:pic>
      <p:pic>
        <p:nvPicPr>
          <p:cNvPr id="5" name="Picture 4"/>
          <p:cNvPicPr>
            <a:picLocks noChangeAspect="1"/>
          </p:cNvPicPr>
          <p:nvPr/>
        </p:nvPicPr>
        <p:blipFill>
          <a:blip r:embed="rId5"/>
          <a:stretch>
            <a:fillRect/>
          </a:stretch>
        </p:blipFill>
        <p:spPr>
          <a:xfrm>
            <a:off x="8852538" y="2890887"/>
            <a:ext cx="3377938" cy="3985967"/>
          </a:xfrm>
          <a:prstGeom prst="rect">
            <a:avLst/>
          </a:prstGeom>
        </p:spPr>
      </p:pic>
      <p:sp>
        <p:nvSpPr>
          <p:cNvPr id="7" name="TextBox 6"/>
          <p:cNvSpPr txBox="1"/>
          <p:nvPr/>
        </p:nvSpPr>
        <p:spPr>
          <a:xfrm>
            <a:off x="9067800" y="3276600"/>
            <a:ext cx="2819401" cy="892552"/>
          </a:xfrm>
          <a:prstGeom prst="rect">
            <a:avLst/>
          </a:prstGeom>
          <a:noFill/>
        </p:spPr>
        <p:txBody>
          <a:bodyPr wrap="square" rtlCol="0">
            <a:spAutoFit/>
          </a:bodyPr>
          <a:lstStyle/>
          <a:p>
            <a:pPr algn="ctr"/>
            <a:r>
              <a:rPr lang="en-US" sz="2600" dirty="0" smtClean="0">
                <a:solidFill>
                  <a:schemeClr val="accent6">
                    <a:lumMod val="50000"/>
                  </a:schemeClr>
                </a:solidFill>
                <a:latin typeface="Nunito Black" pitchFamily="2" charset="0"/>
              </a:rPr>
              <a:t>THẢO LUẬN NHÓM 4</a:t>
            </a:r>
            <a:endParaRPr lang="en-US" sz="2600" dirty="0">
              <a:solidFill>
                <a:schemeClr val="accent6">
                  <a:lumMod val="50000"/>
                </a:schemeClr>
              </a:solidFill>
              <a:latin typeface="Nunito Black" pitchFamily="2" charset="0"/>
            </a:endParaRPr>
          </a:p>
        </p:txBody>
      </p:sp>
    </p:spTree>
    <p:extLst>
      <p:ext uri="{BB962C8B-B14F-4D97-AF65-F5344CB8AC3E}">
        <p14:creationId xmlns:p14="http://schemas.microsoft.com/office/powerpoint/2010/main" val="875552055"/>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372598" y="3048000"/>
            <a:ext cx="3009327" cy="3822159"/>
          </a:xfrm>
          <a:prstGeom prst="rect">
            <a:avLst/>
          </a:prstGeom>
        </p:spPr>
      </p:pic>
      <p:sp>
        <p:nvSpPr>
          <p:cNvPr id="2" name="Rectangle: Rounded Corners 1">
            <a:extLst>
              <a:ext uri="{FF2B5EF4-FFF2-40B4-BE49-F238E27FC236}">
                <a16:creationId xmlns:a16="http://schemas.microsoft.com/office/drawing/2014/main" id="{51058A95-F8BE-F163-5F01-95A46DF675D2}"/>
              </a:ext>
            </a:extLst>
          </p:cNvPr>
          <p:cNvSpPr/>
          <p:nvPr/>
        </p:nvSpPr>
        <p:spPr>
          <a:xfrm>
            <a:off x="1082040" y="266523"/>
            <a:ext cx="9829800" cy="695148"/>
          </a:xfrm>
          <a:prstGeom prst="round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1. </a:t>
            </a:r>
            <a:r>
              <a:rPr kumimoji="0" lang="en-US" sz="2800" b="0" i="1" u="none" strike="noStrike" kern="1200" cap="none" spc="0" normalizeH="0" baseline="0" noProof="0" dirty="0" err="1">
                <a:ln>
                  <a:noFill/>
                </a:ln>
                <a:solidFill>
                  <a:prstClr val="white"/>
                </a:solidFill>
                <a:effectLst/>
                <a:uLnTx/>
                <a:uFillTx/>
                <a:latin typeface="Nunito Black" panose="00000A00000000000000" pitchFamily="2" charset="0"/>
                <a:ea typeface="+mn-ea"/>
                <a:cs typeface="+mn-cs"/>
              </a:rPr>
              <a:t>Tìm</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baseline="0" noProof="0" dirty="0" err="1" smtClean="0">
                <a:ln>
                  <a:noFill/>
                </a:ln>
                <a:solidFill>
                  <a:prstClr val="white"/>
                </a:solidFill>
                <a:effectLst/>
                <a:uLnTx/>
                <a:uFillTx/>
                <a:latin typeface="Nunito Black" panose="00000A00000000000000" pitchFamily="2" charset="0"/>
                <a:ea typeface="+mn-ea"/>
                <a:cs typeface="+mn-cs"/>
              </a:rPr>
              <a:t>tiếp</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các</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ngữ</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về</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nhà</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trường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trong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từng</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 </a:t>
            </a:r>
            <a:r>
              <a:rPr kumimoji="0" lang="en-US" sz="2800" b="0" i="1" u="none" strike="noStrike" kern="1200" cap="none" spc="0" normalizeH="0" noProof="0" dirty="0" err="1" smtClean="0">
                <a:ln>
                  <a:noFill/>
                </a:ln>
                <a:solidFill>
                  <a:prstClr val="white"/>
                </a:solidFill>
                <a:effectLst/>
                <a:uLnTx/>
                <a:uFillTx/>
                <a:latin typeface="Nunito Black" panose="00000A00000000000000" pitchFamily="2" charset="0"/>
                <a:ea typeface="+mn-ea"/>
                <a:cs typeface="+mn-cs"/>
              </a:rPr>
              <a:t>nhóm</a:t>
            </a:r>
            <a:r>
              <a:rPr kumimoji="0" lang="en-US" sz="2800" b="0" i="1" u="none" strike="noStrike" kern="1200" cap="none" spc="0" normalizeH="0" noProof="0" dirty="0" smtClean="0">
                <a:ln>
                  <a:noFill/>
                </a:ln>
                <a:solidFill>
                  <a:prstClr val="white"/>
                </a:solidFill>
                <a:effectLst/>
                <a:uLnTx/>
                <a:uFillTx/>
                <a:latin typeface="Nunito Black" panose="00000A00000000000000" pitchFamily="2" charset="0"/>
                <a:ea typeface="+mn-ea"/>
                <a:cs typeface="+mn-cs"/>
              </a:rPr>
              <a:t>.</a:t>
            </a: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pic>
        <p:nvPicPr>
          <p:cNvPr id="6" name="Picture 5">
            <a:extLst>
              <a:ext uri="{FF2B5EF4-FFF2-40B4-BE49-F238E27FC236}">
                <a16:creationId xmlns:a16="http://schemas.microsoft.com/office/drawing/2014/main" id="{EB77B361-3FDE-F147-B493-F2B575C65F6A}"/>
              </a:ext>
            </a:extLst>
          </p:cNvPr>
          <p:cNvPicPr>
            <a:picLocks noChangeAspect="1"/>
          </p:cNvPicPr>
          <p:nvPr/>
        </p:nvPicPr>
        <p:blipFill>
          <a:blip r:embed="rId3"/>
          <a:stretch>
            <a:fillRect/>
          </a:stretch>
        </p:blipFill>
        <p:spPr>
          <a:xfrm>
            <a:off x="-76200" y="53202"/>
            <a:ext cx="1295400" cy="1121790"/>
          </a:xfrm>
          <a:prstGeom prst="rect">
            <a:avLst/>
          </a:prstGeom>
          <a:ln>
            <a:noFill/>
          </a:ln>
          <a:effectLst>
            <a:softEdge rad="112500"/>
          </a:effectLst>
        </p:spPr>
      </p:pic>
      <p:sp>
        <p:nvSpPr>
          <p:cNvPr id="7" name="TextBox 6"/>
          <p:cNvSpPr txBox="1"/>
          <p:nvPr/>
        </p:nvSpPr>
        <p:spPr>
          <a:xfrm>
            <a:off x="9692640" y="3358457"/>
            <a:ext cx="2438400" cy="892552"/>
          </a:xfrm>
          <a:prstGeom prst="rect">
            <a:avLst/>
          </a:prstGeom>
          <a:noFill/>
        </p:spPr>
        <p:txBody>
          <a:bodyPr wrap="square" rtlCol="0">
            <a:spAutoFit/>
          </a:bodyPr>
          <a:lstStyle/>
          <a:p>
            <a:pPr algn="ctr"/>
            <a:r>
              <a:rPr lang="en-US" sz="2600" dirty="0" smtClean="0">
                <a:solidFill>
                  <a:schemeClr val="accent6">
                    <a:lumMod val="50000"/>
                  </a:schemeClr>
                </a:solidFill>
                <a:latin typeface="Nunito Black" pitchFamily="2" charset="0"/>
              </a:rPr>
              <a:t>THẢO LUẬN NHÓM 4</a:t>
            </a:r>
            <a:endParaRPr lang="en-US" sz="2600" dirty="0">
              <a:solidFill>
                <a:schemeClr val="accent6">
                  <a:lumMod val="50000"/>
                </a:schemeClr>
              </a:solidFill>
              <a:latin typeface="Nunito Black" pitchFamily="2"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382662422"/>
              </p:ext>
            </p:extLst>
          </p:nvPr>
        </p:nvGraphicFramePr>
        <p:xfrm>
          <a:off x="990599" y="1662712"/>
          <a:ext cx="8407925" cy="3996403"/>
        </p:xfrm>
        <a:graphic>
          <a:graphicData uri="http://schemas.openxmlformats.org/drawingml/2006/table">
            <a:tbl>
              <a:tblPr firstRow="1" bandRow="1">
                <a:tableStyleId>{5C22544A-7EE6-4342-B048-85BDC9FD1C3A}</a:tableStyleId>
              </a:tblPr>
              <a:tblGrid>
                <a:gridCol w="1705639">
                  <a:extLst>
                    <a:ext uri="{9D8B030D-6E8A-4147-A177-3AD203B41FA5}">
                      <a16:colId xmlns:a16="http://schemas.microsoft.com/office/drawing/2014/main" val="20000"/>
                    </a:ext>
                  </a:extLst>
                </a:gridCol>
                <a:gridCol w="6702286">
                  <a:extLst>
                    <a:ext uri="{9D8B030D-6E8A-4147-A177-3AD203B41FA5}">
                      <a16:colId xmlns:a16="http://schemas.microsoft.com/office/drawing/2014/main" val="20001"/>
                    </a:ext>
                  </a:extLst>
                </a:gridCol>
              </a:tblGrid>
              <a:tr h="1024603">
                <a:tc>
                  <a:txBody>
                    <a:bodyPr/>
                    <a:lstStyle/>
                    <a:p>
                      <a:pPr algn="ctr"/>
                      <a:r>
                        <a:rPr lang="en-US" sz="2400" dirty="0" err="1" smtClean="0">
                          <a:solidFill>
                            <a:schemeClr val="bg1"/>
                          </a:solidFill>
                          <a:latin typeface="Nunito Black" pitchFamily="2" charset="0"/>
                        </a:rPr>
                        <a:t>Người</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endParaRPr lang="en-US" sz="2400" dirty="0">
                        <a:latin typeface="Nunito Black" pitchFamily="2" charset="0"/>
                      </a:endParaRPr>
                    </a:p>
                  </a:txBody>
                  <a:tcPr>
                    <a:solidFill>
                      <a:srgbClr val="F5F6BC"/>
                    </a:solidFill>
                  </a:tcPr>
                </a:tc>
                <a:extLst>
                  <a:ext uri="{0D108BD9-81ED-4DB2-BD59-A6C34878D82A}">
                    <a16:rowId xmlns:a16="http://schemas.microsoft.com/office/drawing/2014/main" val="10000"/>
                  </a:ext>
                </a:extLst>
              </a:tr>
              <a:tr h="990600">
                <a:tc>
                  <a:txBody>
                    <a:bodyPr/>
                    <a:lstStyle/>
                    <a:p>
                      <a:pPr algn="ctr"/>
                      <a:r>
                        <a:rPr lang="en-US" sz="2400" dirty="0" err="1" smtClean="0">
                          <a:solidFill>
                            <a:schemeClr val="bg1"/>
                          </a:solidFill>
                          <a:latin typeface="Nunito Black" pitchFamily="2" charset="0"/>
                        </a:rPr>
                        <a:t>Địa</a:t>
                      </a:r>
                      <a:r>
                        <a:rPr lang="en-US" sz="2400" baseline="0" dirty="0" smtClean="0">
                          <a:solidFill>
                            <a:schemeClr val="bg1"/>
                          </a:solidFill>
                          <a:latin typeface="Nunito Black" pitchFamily="2" charset="0"/>
                        </a:rPr>
                        <a:t> </a:t>
                      </a:r>
                      <a:r>
                        <a:rPr lang="en-US" sz="2400" baseline="0" dirty="0" err="1" smtClean="0">
                          <a:solidFill>
                            <a:schemeClr val="bg1"/>
                          </a:solidFill>
                          <a:latin typeface="Nunito Black" pitchFamily="2" charset="0"/>
                        </a:rPr>
                        <a:t>điểm</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endParaRPr lang="en-US" sz="2400" dirty="0">
                        <a:latin typeface="Nunito Black" pitchFamily="2" charset="0"/>
                      </a:endParaRPr>
                    </a:p>
                  </a:txBody>
                  <a:tcPr>
                    <a:solidFill>
                      <a:srgbClr val="F5F6BC"/>
                    </a:solidFill>
                  </a:tcPr>
                </a:tc>
                <a:extLst>
                  <a:ext uri="{0D108BD9-81ED-4DB2-BD59-A6C34878D82A}">
                    <a16:rowId xmlns:a16="http://schemas.microsoft.com/office/drawing/2014/main" val="10001"/>
                  </a:ext>
                </a:extLst>
              </a:tr>
              <a:tr h="992139">
                <a:tc>
                  <a:txBody>
                    <a:bodyPr/>
                    <a:lstStyle/>
                    <a:p>
                      <a:pPr algn="ctr"/>
                      <a:r>
                        <a:rPr lang="en-US" sz="2400" dirty="0" err="1" smtClean="0">
                          <a:solidFill>
                            <a:schemeClr val="bg1"/>
                          </a:solidFill>
                          <a:latin typeface="Nunito Black" pitchFamily="2" charset="0"/>
                        </a:rPr>
                        <a:t>Đồ</a:t>
                      </a:r>
                      <a:r>
                        <a:rPr lang="en-US" sz="2400" baseline="0" dirty="0" smtClean="0">
                          <a:solidFill>
                            <a:schemeClr val="bg1"/>
                          </a:solidFill>
                          <a:latin typeface="Nunito Black" pitchFamily="2" charset="0"/>
                        </a:rPr>
                        <a:t> </a:t>
                      </a:r>
                      <a:r>
                        <a:rPr lang="en-US" sz="2400" baseline="0" dirty="0" err="1" smtClean="0">
                          <a:solidFill>
                            <a:schemeClr val="bg1"/>
                          </a:solidFill>
                          <a:latin typeface="Nunito Black" pitchFamily="2" charset="0"/>
                        </a:rPr>
                        <a:t>vật</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r>
                        <a:rPr lang="vi-VN" sz="2400" b="0" i="0" dirty="0" smtClean="0">
                          <a:solidFill>
                            <a:srgbClr val="000000"/>
                          </a:solidFill>
                          <a:effectLst/>
                          <a:latin typeface="Nunito Black" pitchFamily="2" charset="0"/>
                        </a:rPr>
                        <a:t/>
                      </a:r>
                      <a:br>
                        <a:rPr lang="vi-VN" sz="2400" b="0" i="0" dirty="0" smtClean="0">
                          <a:solidFill>
                            <a:srgbClr val="000000"/>
                          </a:solidFill>
                          <a:effectLst/>
                          <a:latin typeface="Nunito Black" pitchFamily="2" charset="0"/>
                        </a:rPr>
                      </a:br>
                      <a:endParaRPr lang="en-US" sz="2400" dirty="0">
                        <a:latin typeface="Nunito Black" pitchFamily="2" charset="0"/>
                      </a:endParaRPr>
                    </a:p>
                  </a:txBody>
                  <a:tcPr>
                    <a:solidFill>
                      <a:srgbClr val="F5F6BC"/>
                    </a:solidFill>
                  </a:tcPr>
                </a:tc>
                <a:extLst>
                  <a:ext uri="{0D108BD9-81ED-4DB2-BD59-A6C34878D82A}">
                    <a16:rowId xmlns:a16="http://schemas.microsoft.com/office/drawing/2014/main" val="10002"/>
                  </a:ext>
                </a:extLst>
              </a:tr>
              <a:tr h="989061">
                <a:tc>
                  <a:txBody>
                    <a:bodyPr/>
                    <a:lstStyle/>
                    <a:p>
                      <a:pPr algn="ctr"/>
                      <a:r>
                        <a:rPr lang="en-US" sz="2400" dirty="0" err="1" smtClean="0">
                          <a:solidFill>
                            <a:schemeClr val="bg1"/>
                          </a:solidFill>
                          <a:latin typeface="Nunito Black" pitchFamily="2" charset="0"/>
                        </a:rPr>
                        <a:t>Hoạt</a:t>
                      </a:r>
                      <a:r>
                        <a:rPr lang="en-US" sz="2400" baseline="0" dirty="0" smtClean="0">
                          <a:solidFill>
                            <a:schemeClr val="bg1"/>
                          </a:solidFill>
                          <a:latin typeface="Nunito Black" pitchFamily="2" charset="0"/>
                        </a:rPr>
                        <a:t> </a:t>
                      </a:r>
                      <a:r>
                        <a:rPr lang="en-US" sz="2400" baseline="0" dirty="0" err="1" smtClean="0">
                          <a:solidFill>
                            <a:schemeClr val="bg1"/>
                          </a:solidFill>
                          <a:latin typeface="Nunito Black" pitchFamily="2" charset="0"/>
                        </a:rPr>
                        <a:t>động</a:t>
                      </a:r>
                      <a:endParaRPr lang="en-US" sz="2400" dirty="0">
                        <a:solidFill>
                          <a:schemeClr val="bg1"/>
                        </a:solidFill>
                        <a:latin typeface="Nunito Black" pitchFamily="2" charset="0"/>
                      </a:endParaRPr>
                    </a:p>
                  </a:txBody>
                  <a:tcPr anchor="ctr">
                    <a:solidFill>
                      <a:schemeClr val="accent6">
                        <a:lumMod val="75000"/>
                      </a:schemeClr>
                    </a:solidFill>
                  </a:tcPr>
                </a:tc>
                <a:tc>
                  <a:txBody>
                    <a:bodyPr/>
                    <a:lstStyle/>
                    <a:p>
                      <a:pPr algn="just"/>
                      <a:endParaRPr lang="en-US" sz="2400" dirty="0">
                        <a:latin typeface="Nunito Black" pitchFamily="2" charset="0"/>
                      </a:endParaRPr>
                    </a:p>
                  </a:txBody>
                  <a:tcPr>
                    <a:solidFill>
                      <a:srgbClr val="F5F6BC"/>
                    </a:solidFill>
                  </a:tcPr>
                </a:tc>
                <a:extLst>
                  <a:ext uri="{0D108BD9-81ED-4DB2-BD59-A6C34878D82A}">
                    <a16:rowId xmlns:a16="http://schemas.microsoft.com/office/drawing/2014/main" val="10003"/>
                  </a:ext>
                </a:extLst>
              </a:tr>
            </a:tbl>
          </a:graphicData>
        </a:graphic>
      </p:graphicFrame>
      <p:sp>
        <p:nvSpPr>
          <p:cNvPr id="10" name="Rectangle 9"/>
          <p:cNvSpPr/>
          <p:nvPr/>
        </p:nvSpPr>
        <p:spPr>
          <a:xfrm>
            <a:off x="2720340" y="1769356"/>
            <a:ext cx="6553200" cy="830997"/>
          </a:xfrm>
          <a:prstGeom prst="rect">
            <a:avLst/>
          </a:prstGeom>
        </p:spPr>
        <p:txBody>
          <a:bodyPr wrap="square">
            <a:spAutoFit/>
          </a:bodyPr>
          <a:lstStyle/>
          <a:p>
            <a:pPr lvl="0" algn="just" defTabSz="609630"/>
            <a:r>
              <a:rPr lang="vi-VN" sz="2400" dirty="0">
                <a:latin typeface="Nunito Black" pitchFamily="2" charset="0"/>
              </a:rPr>
              <a:t>cô giáo, thầy giáo, bác bảo vệ, thầy hiệu trưởng, cô lao công</a:t>
            </a:r>
            <a:r>
              <a:rPr lang="en-US" sz="2400" dirty="0">
                <a:latin typeface="Nunito Black" pitchFamily="2" charset="0"/>
              </a:rPr>
              <a:t>,...</a:t>
            </a:r>
            <a:endParaRPr lang="en-US" sz="2400" b="1" dirty="0">
              <a:latin typeface="Nunito Black" pitchFamily="2" charset="0"/>
            </a:endParaRPr>
          </a:p>
        </p:txBody>
      </p:sp>
      <p:sp>
        <p:nvSpPr>
          <p:cNvPr id="11" name="Rectangle 10"/>
          <p:cNvSpPr/>
          <p:nvPr/>
        </p:nvSpPr>
        <p:spPr>
          <a:xfrm>
            <a:off x="2720339" y="2829917"/>
            <a:ext cx="6652259" cy="830997"/>
          </a:xfrm>
          <a:prstGeom prst="rect">
            <a:avLst/>
          </a:prstGeom>
        </p:spPr>
        <p:txBody>
          <a:bodyPr wrap="square">
            <a:spAutoFit/>
          </a:bodyPr>
          <a:lstStyle/>
          <a:p>
            <a:pPr lvl="0" algn="just" defTabSz="609630"/>
            <a:r>
              <a:rPr lang="vi-VN" sz="2400" dirty="0">
                <a:latin typeface="Nunito Black" pitchFamily="2" charset="0"/>
              </a:rPr>
              <a:t>cổng trường, lớp học, thư viện, nhà ăn, phòng thực hành, sân trường, sân bóng,…</a:t>
            </a:r>
            <a:endParaRPr lang="en-US" sz="2400" dirty="0">
              <a:latin typeface="Nunito Black" pitchFamily="2" charset="0"/>
            </a:endParaRPr>
          </a:p>
        </p:txBody>
      </p:sp>
      <p:sp>
        <p:nvSpPr>
          <p:cNvPr id="12" name="Rectangle 11"/>
          <p:cNvSpPr/>
          <p:nvPr/>
        </p:nvSpPr>
        <p:spPr>
          <a:xfrm>
            <a:off x="2720340" y="3890479"/>
            <a:ext cx="7514844" cy="830997"/>
          </a:xfrm>
          <a:prstGeom prst="rect">
            <a:avLst/>
          </a:prstGeom>
        </p:spPr>
        <p:txBody>
          <a:bodyPr wrap="square">
            <a:spAutoFit/>
          </a:bodyPr>
          <a:lstStyle/>
          <a:p>
            <a:r>
              <a:rPr lang="vi-VN" sz="2400" dirty="0">
                <a:latin typeface="Nunito Black" pitchFamily="2" charset="0"/>
              </a:rPr>
              <a:t>bàn, ghế, ghế đá, bảng, phấn, sách, vở, bình nước,…</a:t>
            </a:r>
            <a:endParaRPr lang="en-US" dirty="0"/>
          </a:p>
        </p:txBody>
      </p:sp>
      <p:sp>
        <p:nvSpPr>
          <p:cNvPr id="13" name="Rectangle 12"/>
          <p:cNvSpPr/>
          <p:nvPr/>
        </p:nvSpPr>
        <p:spPr>
          <a:xfrm>
            <a:off x="2720340" y="5038441"/>
            <a:ext cx="7114032" cy="461665"/>
          </a:xfrm>
          <a:prstGeom prst="rect">
            <a:avLst/>
          </a:prstGeom>
        </p:spPr>
        <p:txBody>
          <a:bodyPr wrap="square">
            <a:spAutoFit/>
          </a:bodyPr>
          <a:lstStyle/>
          <a:p>
            <a:pPr lvl="0" defTabSz="609630"/>
            <a:r>
              <a:rPr lang="en-US" sz="2400" dirty="0" err="1">
                <a:latin typeface="Nunito Black" pitchFamily="2" charset="0"/>
              </a:rPr>
              <a:t>viết</a:t>
            </a:r>
            <a:r>
              <a:rPr lang="en-US" sz="2400" dirty="0">
                <a:latin typeface="Nunito Black" pitchFamily="2" charset="0"/>
              </a:rPr>
              <a:t>, </a:t>
            </a:r>
            <a:r>
              <a:rPr lang="en-US" sz="2400" dirty="0" err="1">
                <a:latin typeface="Nunito Black" pitchFamily="2" charset="0"/>
              </a:rPr>
              <a:t>đọc</a:t>
            </a:r>
            <a:r>
              <a:rPr lang="en-US" sz="2400" dirty="0">
                <a:latin typeface="Nunito Black" pitchFamily="2" charset="0"/>
              </a:rPr>
              <a:t>, </a:t>
            </a:r>
            <a:r>
              <a:rPr lang="en-US" sz="2400" dirty="0" err="1">
                <a:latin typeface="Nunito Black" pitchFamily="2" charset="0"/>
              </a:rPr>
              <a:t>hát</a:t>
            </a:r>
            <a:r>
              <a:rPr lang="en-US" sz="2400" dirty="0">
                <a:latin typeface="Nunito Black" pitchFamily="2" charset="0"/>
              </a:rPr>
              <a:t>, </a:t>
            </a:r>
            <a:r>
              <a:rPr lang="en-US" sz="2400" dirty="0" err="1">
                <a:latin typeface="Nunito Black" pitchFamily="2" charset="0"/>
              </a:rPr>
              <a:t>nhảy</a:t>
            </a:r>
            <a:r>
              <a:rPr lang="en-US" sz="2400" dirty="0">
                <a:latin typeface="Nunito Black" pitchFamily="2" charset="0"/>
              </a:rPr>
              <a:t> </a:t>
            </a:r>
            <a:r>
              <a:rPr lang="en-US" sz="2400" dirty="0" err="1">
                <a:latin typeface="Nunito Black" pitchFamily="2" charset="0"/>
              </a:rPr>
              <a:t>dây</a:t>
            </a:r>
            <a:r>
              <a:rPr lang="en-US" sz="2400" dirty="0">
                <a:latin typeface="Nunito Black" pitchFamily="2" charset="0"/>
              </a:rPr>
              <a:t>, </a:t>
            </a:r>
            <a:r>
              <a:rPr lang="en-US" sz="2400" dirty="0" err="1">
                <a:latin typeface="Nunito Black" pitchFamily="2" charset="0"/>
              </a:rPr>
              <a:t>chào</a:t>
            </a:r>
            <a:r>
              <a:rPr lang="en-US" sz="2400" dirty="0">
                <a:latin typeface="Nunito Black" pitchFamily="2" charset="0"/>
              </a:rPr>
              <a:t> </a:t>
            </a:r>
            <a:r>
              <a:rPr lang="en-US" sz="2400" dirty="0" err="1">
                <a:latin typeface="Nunito Black" pitchFamily="2" charset="0"/>
              </a:rPr>
              <a:t>cờ</a:t>
            </a:r>
            <a:r>
              <a:rPr lang="en-US" sz="2400" dirty="0">
                <a:latin typeface="Nunito Black" pitchFamily="2" charset="0"/>
              </a:rPr>
              <a:t>, </a:t>
            </a:r>
            <a:r>
              <a:rPr lang="en-US" sz="2400" dirty="0" err="1">
                <a:latin typeface="Nunito Black" pitchFamily="2" charset="0"/>
              </a:rPr>
              <a:t>nói</a:t>
            </a:r>
            <a:r>
              <a:rPr lang="en-US" sz="2400" dirty="0" smtClean="0">
                <a:latin typeface="Nunito Black" pitchFamily="2" charset="0"/>
              </a:rPr>
              <a:t>, </a:t>
            </a:r>
            <a:r>
              <a:rPr lang="en-US" sz="2400" dirty="0" err="1" smtClean="0">
                <a:latin typeface="Nunito Black" pitchFamily="2" charset="0"/>
              </a:rPr>
              <a:t>vẽ</a:t>
            </a:r>
            <a:r>
              <a:rPr lang="en-US" sz="2400" dirty="0" smtClean="0">
                <a:latin typeface="Nunito Black" pitchFamily="2" charset="0"/>
              </a:rPr>
              <a:t>,…</a:t>
            </a:r>
            <a:endParaRPr lang="en-US" sz="2400" dirty="0">
              <a:latin typeface="Nunito Black" pitchFamily="2" charset="0"/>
            </a:endParaRPr>
          </a:p>
        </p:txBody>
      </p:sp>
    </p:spTree>
    <p:extLst>
      <p:ext uri="{BB962C8B-B14F-4D97-AF65-F5344CB8AC3E}">
        <p14:creationId xmlns:p14="http://schemas.microsoft.com/office/powerpoint/2010/main" val="402046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90885-CE7A-ABD6-C313-626FC544BCA5}"/>
              </a:ext>
            </a:extLst>
          </p:cNvPr>
          <p:cNvPicPr>
            <a:picLocks noChangeAspect="1"/>
          </p:cNvPicPr>
          <p:nvPr/>
        </p:nvPicPr>
        <p:blipFill>
          <a:blip r:embed="rId2"/>
          <a:stretch>
            <a:fillRect/>
          </a:stretch>
        </p:blipFill>
        <p:spPr>
          <a:xfrm>
            <a:off x="-76200" y="129816"/>
            <a:ext cx="1295400" cy="1121790"/>
          </a:xfrm>
          <a:prstGeom prst="rect">
            <a:avLst/>
          </a:prstGeom>
          <a:ln>
            <a:noFill/>
          </a:ln>
          <a:effectLst>
            <a:softEdge rad="112500"/>
          </a:effectLst>
        </p:spPr>
      </p:pic>
      <p:sp>
        <p:nvSpPr>
          <p:cNvPr id="11" name="Rectangle: Rounded Corners 10">
            <a:extLst>
              <a:ext uri="{FF2B5EF4-FFF2-40B4-BE49-F238E27FC236}">
                <a16:creationId xmlns:a16="http://schemas.microsoft.com/office/drawing/2014/main" id="{8DF9AFA0-84FE-1D74-3146-87555832D87E}"/>
              </a:ext>
            </a:extLst>
          </p:cNvPr>
          <p:cNvSpPr/>
          <p:nvPr/>
        </p:nvSpPr>
        <p:spPr>
          <a:xfrm>
            <a:off x="1073016" y="390823"/>
            <a:ext cx="10842102" cy="599777"/>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US" sz="2800" b="0" i="1" u="none" strike="noStrike" kern="1200" cap="none" spc="0" normalizeH="0" baseline="0" noProof="0" dirty="0" smtClean="0">
              <a:ln>
                <a:noFill/>
              </a:ln>
              <a:solidFill>
                <a:prstClr val="white"/>
              </a:solidFill>
              <a:effectLst/>
              <a:uLnTx/>
              <a:uFillTx/>
              <a:latin typeface="Nunito Black" panose="00000A00000000000000" pitchFamily="2" charset="0"/>
              <a:ea typeface="+mn-ea"/>
              <a:cs typeface="+mn-cs"/>
            </a:endParaRPr>
          </a:p>
          <a:p>
            <a:pPr lvl="0">
              <a:defRPr/>
            </a:pPr>
            <a:r>
              <a:rPr kumimoji="0" lang="en-US" sz="2800" b="0" i="1" u="none" strike="noStrike" kern="1200" cap="none" spc="0" normalizeH="0" baseline="0" noProof="0" dirty="0" smtClean="0">
                <a:ln>
                  <a:noFill/>
                </a:ln>
                <a:solidFill>
                  <a:prstClr val="white"/>
                </a:solidFill>
                <a:effectLst/>
                <a:uLnTx/>
                <a:uFillTx/>
                <a:latin typeface="Nunito Black" panose="00000A00000000000000" pitchFamily="2" charset="0"/>
              </a:rPr>
              <a:t>2</a:t>
            </a:r>
            <a:r>
              <a:rPr kumimoji="0" lang="en-US" sz="2800" b="0" i="1" u="none" strike="noStrike" kern="1200" cap="none" spc="0" normalizeH="0" baseline="0" noProof="0" dirty="0">
                <a:ln>
                  <a:noFill/>
                </a:ln>
                <a:solidFill>
                  <a:prstClr val="white"/>
                </a:solidFill>
                <a:effectLst/>
                <a:uLnTx/>
                <a:uFillTx/>
                <a:latin typeface="Nunito Black" panose="00000A00000000000000" pitchFamily="2" charset="0"/>
              </a:rPr>
              <a:t>. </a:t>
            </a:r>
            <a:r>
              <a:rPr lang="vi-VN" sz="2800" dirty="0">
                <a:latin typeface="Nunito Black" pitchFamily="2" charset="0"/>
              </a:rPr>
              <a:t>Câu nào dưới đây là câu hỏi? Dựa vào đâu em biết điều đó</a:t>
            </a:r>
            <a:r>
              <a:rPr lang="vi-VN" sz="2800" dirty="0" smtClean="0">
                <a:latin typeface="Nunito Black" pitchFamily="2" charset="0"/>
              </a:rPr>
              <a:t>?</a:t>
            </a:r>
            <a:r>
              <a:rPr lang="vi-VN" sz="2800" dirty="0"/>
              <a:t/>
            </a:r>
            <a:br>
              <a:rPr lang="vi-VN" sz="2800" dirty="0"/>
            </a:b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grpSp>
        <p:nvGrpSpPr>
          <p:cNvPr id="37" name="Group 36"/>
          <p:cNvGrpSpPr/>
          <p:nvPr/>
        </p:nvGrpSpPr>
        <p:grpSpPr>
          <a:xfrm>
            <a:off x="898258" y="2115908"/>
            <a:ext cx="6956558" cy="3062299"/>
            <a:chOff x="1120642" y="1281102"/>
            <a:chExt cx="6956558" cy="3062299"/>
          </a:xfrm>
        </p:grpSpPr>
        <p:grpSp>
          <p:nvGrpSpPr>
            <p:cNvPr id="36" name="Group 35"/>
            <p:cNvGrpSpPr/>
            <p:nvPr/>
          </p:nvGrpSpPr>
          <p:grpSpPr>
            <a:xfrm>
              <a:off x="1120642" y="1281102"/>
              <a:ext cx="5765638" cy="1959358"/>
              <a:chOff x="1120642" y="1281102"/>
              <a:chExt cx="5765638" cy="1959358"/>
            </a:xfrm>
          </p:grpSpPr>
          <p:sp>
            <p:nvSpPr>
              <p:cNvPr id="9" name="Rectangle: Rounded Corners 12">
                <a:extLst>
                  <a:ext uri="{FF2B5EF4-FFF2-40B4-BE49-F238E27FC236}">
                    <a16:creationId xmlns:a16="http://schemas.microsoft.com/office/drawing/2014/main" id="{2D0AD680-7CDB-2CCA-246F-F424EFBE49EF}"/>
                  </a:ext>
                </a:extLst>
              </p:cNvPr>
              <p:cNvSpPr/>
              <p:nvPr/>
            </p:nvSpPr>
            <p:spPr>
              <a:xfrm>
                <a:off x="1148922" y="2417669"/>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4" name="Picture 3"/>
              <p:cNvPicPr>
                <a:picLocks noChangeAspect="1"/>
              </p:cNvPicPr>
              <p:nvPr/>
            </p:nvPicPr>
            <p:blipFill>
              <a:blip r:embed="rId3"/>
              <a:stretch>
                <a:fillRect/>
              </a:stretch>
            </p:blipFill>
            <p:spPr>
              <a:xfrm>
                <a:off x="1295400" y="2490816"/>
                <a:ext cx="4419600" cy="507478"/>
              </a:xfrm>
              <a:prstGeom prst="rect">
                <a:avLst/>
              </a:prstGeom>
            </p:spPr>
          </p:pic>
          <p:grpSp>
            <p:nvGrpSpPr>
              <p:cNvPr id="35" name="Group 34"/>
              <p:cNvGrpSpPr/>
              <p:nvPr/>
            </p:nvGrpSpPr>
            <p:grpSpPr>
              <a:xfrm>
                <a:off x="1120642" y="1281102"/>
                <a:ext cx="5737358" cy="822791"/>
                <a:chOff x="1120642" y="1281102"/>
                <a:chExt cx="5737358" cy="822791"/>
              </a:xfrm>
            </p:grpSpPr>
            <p:sp>
              <p:nvSpPr>
                <p:cNvPr id="13" name="Rectangle: Rounded Corners 12">
                  <a:extLst>
                    <a:ext uri="{FF2B5EF4-FFF2-40B4-BE49-F238E27FC236}">
                      <a16:creationId xmlns:a16="http://schemas.microsoft.com/office/drawing/2014/main" id="{2D0AD680-7CDB-2CCA-246F-F424EFBE49EF}"/>
                    </a:ext>
                  </a:extLst>
                </p:cNvPr>
                <p:cNvSpPr/>
                <p:nvPr/>
              </p:nvSpPr>
              <p:spPr>
                <a:xfrm>
                  <a:off x="1120642" y="1281102"/>
                  <a:ext cx="5737358" cy="822791"/>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2" name="Picture 1"/>
                <p:cNvPicPr>
                  <a:picLocks noChangeAspect="1"/>
                </p:cNvPicPr>
                <p:nvPr/>
              </p:nvPicPr>
              <p:blipFill>
                <a:blip r:embed="rId4"/>
                <a:stretch>
                  <a:fillRect/>
                </a:stretch>
              </p:blipFill>
              <p:spPr>
                <a:xfrm>
                  <a:off x="1193149" y="1437263"/>
                  <a:ext cx="4911069" cy="536553"/>
                </a:xfrm>
                <a:prstGeom prst="rect">
                  <a:avLst/>
                </a:prstGeom>
              </p:spPr>
            </p:pic>
          </p:grpSp>
        </p:grpSp>
        <p:sp>
          <p:nvSpPr>
            <p:cNvPr id="10" name="Rectangle: Rounded Corners 12">
              <a:extLst>
                <a:ext uri="{FF2B5EF4-FFF2-40B4-BE49-F238E27FC236}">
                  <a16:creationId xmlns:a16="http://schemas.microsoft.com/office/drawing/2014/main" id="{2D0AD680-7CDB-2CCA-246F-F424EFBE49EF}"/>
                </a:ext>
              </a:extLst>
            </p:cNvPr>
            <p:cNvSpPr/>
            <p:nvPr/>
          </p:nvSpPr>
          <p:spPr>
            <a:xfrm>
              <a:off x="1148922" y="3563649"/>
              <a:ext cx="6928278" cy="779752"/>
            </a:xfrm>
            <a:prstGeom prst="roundRect">
              <a:avLst>
                <a:gd name="adj" fmla="val 33189"/>
              </a:avLst>
            </a:prstGeom>
            <a:solidFill>
              <a:schemeClr val="bg1"/>
            </a:solidFill>
            <a:ln w="3810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609539"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srgbClr val="F46F18"/>
                </a:solidFill>
                <a:effectLst/>
                <a:uLnTx/>
                <a:uFillTx/>
                <a:latin typeface="Nunito Black" panose="00000A00000000000000" pitchFamily="2" charset="0"/>
                <a:ea typeface="+mn-ea"/>
                <a:cs typeface="+mn-cs"/>
              </a:endParaRPr>
            </a:p>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79646">
                    <a:lumMod val="50000"/>
                  </a:srgbClr>
                </a:solidFill>
                <a:effectLst/>
                <a:uLnTx/>
                <a:uFillTx/>
                <a:latin typeface="Nunito Black" panose="00000A00000000000000" pitchFamily="2" charset="0"/>
                <a:ea typeface="+mn-ea"/>
                <a:cs typeface="+mn-cs"/>
              </a:endParaRPr>
            </a:p>
          </p:txBody>
        </p:sp>
        <p:pic>
          <p:nvPicPr>
            <p:cNvPr id="6" name="Picture 5"/>
            <p:cNvPicPr>
              <a:picLocks noChangeAspect="1"/>
            </p:cNvPicPr>
            <p:nvPr/>
          </p:nvPicPr>
          <p:blipFill>
            <a:blip r:embed="rId5"/>
            <a:stretch>
              <a:fillRect/>
            </a:stretch>
          </p:blipFill>
          <p:spPr>
            <a:xfrm>
              <a:off x="1207290" y="3715622"/>
              <a:ext cx="6805476" cy="518841"/>
            </a:xfrm>
            <a:prstGeom prst="rect">
              <a:avLst/>
            </a:prstGeom>
          </p:spPr>
        </p:pic>
      </p:grpSp>
      <p:pic>
        <p:nvPicPr>
          <p:cNvPr id="15" name="Picture 14"/>
          <p:cNvPicPr>
            <a:picLocks noChangeAspect="1"/>
          </p:cNvPicPr>
          <p:nvPr/>
        </p:nvPicPr>
        <p:blipFill>
          <a:blip r:embed="rId6"/>
          <a:stretch>
            <a:fillRect/>
          </a:stretch>
        </p:blipFill>
        <p:spPr>
          <a:xfrm>
            <a:off x="8350117" y="1455891"/>
            <a:ext cx="3676650" cy="5238750"/>
          </a:xfrm>
          <a:prstGeom prst="rect">
            <a:avLst/>
          </a:prstGeom>
        </p:spPr>
      </p:pic>
      <p:sp>
        <p:nvSpPr>
          <p:cNvPr id="16" name="TextBox 15"/>
          <p:cNvSpPr txBox="1"/>
          <p:nvPr/>
        </p:nvSpPr>
        <p:spPr>
          <a:xfrm>
            <a:off x="8983529" y="5008627"/>
            <a:ext cx="2409825" cy="954107"/>
          </a:xfrm>
          <a:prstGeom prst="rect">
            <a:avLst/>
          </a:prstGeom>
          <a:noFill/>
        </p:spPr>
        <p:txBody>
          <a:bodyPr wrap="square" rtlCol="0">
            <a:spAutoFit/>
          </a:bodyPr>
          <a:lstStyle/>
          <a:p>
            <a:pPr algn="just"/>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hỏi</a:t>
            </a:r>
            <a:r>
              <a:rPr lang="en-US" sz="2800" dirty="0" smtClean="0">
                <a:latin typeface="Nunito Black" pitchFamily="2" charset="0"/>
              </a:rPr>
              <a:t> </a:t>
            </a:r>
            <a:r>
              <a:rPr lang="en-US" sz="2800" dirty="0" err="1" smtClean="0">
                <a:latin typeface="Nunito Black" pitchFamily="2" charset="0"/>
              </a:rPr>
              <a:t>có</a:t>
            </a:r>
            <a:r>
              <a:rPr lang="en-US" sz="2800" dirty="0" smtClean="0">
                <a:latin typeface="Nunito Black" pitchFamily="2" charset="0"/>
              </a:rPr>
              <a:t> </a:t>
            </a:r>
            <a:r>
              <a:rPr lang="en-US" sz="2800" dirty="0" err="1" smtClean="0">
                <a:latin typeface="Nunito Black" pitchFamily="2" charset="0"/>
              </a:rPr>
              <a:t>dấu</a:t>
            </a:r>
            <a:r>
              <a:rPr lang="en-US" sz="2800" dirty="0" smtClean="0">
                <a:latin typeface="Nunito Black" pitchFamily="2" charset="0"/>
              </a:rPr>
              <a:t> </a:t>
            </a:r>
            <a:r>
              <a:rPr lang="en-US" sz="2800" dirty="0" err="1" smtClean="0">
                <a:latin typeface="Nunito Black" pitchFamily="2" charset="0"/>
              </a:rPr>
              <a:t>hiệu</a:t>
            </a:r>
            <a:r>
              <a:rPr lang="en-US" sz="2800" dirty="0" smtClean="0">
                <a:latin typeface="Nunito Black" pitchFamily="2" charset="0"/>
              </a:rPr>
              <a:t> </a:t>
            </a:r>
            <a:r>
              <a:rPr lang="en-US" sz="2800" dirty="0" err="1" smtClean="0">
                <a:latin typeface="Nunito Black" pitchFamily="2" charset="0"/>
              </a:rPr>
              <a:t>gì</a:t>
            </a:r>
            <a:r>
              <a:rPr lang="en-US" sz="2800" dirty="0" smtClean="0">
                <a:latin typeface="Nunito Black" pitchFamily="2" charset="0"/>
              </a:rPr>
              <a:t>?</a:t>
            </a:r>
            <a:endParaRPr lang="en-US" sz="2800" dirty="0">
              <a:latin typeface="Nunito Black" pitchFamily="2" charset="0"/>
            </a:endParaRPr>
          </a:p>
        </p:txBody>
      </p:sp>
      <p:sp>
        <p:nvSpPr>
          <p:cNvPr id="17" name="TextBox 16"/>
          <p:cNvSpPr txBox="1"/>
          <p:nvPr/>
        </p:nvSpPr>
        <p:spPr>
          <a:xfrm>
            <a:off x="8435841" y="5004194"/>
            <a:ext cx="3505200" cy="954107"/>
          </a:xfrm>
          <a:prstGeom prst="rect">
            <a:avLst/>
          </a:prstGeom>
          <a:noFill/>
        </p:spPr>
        <p:txBody>
          <a:bodyPr wrap="square" rtlCol="0">
            <a:spAutoFit/>
          </a:bodyPr>
          <a:lstStyle/>
          <a:p>
            <a:pPr algn="ctr"/>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nào</a:t>
            </a:r>
            <a:r>
              <a:rPr lang="en-US" sz="2800" dirty="0" smtClean="0">
                <a:latin typeface="Nunito Black" pitchFamily="2" charset="0"/>
              </a:rPr>
              <a:t> </a:t>
            </a:r>
            <a:r>
              <a:rPr lang="en-US" sz="2800" dirty="0" err="1" smtClean="0">
                <a:latin typeface="Nunito Black" pitchFamily="2" charset="0"/>
              </a:rPr>
              <a:t>là</a:t>
            </a:r>
            <a:r>
              <a:rPr lang="en-US" sz="2800" dirty="0" smtClean="0">
                <a:latin typeface="Nunito Black" pitchFamily="2" charset="0"/>
              </a:rPr>
              <a:t> </a:t>
            </a:r>
            <a:r>
              <a:rPr lang="en-US" sz="2800" dirty="0" err="1" smtClean="0">
                <a:latin typeface="Nunito Black" pitchFamily="2" charset="0"/>
              </a:rPr>
              <a:t>câu</a:t>
            </a:r>
            <a:r>
              <a:rPr lang="en-US" sz="2800" dirty="0" smtClean="0">
                <a:latin typeface="Nunito Black" pitchFamily="2" charset="0"/>
              </a:rPr>
              <a:t> </a:t>
            </a:r>
            <a:r>
              <a:rPr lang="en-US" sz="2800" dirty="0" err="1" smtClean="0">
                <a:latin typeface="Nunito Black" pitchFamily="2" charset="0"/>
              </a:rPr>
              <a:t>hỏi</a:t>
            </a:r>
            <a:r>
              <a:rPr lang="en-US" sz="2800" dirty="0" smtClean="0">
                <a:latin typeface="Nunito Black" pitchFamily="2" charset="0"/>
              </a:rPr>
              <a:t>? </a:t>
            </a:r>
            <a:r>
              <a:rPr lang="en-US" sz="2800" dirty="0" err="1" smtClean="0">
                <a:latin typeface="Nunito Black" pitchFamily="2" charset="0"/>
              </a:rPr>
              <a:t>Vì</a:t>
            </a:r>
            <a:r>
              <a:rPr lang="en-US" sz="2800" dirty="0" smtClean="0">
                <a:latin typeface="Nunito Black" pitchFamily="2" charset="0"/>
              </a:rPr>
              <a:t> </a:t>
            </a:r>
            <a:r>
              <a:rPr lang="en-US" sz="2800" dirty="0" err="1" smtClean="0">
                <a:latin typeface="Nunito Black" pitchFamily="2" charset="0"/>
              </a:rPr>
              <a:t>sao</a:t>
            </a:r>
            <a:r>
              <a:rPr lang="en-US" sz="2800" dirty="0" smtClean="0">
                <a:latin typeface="Nunito Black" pitchFamily="2" charset="0"/>
              </a:rPr>
              <a:t> </a:t>
            </a:r>
            <a:r>
              <a:rPr lang="en-US" sz="2800" dirty="0" err="1" smtClean="0">
                <a:latin typeface="Nunito Black" pitchFamily="2" charset="0"/>
              </a:rPr>
              <a:t>em</a:t>
            </a:r>
            <a:r>
              <a:rPr lang="en-US" sz="2800" dirty="0" smtClean="0">
                <a:latin typeface="Nunito Black" pitchFamily="2" charset="0"/>
              </a:rPr>
              <a:t> </a:t>
            </a:r>
            <a:r>
              <a:rPr lang="en-US" sz="2800" dirty="0" err="1" smtClean="0">
                <a:latin typeface="Nunito Black" pitchFamily="2" charset="0"/>
              </a:rPr>
              <a:t>biết</a:t>
            </a:r>
            <a:r>
              <a:rPr lang="en-US" sz="2800" dirty="0" smtClean="0">
                <a:latin typeface="Nunito Black" pitchFamily="2" charset="0"/>
              </a:rPr>
              <a:t>?</a:t>
            </a:r>
            <a:endParaRPr lang="en-US" sz="2800" dirty="0">
              <a:latin typeface="Nunito Black" pitchFamily="2" charset="0"/>
            </a:endParaRPr>
          </a:p>
        </p:txBody>
      </p:sp>
      <p:sp>
        <p:nvSpPr>
          <p:cNvPr id="18" name="Oval 17"/>
          <p:cNvSpPr/>
          <p:nvPr/>
        </p:nvSpPr>
        <p:spPr>
          <a:xfrm>
            <a:off x="1121391" y="2239861"/>
            <a:ext cx="469111" cy="51884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590800" y="2750057"/>
            <a:ext cx="9906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4" name="Straight Connector 33"/>
          <p:cNvCxnSpPr/>
          <p:nvPr/>
        </p:nvCxnSpPr>
        <p:spPr>
          <a:xfrm>
            <a:off x="5645016" y="2750057"/>
            <a:ext cx="236818"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9" name="Rectangle 38"/>
          <p:cNvSpPr/>
          <p:nvPr/>
        </p:nvSpPr>
        <p:spPr>
          <a:xfrm>
            <a:off x="8350117" y="4777697"/>
            <a:ext cx="3594360" cy="1692771"/>
          </a:xfrm>
          <a:prstGeom prst="rect">
            <a:avLst/>
          </a:prstGeom>
        </p:spPr>
        <p:txBody>
          <a:bodyPr wrap="square">
            <a:spAutoFit/>
          </a:bodyPr>
          <a:lstStyle/>
          <a:p>
            <a:pPr lvl="0" algn="ctr"/>
            <a:r>
              <a:rPr lang="en-US" sz="2600" dirty="0" err="1">
                <a:solidFill>
                  <a:prstClr val="black"/>
                </a:solidFill>
                <a:latin typeface="Nunito Black" pitchFamily="2" charset="0"/>
              </a:rPr>
              <a:t>Câu</a:t>
            </a:r>
            <a:r>
              <a:rPr lang="en-US" sz="2600" dirty="0">
                <a:solidFill>
                  <a:prstClr val="black"/>
                </a:solidFill>
                <a:latin typeface="Nunito Black" pitchFamily="2" charset="0"/>
              </a:rPr>
              <a:t> a </a:t>
            </a:r>
            <a:r>
              <a:rPr lang="en-US" sz="2600" dirty="0" err="1">
                <a:solidFill>
                  <a:prstClr val="black"/>
                </a:solidFill>
                <a:latin typeface="Nunito Black" pitchFamily="2" charset="0"/>
              </a:rPr>
              <a:t>là</a:t>
            </a:r>
            <a:r>
              <a:rPr lang="en-US" sz="2600" dirty="0">
                <a:solidFill>
                  <a:prstClr val="black"/>
                </a:solidFill>
                <a:latin typeface="Nunito Black" pitchFamily="2" charset="0"/>
              </a:rPr>
              <a:t> </a:t>
            </a:r>
            <a:r>
              <a:rPr lang="en-US" sz="2600" dirty="0" err="1">
                <a:solidFill>
                  <a:prstClr val="black"/>
                </a:solidFill>
                <a:latin typeface="Nunito Black" pitchFamily="2" charset="0"/>
              </a:rPr>
              <a:t>câu</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vì</a:t>
            </a:r>
            <a:r>
              <a:rPr lang="en-US" sz="2600" dirty="0">
                <a:solidFill>
                  <a:prstClr val="black"/>
                </a:solidFill>
                <a:latin typeface="Nunito Black" pitchFamily="2" charset="0"/>
              </a:rPr>
              <a:t> </a:t>
            </a:r>
            <a:r>
              <a:rPr lang="en-US" sz="2600" dirty="0" err="1">
                <a:solidFill>
                  <a:prstClr val="black"/>
                </a:solidFill>
                <a:latin typeface="Nunito Black" pitchFamily="2" charset="0"/>
              </a:rPr>
              <a:t>kết</a:t>
            </a:r>
            <a:r>
              <a:rPr lang="en-US" sz="2600" dirty="0">
                <a:solidFill>
                  <a:prstClr val="black"/>
                </a:solidFill>
                <a:latin typeface="Nunito Black" pitchFamily="2" charset="0"/>
              </a:rPr>
              <a:t> </a:t>
            </a:r>
            <a:r>
              <a:rPr lang="en-US" sz="2600" dirty="0" err="1">
                <a:solidFill>
                  <a:prstClr val="black"/>
                </a:solidFill>
                <a:latin typeface="Nunito Black" pitchFamily="2" charset="0"/>
              </a:rPr>
              <a:t>thúc</a:t>
            </a:r>
            <a:r>
              <a:rPr lang="en-US" sz="2600" dirty="0">
                <a:solidFill>
                  <a:prstClr val="black"/>
                </a:solidFill>
                <a:latin typeface="Nunito Black" pitchFamily="2" charset="0"/>
              </a:rPr>
              <a:t> </a:t>
            </a:r>
            <a:r>
              <a:rPr lang="en-US" sz="2600" dirty="0" err="1">
                <a:solidFill>
                  <a:prstClr val="black"/>
                </a:solidFill>
                <a:latin typeface="Nunito Black" pitchFamily="2" charset="0"/>
              </a:rPr>
              <a:t>câu</a:t>
            </a:r>
            <a:r>
              <a:rPr lang="en-US" sz="2600" dirty="0">
                <a:solidFill>
                  <a:prstClr val="black"/>
                </a:solidFill>
                <a:latin typeface="Nunito Black" pitchFamily="2" charset="0"/>
              </a:rPr>
              <a:t> </a:t>
            </a:r>
            <a:r>
              <a:rPr lang="en-US" sz="2600" dirty="0" err="1">
                <a:solidFill>
                  <a:prstClr val="black"/>
                </a:solidFill>
                <a:latin typeface="Nunito Black" pitchFamily="2" charset="0"/>
              </a:rPr>
              <a:t>có</a:t>
            </a:r>
            <a:r>
              <a:rPr lang="en-US" sz="2600" dirty="0">
                <a:solidFill>
                  <a:prstClr val="black"/>
                </a:solidFill>
                <a:latin typeface="Nunito Black" pitchFamily="2" charset="0"/>
              </a:rPr>
              <a:t> </a:t>
            </a:r>
            <a:r>
              <a:rPr lang="en-US" sz="2600" dirty="0" err="1">
                <a:solidFill>
                  <a:prstClr val="black"/>
                </a:solidFill>
                <a:latin typeface="Nunito Black" pitchFamily="2" charset="0"/>
              </a:rPr>
              <a:t>dấu</a:t>
            </a:r>
            <a:r>
              <a:rPr lang="en-US" sz="2600" dirty="0">
                <a:solidFill>
                  <a:prstClr val="black"/>
                </a:solidFill>
                <a:latin typeface="Nunito Black" pitchFamily="2" charset="0"/>
              </a:rPr>
              <a:t> </a:t>
            </a:r>
            <a:r>
              <a:rPr lang="en-US" sz="2600" dirty="0" err="1">
                <a:solidFill>
                  <a:prstClr val="black"/>
                </a:solidFill>
                <a:latin typeface="Nunito Black" pitchFamily="2" charset="0"/>
              </a:rPr>
              <a:t>chấm</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và</a:t>
            </a:r>
            <a:r>
              <a:rPr lang="en-US" sz="2600" dirty="0">
                <a:solidFill>
                  <a:prstClr val="black"/>
                </a:solidFill>
                <a:latin typeface="Nunito Black" pitchFamily="2" charset="0"/>
              </a:rPr>
              <a:t> </a:t>
            </a:r>
            <a:r>
              <a:rPr lang="en-US" sz="2600" dirty="0" err="1">
                <a:solidFill>
                  <a:prstClr val="black"/>
                </a:solidFill>
                <a:latin typeface="Nunito Black" pitchFamily="2" charset="0"/>
              </a:rPr>
              <a:t>có</a:t>
            </a:r>
            <a:r>
              <a:rPr lang="en-US" sz="2600" dirty="0">
                <a:solidFill>
                  <a:prstClr val="black"/>
                </a:solidFill>
                <a:latin typeface="Nunito Black" pitchFamily="2" charset="0"/>
              </a:rPr>
              <a:t> </a:t>
            </a:r>
            <a:r>
              <a:rPr lang="en-US" sz="2600" dirty="0" err="1">
                <a:solidFill>
                  <a:prstClr val="black"/>
                </a:solidFill>
                <a:latin typeface="Nunito Black" pitchFamily="2" charset="0"/>
              </a:rPr>
              <a:t>từ</a:t>
            </a:r>
            <a:r>
              <a:rPr lang="en-US" sz="2600" dirty="0">
                <a:solidFill>
                  <a:prstClr val="black"/>
                </a:solidFill>
                <a:latin typeface="Nunito Black" pitchFamily="2" charset="0"/>
              </a:rPr>
              <a:t> </a:t>
            </a:r>
            <a:r>
              <a:rPr lang="en-US" sz="2600" dirty="0" err="1">
                <a:solidFill>
                  <a:prstClr val="black"/>
                </a:solidFill>
                <a:latin typeface="Nunito Black" pitchFamily="2" charset="0"/>
              </a:rPr>
              <a:t>để</a:t>
            </a:r>
            <a:r>
              <a:rPr lang="en-US" sz="2600" dirty="0">
                <a:solidFill>
                  <a:prstClr val="black"/>
                </a:solidFill>
                <a:latin typeface="Nunito Black" pitchFamily="2" charset="0"/>
              </a:rPr>
              <a:t> </a:t>
            </a:r>
            <a:r>
              <a:rPr lang="en-US" sz="2600" dirty="0" err="1">
                <a:solidFill>
                  <a:prstClr val="black"/>
                </a:solidFill>
                <a:latin typeface="Nunito Black" pitchFamily="2" charset="0"/>
              </a:rPr>
              <a:t>hỏi</a:t>
            </a:r>
            <a:r>
              <a:rPr lang="en-US" sz="2600" dirty="0">
                <a:solidFill>
                  <a:prstClr val="black"/>
                </a:solidFill>
                <a:latin typeface="Nunito Black" pitchFamily="2" charset="0"/>
              </a:rPr>
              <a:t> “</a:t>
            </a:r>
            <a:r>
              <a:rPr lang="en-US" sz="2600" dirty="0" err="1">
                <a:solidFill>
                  <a:prstClr val="black"/>
                </a:solidFill>
                <a:latin typeface="Nunito Black" pitchFamily="2" charset="0"/>
              </a:rPr>
              <a:t>làm</a:t>
            </a:r>
            <a:r>
              <a:rPr lang="en-US" sz="2600" dirty="0">
                <a:solidFill>
                  <a:prstClr val="black"/>
                </a:solidFill>
                <a:latin typeface="Nunito Black" pitchFamily="2" charset="0"/>
              </a:rPr>
              <a:t> </a:t>
            </a:r>
            <a:r>
              <a:rPr lang="en-US" sz="2600" dirty="0" err="1">
                <a:solidFill>
                  <a:prstClr val="black"/>
                </a:solidFill>
                <a:latin typeface="Nunito Black" pitchFamily="2" charset="0"/>
              </a:rPr>
              <a:t>gì</a:t>
            </a:r>
            <a:r>
              <a:rPr lang="en-US" sz="2600" dirty="0">
                <a:solidFill>
                  <a:prstClr val="black"/>
                </a:solidFill>
                <a:latin typeface="Nunito Black" pitchFamily="2" charset="0"/>
              </a:rPr>
              <a:t>”.</a:t>
            </a:r>
          </a:p>
        </p:txBody>
      </p:sp>
    </p:spTree>
    <p:extLst>
      <p:ext uri="{BB962C8B-B14F-4D97-AF65-F5344CB8AC3E}">
        <p14:creationId xmlns:p14="http://schemas.microsoft.com/office/powerpoint/2010/main" val="1895961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22" presetClass="exit" presetSubtype="4" fill="hold" grpId="1" nodeType="withEffect">
                                  <p:stCondLst>
                                    <p:cond delay="0"/>
                                  </p:stCondLst>
                                  <p:childTnLst>
                                    <p:animEffect transition="out" filter="wipe(down)">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par>
                                <p:cTn id="51" presetID="10" presetClass="exit" presetSubtype="0" fill="hold" grpId="1" nodeType="withEffect">
                                  <p:stCondLst>
                                    <p:cond delay="0"/>
                                  </p:stCondLst>
                                  <p:childTnLst>
                                    <p:animEffect transition="out" filter="fade">
                                      <p:cBhvr>
                                        <p:cTn id="52" dur="500"/>
                                        <p:tgtEl>
                                          <p:spTgt spid="17"/>
                                        </p:tgtEl>
                                      </p:cBhvr>
                                    </p:animEffect>
                                    <p:set>
                                      <p:cBhvr>
                                        <p:cTn id="5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16" grpId="1"/>
      <p:bldP spid="17" grpId="0"/>
      <p:bldP spid="17" grpId="1"/>
      <p:bldP spid="18" grpId="0" animBg="1"/>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F9DD7F-11D0-A20C-D7EB-DF5AA7B45635}"/>
              </a:ext>
            </a:extLst>
          </p:cNvPr>
          <p:cNvPicPr>
            <a:picLocks noChangeAspect="1"/>
          </p:cNvPicPr>
          <p:nvPr/>
        </p:nvPicPr>
        <p:blipFill>
          <a:blip r:embed="rId2"/>
          <a:stretch>
            <a:fillRect/>
          </a:stretch>
        </p:blipFill>
        <p:spPr>
          <a:xfrm>
            <a:off x="0" y="85242"/>
            <a:ext cx="12192000" cy="6858000"/>
          </a:xfrm>
          <a:prstGeom prst="rect">
            <a:avLst/>
          </a:prstGeom>
        </p:spPr>
      </p:pic>
      <p:pic>
        <p:nvPicPr>
          <p:cNvPr id="7" name="Picture 6">
            <a:extLst>
              <a:ext uri="{FF2B5EF4-FFF2-40B4-BE49-F238E27FC236}">
                <a16:creationId xmlns:a16="http://schemas.microsoft.com/office/drawing/2014/main" id="{2F34A453-D191-6208-5746-A06A5EE51B9A}"/>
              </a:ext>
            </a:extLst>
          </p:cNvPr>
          <p:cNvPicPr>
            <a:picLocks noChangeAspect="1"/>
          </p:cNvPicPr>
          <p:nvPr/>
        </p:nvPicPr>
        <p:blipFill>
          <a:blip r:embed="rId3"/>
          <a:stretch>
            <a:fillRect/>
          </a:stretch>
        </p:blipFill>
        <p:spPr>
          <a:xfrm>
            <a:off x="60960" y="0"/>
            <a:ext cx="1295400" cy="1219200"/>
          </a:xfrm>
          <a:prstGeom prst="rect">
            <a:avLst/>
          </a:prstGeom>
          <a:ln>
            <a:noFill/>
          </a:ln>
          <a:effectLst>
            <a:softEdge rad="112500"/>
          </a:effectLst>
        </p:spPr>
      </p:pic>
      <p:sp>
        <p:nvSpPr>
          <p:cNvPr id="6" name="Rectangle: Rounded Corners 10">
            <a:extLst>
              <a:ext uri="{FF2B5EF4-FFF2-40B4-BE49-F238E27FC236}">
                <a16:creationId xmlns:a16="http://schemas.microsoft.com/office/drawing/2014/main" id="{8DF9AFA0-84FE-1D74-3146-87555832D87E}"/>
              </a:ext>
            </a:extLst>
          </p:cNvPr>
          <p:cNvSpPr/>
          <p:nvPr/>
        </p:nvSpPr>
        <p:spPr>
          <a:xfrm>
            <a:off x="1371600" y="211734"/>
            <a:ext cx="8915400" cy="695148"/>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800" b="0" i="1" u="none" strike="noStrike" kern="1200" cap="none" spc="0" normalizeH="0" baseline="0" noProof="0" dirty="0" smtClean="0">
                <a:ln>
                  <a:noFill/>
                </a:ln>
                <a:solidFill>
                  <a:prstClr val="white"/>
                </a:solidFill>
                <a:effectLst/>
                <a:uLnTx/>
                <a:uFillTx/>
                <a:latin typeface="Nunito Black" panose="00000A00000000000000" pitchFamily="2" charset="0"/>
              </a:rPr>
              <a:t>3. </a:t>
            </a:r>
            <a:r>
              <a:rPr lang="en-US" sz="2800" noProof="0" dirty="0" err="1" smtClean="0">
                <a:latin typeface="Nunito Black" pitchFamily="2" charset="0"/>
              </a:rPr>
              <a:t>Đọc</a:t>
            </a:r>
            <a:r>
              <a:rPr lang="en-US" sz="2800" noProof="0" dirty="0" smtClean="0">
                <a:latin typeface="Nunito Black" pitchFamily="2" charset="0"/>
              </a:rPr>
              <a:t> </a:t>
            </a:r>
            <a:r>
              <a:rPr lang="en-US" sz="2800" noProof="0" dirty="0" err="1" smtClean="0">
                <a:latin typeface="Nunito Black" pitchFamily="2" charset="0"/>
              </a:rPr>
              <a:t>câu</a:t>
            </a:r>
            <a:r>
              <a:rPr lang="en-US" sz="2800" noProof="0" dirty="0" smtClean="0">
                <a:latin typeface="Nunito Black" pitchFamily="2" charset="0"/>
              </a:rPr>
              <a:t> </a:t>
            </a:r>
            <a:r>
              <a:rPr lang="en-US" sz="2800" noProof="0" dirty="0" err="1" smtClean="0">
                <a:latin typeface="Nunito Black" pitchFamily="2" charset="0"/>
              </a:rPr>
              <a:t>chuyện</a:t>
            </a:r>
            <a:r>
              <a:rPr lang="en-US" sz="2800" noProof="0" dirty="0" smtClean="0">
                <a:latin typeface="Nunito Black" pitchFamily="2" charset="0"/>
              </a:rPr>
              <a:t> </a:t>
            </a:r>
            <a:r>
              <a:rPr lang="en-US" sz="2800" noProof="0" dirty="0" err="1" smtClean="0">
                <a:latin typeface="Nunito Black" pitchFamily="2" charset="0"/>
              </a:rPr>
              <a:t>dưới</a:t>
            </a:r>
            <a:r>
              <a:rPr lang="en-US" sz="2800" noProof="0" dirty="0" smtClean="0">
                <a:latin typeface="Nunito Black" pitchFamily="2" charset="0"/>
              </a:rPr>
              <a:t> </a:t>
            </a:r>
            <a:r>
              <a:rPr lang="en-US" sz="2800" noProof="0" dirty="0" err="1" smtClean="0">
                <a:latin typeface="Nunito Black" pitchFamily="2" charset="0"/>
              </a:rPr>
              <a:t>đây</a:t>
            </a:r>
            <a:r>
              <a:rPr lang="en-US" sz="2800" noProof="0" dirty="0" smtClean="0">
                <a:latin typeface="Nunito Black" pitchFamily="2" charset="0"/>
              </a:rPr>
              <a:t> </a:t>
            </a:r>
            <a:r>
              <a:rPr lang="en-US" sz="2800" noProof="0" dirty="0" err="1" smtClean="0">
                <a:latin typeface="Nunito Black" pitchFamily="2" charset="0"/>
              </a:rPr>
              <a:t>và</a:t>
            </a:r>
            <a:r>
              <a:rPr lang="en-US" sz="2800" noProof="0" dirty="0" smtClean="0">
                <a:latin typeface="Nunito Black" pitchFamily="2" charset="0"/>
              </a:rPr>
              <a:t> </a:t>
            </a:r>
            <a:r>
              <a:rPr lang="en-US" sz="2800" noProof="0" dirty="0" err="1" smtClean="0">
                <a:latin typeface="Nunito Black" pitchFamily="2" charset="0"/>
              </a:rPr>
              <a:t>thực</a:t>
            </a:r>
            <a:r>
              <a:rPr lang="en-US" sz="2800" noProof="0" dirty="0" smtClean="0">
                <a:latin typeface="Nunito Black" pitchFamily="2" charset="0"/>
              </a:rPr>
              <a:t> </a:t>
            </a:r>
            <a:r>
              <a:rPr lang="en-US" sz="2800" noProof="0" dirty="0" err="1" smtClean="0">
                <a:latin typeface="Nunito Black" pitchFamily="2" charset="0"/>
              </a:rPr>
              <a:t>hiện</a:t>
            </a:r>
            <a:r>
              <a:rPr lang="en-US" sz="2800" noProof="0" dirty="0" smtClean="0">
                <a:latin typeface="Nunito Black" pitchFamily="2" charset="0"/>
              </a:rPr>
              <a:t> </a:t>
            </a:r>
            <a:r>
              <a:rPr lang="en-US" sz="2800" noProof="0" dirty="0" err="1" smtClean="0">
                <a:latin typeface="Nunito Black" pitchFamily="2" charset="0"/>
              </a:rPr>
              <a:t>yêu</a:t>
            </a:r>
            <a:r>
              <a:rPr lang="en-US" sz="2800" noProof="0" dirty="0" smtClean="0">
                <a:latin typeface="Nunito Black" pitchFamily="2" charset="0"/>
              </a:rPr>
              <a:t> </a:t>
            </a:r>
            <a:r>
              <a:rPr lang="en-US" sz="2800" noProof="0" dirty="0" err="1" smtClean="0">
                <a:latin typeface="Nunito Black" pitchFamily="2" charset="0"/>
              </a:rPr>
              <a:t>cầu</a:t>
            </a:r>
            <a:r>
              <a:rPr lang="en-US" sz="2800" noProof="0" dirty="0" smtClean="0">
                <a:latin typeface="Nunito Black" pitchFamily="2" charset="0"/>
              </a:rPr>
              <a:t>.</a:t>
            </a:r>
            <a:endParaRPr kumimoji="0" lang="en-US" sz="2800" b="0" i="1" u="none" strike="noStrike" kern="1200" cap="none" spc="0" normalizeH="0" baseline="0" noProof="0" dirty="0">
              <a:ln>
                <a:noFill/>
              </a:ln>
              <a:solidFill>
                <a:prstClr val="white"/>
              </a:solidFill>
              <a:effectLst/>
              <a:uLnTx/>
              <a:uFillTx/>
              <a:latin typeface="Nunito Black" panose="00000A00000000000000" pitchFamily="2" charset="0"/>
              <a:ea typeface="+mn-ea"/>
              <a:cs typeface="+mn-cs"/>
            </a:endParaRPr>
          </a:p>
        </p:txBody>
      </p:sp>
      <p:sp>
        <p:nvSpPr>
          <p:cNvPr id="8" name="Rectangle 7"/>
          <p:cNvSpPr/>
          <p:nvPr/>
        </p:nvSpPr>
        <p:spPr>
          <a:xfrm>
            <a:off x="1219200" y="1348740"/>
            <a:ext cx="9570720" cy="532453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vi-VN" sz="3200" b="1" dirty="0">
                <a:solidFill>
                  <a:srgbClr val="000000"/>
                </a:solidFill>
                <a:latin typeface="Nunito" pitchFamily="2" charset="0"/>
              </a:rPr>
              <a:t>Hộp bút của Na</a:t>
            </a:r>
            <a:endParaRPr lang="vi-VN" sz="3200" dirty="0">
              <a:solidFill>
                <a:srgbClr val="000000"/>
              </a:solidFill>
              <a:latin typeface="Nunito" pitchFamily="2" charset="0"/>
            </a:endParaRP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Trong </a:t>
            </a:r>
            <a:r>
              <a:rPr lang="vi-VN" sz="2800" dirty="0">
                <a:solidFill>
                  <a:srgbClr val="000000"/>
                </a:solidFill>
                <a:latin typeface="Nunito" pitchFamily="2" charset="0"/>
              </a:rPr>
              <a:t>hộp bút bé nhỏ có tiếng lao xao. Na ghé tai nghe, có tiếng bút chì:</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Tớ được dùng nhiều nhất nên tớ chỉ còn một mẩu.</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Có </a:t>
            </a:r>
            <a:r>
              <a:rPr lang="vi-VN" sz="2800" dirty="0">
                <a:solidFill>
                  <a:srgbClr val="000000"/>
                </a:solidFill>
                <a:latin typeface="Nunito" pitchFamily="2" charset="0"/>
              </a:rPr>
              <a:t>tiếng tẩy đáp lại:</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Tớ toàn vụn tẩy vì chữa cho cậu. Tớ quan trọng nhất. Thước kẻ lên tiếng:</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Tớ mới quan trọng. Tớ được dùng nhiều đến mức mờ hết cả số.</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Na </a:t>
            </a:r>
            <a:r>
              <a:rPr lang="vi-VN" sz="2800" dirty="0">
                <a:solidFill>
                  <a:srgbClr val="000000"/>
                </a:solidFill>
                <a:latin typeface="Nunito" pitchFamily="2" charset="0"/>
              </a:rPr>
              <a:t>bối rối mở hộp bút. Cô bé thầm thì:</a:t>
            </a:r>
          </a:p>
          <a:p>
            <a:pPr algn="just"/>
            <a:r>
              <a:rPr lang="en-US" sz="2800" dirty="0" smtClean="0">
                <a:solidFill>
                  <a:srgbClr val="000000"/>
                </a:solidFill>
                <a:latin typeface="Nunito" pitchFamily="2" charset="0"/>
              </a:rPr>
              <a:t>        </a:t>
            </a:r>
            <a:r>
              <a:rPr lang="vi-VN" sz="2800" dirty="0" smtClean="0">
                <a:solidFill>
                  <a:srgbClr val="000000"/>
                </a:solidFill>
                <a:latin typeface="Nunito" pitchFamily="2" charset="0"/>
              </a:rPr>
              <a:t>- </a:t>
            </a:r>
            <a:r>
              <a:rPr lang="vi-VN" sz="2800" dirty="0">
                <a:solidFill>
                  <a:srgbClr val="000000"/>
                </a:solidFill>
                <a:latin typeface="Nunito" pitchFamily="2" charset="0"/>
              </a:rPr>
              <a:t>Ai cũng quan trọng vì đều là bạn thân của tớ.</a:t>
            </a:r>
          </a:p>
          <a:p>
            <a:pPr algn="r"/>
            <a:r>
              <a:rPr lang="vi-VN" sz="2800" dirty="0">
                <a:solidFill>
                  <a:srgbClr val="000000"/>
                </a:solidFill>
                <a:latin typeface="Nunito" pitchFamily="2" charset="0"/>
              </a:rPr>
              <a:t>(Theo An Hạnh</a:t>
            </a:r>
            <a:r>
              <a:rPr lang="vi-VN" sz="2800" dirty="0" smtClean="0">
                <a:solidFill>
                  <a:srgbClr val="000000"/>
                </a:solidFill>
                <a:latin typeface="Nunito" pitchFamily="2" charset="0"/>
              </a:rPr>
              <a:t>)</a:t>
            </a:r>
            <a:endParaRPr lang="vi-VN" sz="2800" dirty="0">
              <a:solidFill>
                <a:srgbClr val="000000"/>
              </a:solidFill>
              <a:latin typeface="Nunito" pitchFamily="2" charset="0"/>
            </a:endParaRPr>
          </a:p>
        </p:txBody>
      </p:sp>
    </p:spTree>
    <p:extLst>
      <p:ext uri="{BB962C8B-B14F-4D97-AF65-F5344CB8AC3E}">
        <p14:creationId xmlns:p14="http://schemas.microsoft.com/office/powerpoint/2010/main" val="348097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01E0FE-C57F-B404-092E-FE40DCE47E26}"/>
              </a:ext>
            </a:extLst>
          </p:cNvPr>
          <p:cNvPicPr>
            <a:picLocks noChangeAspect="1"/>
          </p:cNvPicPr>
          <p:nvPr/>
        </p:nvPicPr>
        <p:blipFill>
          <a:blip r:embed="rId3"/>
          <a:stretch>
            <a:fillRect/>
          </a:stretch>
        </p:blipFill>
        <p:spPr>
          <a:xfrm>
            <a:off x="0" y="-239194"/>
            <a:ext cx="12192000" cy="6858000"/>
          </a:xfrm>
          <a:prstGeom prst="rect">
            <a:avLst/>
          </a:prstGeom>
        </p:spPr>
      </p:pic>
      <p:pic>
        <p:nvPicPr>
          <p:cNvPr id="2" name="Picture 1"/>
          <p:cNvPicPr>
            <a:picLocks noChangeAspect="1"/>
          </p:cNvPicPr>
          <p:nvPr/>
        </p:nvPicPr>
        <p:blipFill>
          <a:blip r:embed="rId4"/>
          <a:stretch>
            <a:fillRect/>
          </a:stretch>
        </p:blipFill>
        <p:spPr>
          <a:xfrm>
            <a:off x="76201" y="2514600"/>
            <a:ext cx="4876800" cy="3505200"/>
          </a:xfrm>
          <a:prstGeom prst="rect">
            <a:avLst/>
          </a:prstGeom>
        </p:spPr>
      </p:pic>
      <p:pic>
        <p:nvPicPr>
          <p:cNvPr id="4" name="Picture 3"/>
          <p:cNvPicPr>
            <a:picLocks noChangeAspect="1"/>
          </p:cNvPicPr>
          <p:nvPr/>
        </p:nvPicPr>
        <p:blipFill>
          <a:blip r:embed="rId5"/>
          <a:stretch>
            <a:fillRect/>
          </a:stretch>
        </p:blipFill>
        <p:spPr>
          <a:xfrm>
            <a:off x="914400" y="76200"/>
            <a:ext cx="7573115" cy="609600"/>
          </a:xfrm>
          <a:prstGeom prst="rect">
            <a:avLst/>
          </a:prstGeom>
        </p:spPr>
      </p:pic>
      <p:grpSp>
        <p:nvGrpSpPr>
          <p:cNvPr id="21" name="Group 20"/>
          <p:cNvGrpSpPr/>
          <p:nvPr/>
        </p:nvGrpSpPr>
        <p:grpSpPr>
          <a:xfrm>
            <a:off x="960352" y="660645"/>
            <a:ext cx="3076199" cy="2026712"/>
            <a:chOff x="960352" y="660645"/>
            <a:chExt cx="3076199" cy="2026712"/>
          </a:xfrm>
        </p:grpSpPr>
        <p:pic>
          <p:nvPicPr>
            <p:cNvPr id="8" name="Picture 7"/>
            <p:cNvPicPr>
              <a:picLocks noChangeAspect="1"/>
            </p:cNvPicPr>
            <p:nvPr/>
          </p:nvPicPr>
          <p:blipFill>
            <a:blip r:embed="rId6"/>
            <a:stretch>
              <a:fillRect/>
            </a:stretch>
          </p:blipFill>
          <p:spPr>
            <a:xfrm>
              <a:off x="960352" y="660645"/>
              <a:ext cx="3076199" cy="2026712"/>
            </a:xfrm>
            <a:prstGeom prst="rect">
              <a:avLst/>
            </a:prstGeom>
          </p:spPr>
        </p:pic>
        <p:sp>
          <p:nvSpPr>
            <p:cNvPr id="9" name="TextBox 8"/>
            <p:cNvSpPr txBox="1"/>
            <p:nvPr/>
          </p:nvSpPr>
          <p:spPr>
            <a:xfrm>
              <a:off x="1812651" y="1810195"/>
              <a:ext cx="1371600" cy="584775"/>
            </a:xfrm>
            <a:prstGeom prst="rect">
              <a:avLst/>
            </a:prstGeom>
            <a:noFill/>
          </p:spPr>
          <p:txBody>
            <a:bodyPr wrap="square" rtlCol="0">
              <a:spAutoFit/>
            </a:bodyPr>
            <a:lstStyle/>
            <a:p>
              <a:r>
                <a:rPr lang="en-US" sz="3200" dirty="0" err="1" smtClean="0">
                  <a:solidFill>
                    <a:srgbClr val="0070C0"/>
                  </a:solidFill>
                  <a:latin typeface="Nunito Black" pitchFamily="2" charset="0"/>
                </a:rPr>
                <a:t>Gợi</a:t>
              </a:r>
              <a:r>
                <a:rPr lang="en-US" sz="3200" dirty="0" smtClean="0">
                  <a:solidFill>
                    <a:srgbClr val="0070C0"/>
                  </a:solidFill>
                  <a:latin typeface="Nunito Black" pitchFamily="2" charset="0"/>
                </a:rPr>
                <a:t> ý</a:t>
              </a:r>
              <a:endParaRPr lang="en-US" sz="3200" dirty="0">
                <a:solidFill>
                  <a:srgbClr val="0070C0"/>
                </a:solidFill>
                <a:latin typeface="Nunito Black" pitchFamily="2" charset="0"/>
              </a:endParaRPr>
            </a:p>
          </p:txBody>
        </p:sp>
      </p:grpSp>
      <p:sp>
        <p:nvSpPr>
          <p:cNvPr id="14" name="Rectangle 13"/>
          <p:cNvSpPr/>
          <p:nvPr/>
        </p:nvSpPr>
        <p:spPr>
          <a:xfrm>
            <a:off x="5191971" y="3249255"/>
            <a:ext cx="6583800" cy="1569660"/>
          </a:xfrm>
          <a:prstGeom prst="rect">
            <a:avLst/>
          </a:prstGeom>
          <a:solidFill>
            <a:schemeClr val="accent5">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400" dirty="0" smtClean="0">
                <a:solidFill>
                  <a:srgbClr val="FF0000"/>
                </a:solidFill>
                <a:latin typeface="Nunito Sans Black" pitchFamily="2" charset="0"/>
              </a:rPr>
              <a:t>H:</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Trong hộp bút, ai được dùng đến mức chỉ còn một mẩu?</a:t>
            </a:r>
          </a:p>
          <a:p>
            <a:pPr algn="just"/>
            <a:r>
              <a:rPr lang="en-US" sz="2400" dirty="0" smtClean="0">
                <a:solidFill>
                  <a:srgbClr val="FF0000"/>
                </a:solidFill>
                <a:latin typeface="Nunito Sans Black" pitchFamily="2" charset="0"/>
              </a:rPr>
              <a:t>Đ:</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Bút </a:t>
            </a:r>
            <a:r>
              <a:rPr lang="vi-VN" sz="2400" dirty="0" smtClean="0">
                <a:solidFill>
                  <a:srgbClr val="0070C0"/>
                </a:solidFill>
                <a:latin typeface="Nunito Sans Black" pitchFamily="2" charset="0"/>
              </a:rPr>
              <a:t>ch</a:t>
            </a:r>
            <a:r>
              <a:rPr lang="en-US" sz="2400" dirty="0" smtClean="0">
                <a:solidFill>
                  <a:srgbClr val="0070C0"/>
                </a:solidFill>
                <a:latin typeface="Nunito Sans Black" pitchFamily="2" charset="0"/>
              </a:rPr>
              <a:t>ì</a:t>
            </a:r>
            <a:r>
              <a:rPr lang="vi-VN" sz="2400" dirty="0" smtClean="0">
                <a:solidFill>
                  <a:srgbClr val="0070C0"/>
                </a:solidFill>
                <a:latin typeface="Nunito Sans Black" pitchFamily="2" charset="0"/>
              </a:rPr>
              <a:t> </a:t>
            </a:r>
            <a:r>
              <a:rPr lang="vi-VN" sz="2400" dirty="0">
                <a:solidFill>
                  <a:srgbClr val="0070C0"/>
                </a:solidFill>
                <a:latin typeface="Nunito Sans Black" pitchFamily="2" charset="0"/>
              </a:rPr>
              <a:t>được dùng nhiều đến mức chỉ còn một mẩu</a:t>
            </a:r>
            <a:r>
              <a:rPr lang="vi-VN" sz="2400" dirty="0" smtClean="0">
                <a:solidFill>
                  <a:srgbClr val="0070C0"/>
                </a:solidFill>
                <a:latin typeface="Nunito Sans Black" pitchFamily="2" charset="0"/>
              </a:rPr>
              <a:t>.</a:t>
            </a:r>
            <a:endParaRPr lang="vi-VN" sz="2400" dirty="0">
              <a:solidFill>
                <a:srgbClr val="0070C0"/>
              </a:solidFill>
              <a:latin typeface="Nunito Sans Black" pitchFamily="2" charset="0"/>
            </a:endParaRPr>
          </a:p>
        </p:txBody>
      </p:sp>
      <p:sp>
        <p:nvSpPr>
          <p:cNvPr id="16" name="Rectangle 15"/>
          <p:cNvSpPr/>
          <p:nvPr/>
        </p:nvSpPr>
        <p:spPr>
          <a:xfrm>
            <a:off x="5191971" y="4939378"/>
            <a:ext cx="6583800" cy="1569660"/>
          </a:xfrm>
          <a:prstGeom prst="rect">
            <a:avLst/>
          </a:prstGeom>
          <a:solidFill>
            <a:srgbClr val="F5F6BC"/>
          </a:solidFill>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en-US" sz="2400" dirty="0" smtClean="0">
                <a:solidFill>
                  <a:srgbClr val="FF0000"/>
                </a:solidFill>
                <a:latin typeface="Nunito Sans Black" pitchFamily="2" charset="0"/>
              </a:rPr>
              <a:t>H:</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Trong hộp bút, ai được dùng đến mức chỉ còn toàn vụn?</a:t>
            </a:r>
          </a:p>
          <a:p>
            <a:pPr lvl="0" algn="just"/>
            <a:r>
              <a:rPr lang="en-US" sz="2400" dirty="0" smtClean="0">
                <a:solidFill>
                  <a:srgbClr val="FF0000"/>
                </a:solidFill>
                <a:latin typeface="Nunito Sans Black" pitchFamily="2" charset="0"/>
              </a:rPr>
              <a:t>Đ:</a:t>
            </a:r>
            <a:r>
              <a:rPr lang="vi-VN" sz="2400" dirty="0" smtClean="0">
                <a:solidFill>
                  <a:srgbClr val="FF0000"/>
                </a:solidFill>
                <a:latin typeface="Nunito Sans Black" pitchFamily="2" charset="0"/>
              </a:rPr>
              <a:t> </a:t>
            </a:r>
            <a:r>
              <a:rPr lang="vi-VN" sz="2400" dirty="0">
                <a:solidFill>
                  <a:srgbClr val="0070C0"/>
                </a:solidFill>
                <a:latin typeface="Nunito Sans Black" pitchFamily="2" charset="0"/>
              </a:rPr>
              <a:t>Tẩy là đồ vật được dùng chỉ còn toàn vụn.</a:t>
            </a:r>
          </a:p>
        </p:txBody>
      </p:sp>
      <p:sp>
        <p:nvSpPr>
          <p:cNvPr id="18" name="Cloud 17">
            <a:extLst>
              <a:ext uri="{FF2B5EF4-FFF2-40B4-BE49-F238E27FC236}">
                <a16:creationId xmlns:a16="http://schemas.microsoft.com/office/drawing/2014/main" id="{C0755511-67E4-33FC-055D-EE6DCEC743C0}"/>
              </a:ext>
            </a:extLst>
          </p:cNvPr>
          <p:cNvSpPr/>
          <p:nvPr/>
        </p:nvSpPr>
        <p:spPr>
          <a:xfrm>
            <a:off x="7040332" y="1810195"/>
            <a:ext cx="3137458" cy="1367349"/>
          </a:xfrm>
          <a:prstGeom prst="cloud">
            <a:avLst/>
          </a:prstGeom>
          <a:solidFill>
            <a:srgbClr val="DAFEE0"/>
          </a:solidFill>
          <a:ln w="28575">
            <a:solidFill>
              <a:schemeClr val="tx2">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lvl="0" algn="ctr"/>
            <a:endParaRPr lang="en-US" sz="2400" dirty="0">
              <a:solidFill>
                <a:srgbClr val="0070C0"/>
              </a:solidFill>
              <a:latin typeface="Nunito Sans Black" pitchFamily="2" charset="0"/>
            </a:endParaRPr>
          </a:p>
        </p:txBody>
      </p:sp>
      <p:sp>
        <p:nvSpPr>
          <p:cNvPr id="17" name="Rectangle 16"/>
          <p:cNvSpPr/>
          <p:nvPr/>
        </p:nvSpPr>
        <p:spPr>
          <a:xfrm>
            <a:off x="7519829" y="2079531"/>
            <a:ext cx="2105343" cy="830997"/>
          </a:xfrm>
          <a:prstGeom prst="rect">
            <a:avLst/>
          </a:prstGeom>
        </p:spPr>
        <p:txBody>
          <a:bodyPr wrap="square">
            <a:spAutoFit/>
          </a:bodyPr>
          <a:lstStyle/>
          <a:p>
            <a:pPr algn="ctr"/>
            <a:r>
              <a:rPr lang="en-US" sz="2400" dirty="0">
                <a:solidFill>
                  <a:srgbClr val="0070C0"/>
                </a:solidFill>
                <a:latin typeface="Nunito Sans Black" pitchFamily="2" charset="0"/>
              </a:rPr>
              <a:t>LÀM VIỆC NHÓM ĐÔI</a:t>
            </a:r>
          </a:p>
        </p:txBody>
      </p:sp>
      <p:sp>
        <p:nvSpPr>
          <p:cNvPr id="19" name="Rectangle 18"/>
          <p:cNvSpPr/>
          <p:nvPr/>
        </p:nvSpPr>
        <p:spPr>
          <a:xfrm>
            <a:off x="7434139" y="2138240"/>
            <a:ext cx="2099463" cy="830997"/>
          </a:xfrm>
          <a:prstGeom prst="rect">
            <a:avLst/>
          </a:prstGeom>
        </p:spPr>
        <p:txBody>
          <a:bodyPr wrap="square">
            <a:spAutoFit/>
          </a:bodyPr>
          <a:lstStyle/>
          <a:p>
            <a:pPr lvl="0" algn="ctr"/>
            <a:r>
              <a:rPr lang="en-US" sz="2400" dirty="0" smtClean="0">
                <a:solidFill>
                  <a:srgbClr val="0070C0"/>
                </a:solidFill>
                <a:latin typeface="Nunito Sans Black" pitchFamily="2" charset="0"/>
              </a:rPr>
              <a:t>CÁC NHÓM TRÌNH BÀY</a:t>
            </a:r>
            <a:endParaRPr lang="en-US" sz="2400" dirty="0">
              <a:solidFill>
                <a:srgbClr val="0070C0"/>
              </a:solidFill>
              <a:latin typeface="Nunito Sans Black" pitchFamily="2" charset="0"/>
            </a:endParaRPr>
          </a:p>
        </p:txBody>
      </p:sp>
      <p:sp>
        <p:nvSpPr>
          <p:cNvPr id="20" name="Rectangle 19"/>
          <p:cNvSpPr/>
          <p:nvPr/>
        </p:nvSpPr>
        <p:spPr>
          <a:xfrm>
            <a:off x="7362450" y="2151242"/>
            <a:ext cx="2548297" cy="830997"/>
          </a:xfrm>
          <a:prstGeom prst="rect">
            <a:avLst/>
          </a:prstGeom>
        </p:spPr>
        <p:txBody>
          <a:bodyPr wrap="square">
            <a:spAutoFit/>
          </a:bodyPr>
          <a:lstStyle/>
          <a:p>
            <a:pPr lvl="0" algn="ctr"/>
            <a:r>
              <a:rPr lang="en-US" sz="2400" dirty="0" smtClean="0">
                <a:solidFill>
                  <a:srgbClr val="0070C0"/>
                </a:solidFill>
                <a:latin typeface="Nunito Sans Black" pitchFamily="2" charset="0"/>
              </a:rPr>
              <a:t>HS </a:t>
            </a:r>
            <a:r>
              <a:rPr lang="en-US" sz="2400" dirty="0">
                <a:solidFill>
                  <a:srgbClr val="0070C0"/>
                </a:solidFill>
                <a:latin typeface="Nunito Sans Black" pitchFamily="2" charset="0"/>
              </a:rPr>
              <a:t>NHẨM CÂU HỎI  ĐÁP</a:t>
            </a:r>
          </a:p>
        </p:txBody>
      </p:sp>
      <p:pic>
        <p:nvPicPr>
          <p:cNvPr id="22" name="Picture 21"/>
          <p:cNvPicPr>
            <a:picLocks noChangeAspect="1"/>
          </p:cNvPicPr>
          <p:nvPr/>
        </p:nvPicPr>
        <p:blipFill>
          <a:blip r:embed="rId7"/>
          <a:stretch>
            <a:fillRect/>
          </a:stretch>
        </p:blipFill>
        <p:spPr>
          <a:xfrm>
            <a:off x="3353114" y="626658"/>
            <a:ext cx="8333430" cy="868286"/>
          </a:xfrm>
          <a:prstGeom prst="rect">
            <a:avLst/>
          </a:prstGeom>
        </p:spPr>
      </p:pic>
      <p:pic>
        <p:nvPicPr>
          <p:cNvPr id="23" name="Picture 22"/>
          <p:cNvPicPr>
            <a:picLocks noChangeAspect="1"/>
          </p:cNvPicPr>
          <p:nvPr/>
        </p:nvPicPr>
        <p:blipFill>
          <a:blip r:embed="rId8"/>
          <a:stretch>
            <a:fillRect/>
          </a:stretch>
        </p:blipFill>
        <p:spPr>
          <a:xfrm>
            <a:off x="4495800" y="2091142"/>
            <a:ext cx="6886447" cy="759286"/>
          </a:xfrm>
          <a:prstGeom prst="rect">
            <a:avLst/>
          </a:prstGeom>
        </p:spPr>
      </p:pic>
    </p:spTree>
    <p:extLst>
      <p:ext uri="{BB962C8B-B14F-4D97-AF65-F5344CB8AC3E}">
        <p14:creationId xmlns:p14="http://schemas.microsoft.com/office/powerpoint/2010/main" val="36643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22" presetClass="exit" presetSubtype="4" fill="hold" grpId="1" nodeType="withEffect">
                                  <p:stCondLst>
                                    <p:cond delay="0"/>
                                  </p:stCondLst>
                                  <p:childTnLst>
                                    <p:animEffect transition="out" filter="wipe(down)">
                                      <p:cBhvr>
                                        <p:cTn id="37" dur="500"/>
                                        <p:tgtEl>
                                          <p:spTgt spid="20"/>
                                        </p:tgtEl>
                                      </p:cBhvr>
                                    </p:animEffect>
                                    <p:set>
                                      <p:cBhvr>
                                        <p:cTn id="38" dur="1" fill="hold">
                                          <p:stCondLst>
                                            <p:cond delay="499"/>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xit" presetSubtype="0" fill="hold" grpId="1"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500"/>
                                        <p:tgtEl>
                                          <p:spTgt spid="23"/>
                                        </p:tgtEl>
                                      </p:cBhvr>
                                    </p:animEffect>
                                  </p:childTnLst>
                                </p:cTn>
                              </p:par>
                              <p:par>
                                <p:cTn id="62" presetID="10" presetClass="exit" presetSubtype="0" fill="hold" grpId="1" nodeType="withEffect">
                                  <p:stCondLst>
                                    <p:cond delay="0"/>
                                  </p:stCondLst>
                                  <p:childTnLst>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6"/>
                                        </p:tgtEl>
                                      </p:cBhvr>
                                    </p:animEffect>
                                    <p:set>
                                      <p:cBhvr>
                                        <p:cTn id="7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6" grpId="1" animBg="1"/>
      <p:bldP spid="18" grpId="0" animBg="1"/>
      <p:bldP spid="18" grpId="1" animBg="1"/>
      <p:bldP spid="17" grpId="0"/>
      <p:bldP spid="17" grpId="1"/>
      <p:bldP spid="19" grpId="0"/>
      <p:bldP spid="20" grpId="0"/>
      <p:bldP spid="20"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F19B711-C590-44D1-9AA8-9F143B0ED5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0C79CF2-6A1C-4636-84CE-ABB2BE191D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7A5D17DF-AD65-402C-A95C-F13C770C9F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4">
            <a:extLst>
              <a:ext uri="{FF2B5EF4-FFF2-40B4-BE49-F238E27FC236}">
                <a16:creationId xmlns:a16="http://schemas.microsoft.com/office/drawing/2014/main"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66454" y="1510741"/>
            <a:ext cx="4557946" cy="5253059"/>
          </a:xfrm>
          <a:prstGeom prst="rect">
            <a:avLst/>
          </a:prstGeom>
        </p:spPr>
      </p:pic>
      <p:pic>
        <p:nvPicPr>
          <p:cNvPr id="5" name="Picture 11">
            <a:extLst>
              <a:ext uri="{FF2B5EF4-FFF2-40B4-BE49-F238E27FC236}">
                <a16:creationId xmlns:a16="http://schemas.microsoft.com/office/drawing/2014/main"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id="{73F78383-08B4-8072-A611-E22385B21675}"/>
              </a:ext>
            </a:extLst>
          </p:cNvPr>
          <p:cNvSpPr txBox="1"/>
          <p:nvPr/>
        </p:nvSpPr>
        <p:spPr>
          <a:xfrm>
            <a:off x="5140065" y="1738376"/>
            <a:ext cx="5086693" cy="1952947"/>
          </a:xfrm>
          <a:prstGeom prst="rect">
            <a:avLst/>
          </a:prstGeom>
          <a:noFill/>
        </p:spPr>
        <p:txBody>
          <a:bodyPr vert="horz" lIns="60960" tIns="30480" rIns="60960" bIns="30480" rtlCol="0" anchor="ctr">
            <a:norm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5867" b="0" i="0" u="none" strike="noStrike" kern="1200" cap="none" spc="0" normalizeH="0" baseline="0" noProof="0" dirty="0" err="1">
                <a:ln>
                  <a:noFill/>
                </a:ln>
                <a:solidFill>
                  <a:srgbClr val="F46F18"/>
                </a:solidFill>
                <a:effectLst/>
                <a:uLnTx/>
                <a:uFillTx/>
                <a:latin typeface="Sigmar One" panose="00000500000000000000" pitchFamily="2" charset="0"/>
                <a:ea typeface="+mn-ea"/>
                <a:cs typeface="+mn-cs"/>
              </a:rPr>
              <a:t>Luyện</a:t>
            </a:r>
            <a:r>
              <a:rPr kumimoji="0" lang="en-US" sz="5867" b="0" i="0" u="none" strike="noStrike" kern="1200" cap="none" spc="0" normalizeH="0" baseline="0" noProof="0" dirty="0">
                <a:ln>
                  <a:noFill/>
                </a:ln>
                <a:solidFill>
                  <a:srgbClr val="F46F18"/>
                </a:solidFill>
                <a:effectLst/>
                <a:uLnTx/>
                <a:uFillTx/>
                <a:latin typeface="Sigmar One" panose="00000500000000000000" pitchFamily="2" charset="0"/>
                <a:ea typeface="+mn-ea"/>
                <a:cs typeface="+mn-cs"/>
              </a:rPr>
              <a:t> </a:t>
            </a:r>
            <a:r>
              <a:rPr kumimoji="0" lang="en-US" sz="5867" b="0" i="0" u="none" strike="noStrike" kern="1200" cap="none" spc="0" normalizeH="0" baseline="0" noProof="0" dirty="0" err="1">
                <a:ln>
                  <a:noFill/>
                </a:ln>
                <a:solidFill>
                  <a:srgbClr val="F46F18"/>
                </a:solidFill>
                <a:effectLst/>
                <a:uLnTx/>
                <a:uFillTx/>
                <a:latin typeface="Sigmar One" panose="00000500000000000000" pitchFamily="2" charset="0"/>
                <a:ea typeface="+mn-ea"/>
                <a:cs typeface="+mn-cs"/>
              </a:rPr>
              <a:t>viết</a:t>
            </a:r>
            <a:r>
              <a:rPr kumimoji="0" lang="en-US" sz="5867" b="0" i="0" u="none" strike="noStrike" kern="1200" cap="none" spc="0" normalizeH="0" baseline="0" noProof="0" dirty="0">
                <a:ln>
                  <a:noFill/>
                </a:ln>
                <a:solidFill>
                  <a:srgbClr val="F46F18"/>
                </a:solidFill>
                <a:effectLst/>
                <a:uLnTx/>
                <a:uFillTx/>
                <a:latin typeface="Sigmar One" panose="00000500000000000000" pitchFamily="2" charset="0"/>
                <a:ea typeface="+mn-ea"/>
                <a:cs typeface="+mn-cs"/>
              </a:rPr>
              <a:t> </a:t>
            </a:r>
            <a:r>
              <a:rPr lang="en-US" sz="5867" dirty="0" smtClean="0">
                <a:solidFill>
                  <a:srgbClr val="F46F18"/>
                </a:solidFill>
                <a:latin typeface="Sigmar One" panose="00000500000000000000" pitchFamily="2" charset="0"/>
              </a:rPr>
              <a:t>ĐOẠN</a:t>
            </a:r>
            <a:endParaRPr kumimoji="0" lang="en-US" sz="5867" b="0" i="0" u="none" strike="noStrike" kern="1200" cap="none" spc="0" normalizeH="0" baseline="0" noProof="0" dirty="0">
              <a:ln>
                <a:noFill/>
              </a:ln>
              <a:solidFill>
                <a:srgbClr val="F46F18"/>
              </a:solidFill>
              <a:effectLst/>
              <a:uLnTx/>
              <a:uFillTx/>
              <a:latin typeface="Sigmar One" panose="00000500000000000000" pitchFamily="2" charset="0"/>
              <a:ea typeface="+mn-ea"/>
              <a:cs typeface="+mn-cs"/>
            </a:endParaRPr>
          </a:p>
          <a:p>
            <a:pPr marL="0" marR="0" lvl="0" indent="-152408" algn="ctr" defTabSz="609539" rtl="0" eaLnBrk="1" fontAlgn="auto" latinLnBrk="0" hangingPunct="1">
              <a:lnSpc>
                <a:spcPct val="90000"/>
              </a:lnSpc>
              <a:spcBef>
                <a:spcPct val="0"/>
              </a:spcBef>
              <a:spcAft>
                <a:spcPts val="400"/>
              </a:spcAft>
              <a:buClrTx/>
              <a:buSzTx/>
              <a:buFontTx/>
              <a:buNone/>
              <a:tabLst/>
              <a:defRPr/>
            </a:pPr>
            <a:endParaRPr kumimoji="0" lang="en-US" sz="3600" b="0" i="0" u="none" strike="noStrike" kern="1200" cap="none" spc="0" normalizeH="0" baseline="0" noProof="0" dirty="0">
              <a:ln>
                <a:noFill/>
              </a:ln>
              <a:solidFill>
                <a:srgbClr val="40AFB9"/>
              </a:solidFill>
              <a:effectLst/>
              <a:uLnTx/>
              <a:uFillTx/>
              <a:latin typeface="Calibri"/>
              <a:ea typeface="+mn-ea"/>
              <a:cs typeface="+mn-cs"/>
            </a:endParaRPr>
          </a:p>
        </p:txBody>
      </p:sp>
    </p:spTree>
    <p:extLst>
      <p:ext uri="{BB962C8B-B14F-4D97-AF65-F5344CB8AC3E}">
        <p14:creationId xmlns:p14="http://schemas.microsoft.com/office/powerpoint/2010/main" val="23010316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59F6309B-EABB-A876-5417-8234D0690D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76200" y="5029200"/>
            <a:ext cx="1644873" cy="179844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2" name="Group 41">
            <a:extLst>
              <a:ext uri="{FF2B5EF4-FFF2-40B4-BE49-F238E27FC236}">
                <a16:creationId xmlns:a16="http://schemas.microsoft.com/office/drawing/2014/main" id="{89D1390B-7E13-4B4F-9CB2-391063412E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3" name="Freeform: Shape 42">
              <a:extLst>
                <a:ext uri="{FF2B5EF4-FFF2-40B4-BE49-F238E27FC236}">
                  <a16:creationId xmlns:a16="http://schemas.microsoft.com/office/drawing/2014/main" id="{9E720206-AA49-4786-A932-A2650DE0918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Freeform: Shape 43">
              <a:extLst>
                <a:ext uri="{FF2B5EF4-FFF2-40B4-BE49-F238E27FC236}">
                  <a16:creationId xmlns:a16="http://schemas.microsoft.com/office/drawing/2014/main" id="{C72F6EE6-EDE9-45A5-8F6D-02B9B7CB2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5" name="Freeform: Shape 44">
              <a:extLst>
                <a:ext uri="{FF2B5EF4-FFF2-40B4-BE49-F238E27FC236}">
                  <a16:creationId xmlns:a16="http://schemas.microsoft.com/office/drawing/2014/main" id="{C093DC50-3BD7-46B1-A300-CD207E152FF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 name="Picture 1"/>
          <p:cNvPicPr>
            <a:picLocks noChangeAspect="1"/>
          </p:cNvPicPr>
          <p:nvPr/>
        </p:nvPicPr>
        <p:blipFill>
          <a:blip r:embed="rId4"/>
          <a:stretch>
            <a:fillRect/>
          </a:stretch>
        </p:blipFill>
        <p:spPr>
          <a:xfrm>
            <a:off x="-22846" y="736586"/>
            <a:ext cx="5491305" cy="6110203"/>
          </a:xfrm>
          <a:prstGeom prst="rect">
            <a:avLst/>
          </a:prstGeom>
        </p:spPr>
      </p:pic>
      <p:sp>
        <p:nvSpPr>
          <p:cNvPr id="16" name="Rectangle: Rounded Corners 10">
            <a:extLst>
              <a:ext uri="{FF2B5EF4-FFF2-40B4-BE49-F238E27FC236}">
                <a16:creationId xmlns:a16="http://schemas.microsoft.com/office/drawing/2014/main" id="{8DF9AFA0-84FE-1D74-3146-87555832D87E}"/>
              </a:ext>
            </a:extLst>
          </p:cNvPr>
          <p:cNvSpPr/>
          <p:nvPr/>
        </p:nvSpPr>
        <p:spPr>
          <a:xfrm>
            <a:off x="228600" y="139805"/>
            <a:ext cx="9677400" cy="491831"/>
          </a:xfrm>
          <a:prstGeom prst="roundRect">
            <a:avLst/>
          </a:prstGeom>
          <a:solidFill>
            <a:srgbClr val="F46F18"/>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lnSpc>
                <a:spcPct val="90000"/>
              </a:lnSpc>
              <a:spcBef>
                <a:spcPct val="0"/>
              </a:spcBef>
              <a:spcAft>
                <a:spcPts val="600"/>
              </a:spcAft>
              <a:defRPr/>
            </a:pPr>
            <a:r>
              <a:rPr lang="en-US" sz="2800" i="1" dirty="0" err="1">
                <a:solidFill>
                  <a:prstClr val="white"/>
                </a:solidFill>
                <a:latin typeface="Nunito Black" panose="00000A00000000000000" pitchFamily="2" charset="0"/>
              </a:rPr>
              <a:t>Câu</a:t>
            </a:r>
            <a:r>
              <a:rPr lang="en-US" sz="2800" i="1" dirty="0">
                <a:solidFill>
                  <a:prstClr val="white"/>
                </a:solidFill>
                <a:latin typeface="Nunito Black" panose="00000A00000000000000" pitchFamily="2" charset="0"/>
              </a:rPr>
              <a:t> 1. </a:t>
            </a:r>
            <a:r>
              <a:rPr lang="vi-VN" sz="2800" i="1" dirty="0">
                <a:solidFill>
                  <a:schemeClr val="bg1"/>
                </a:solidFill>
                <a:latin typeface="Nunito Black" pitchFamily="2" charset="0"/>
              </a:rPr>
              <a:t>Đọc Đơn xin vào Đội dưới đây và trả lời câu hỏi</a:t>
            </a:r>
            <a:r>
              <a:rPr lang="vi-VN" sz="2800" i="1" dirty="0">
                <a:solidFill>
                  <a:schemeClr val="bg1"/>
                </a:solidFill>
                <a:latin typeface="OpenSans"/>
              </a:rPr>
              <a:t>.</a:t>
            </a:r>
            <a:endParaRPr lang="en-US" sz="2800" i="1" dirty="0">
              <a:solidFill>
                <a:schemeClr val="bg1"/>
              </a:solidFill>
              <a:latin typeface="Nunito Black" panose="00000A00000000000000" pitchFamily="2" charset="0"/>
            </a:endParaRPr>
          </a:p>
        </p:txBody>
      </p:sp>
      <p:sp>
        <p:nvSpPr>
          <p:cNvPr id="17" name="Rectangle: Rounded Corners 10">
            <a:extLst>
              <a:ext uri="{FF2B5EF4-FFF2-40B4-BE49-F238E27FC236}">
                <a16:creationId xmlns:a16="http://schemas.microsoft.com/office/drawing/2014/main" id="{8DF9AFA0-84FE-1D74-3146-87555832D87E}"/>
              </a:ext>
            </a:extLst>
          </p:cNvPr>
          <p:cNvSpPr/>
          <p:nvPr/>
        </p:nvSpPr>
        <p:spPr>
          <a:xfrm>
            <a:off x="5534986" y="935666"/>
            <a:ext cx="5392733" cy="755651"/>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en-US" sz="2400" dirty="0" err="1" smtClean="0">
                <a:solidFill>
                  <a:schemeClr val="tx1"/>
                </a:solidFill>
                <a:latin typeface="Nunito Black" panose="00000A00000000000000" pitchFamily="2" charset="0"/>
              </a:rPr>
              <a:t>Bạn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Nguyễn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Ngọc</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Bích</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viết</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trên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để</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làm</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gì</a:t>
            </a:r>
            <a:r>
              <a:rPr lang="en-US" sz="2400" dirty="0" smtClean="0">
                <a:solidFill>
                  <a:schemeClr val="tx1"/>
                </a:solidFill>
                <a:latin typeface="Nunito Black" panose="00000A00000000000000" pitchFamily="2" charset="0"/>
              </a:rPr>
              <a:t>?</a:t>
            </a:r>
          </a:p>
        </p:txBody>
      </p:sp>
      <p:sp>
        <p:nvSpPr>
          <p:cNvPr id="19" name="Rectangle: Rounded Corners 10">
            <a:extLst>
              <a:ext uri="{FF2B5EF4-FFF2-40B4-BE49-F238E27FC236}">
                <a16:creationId xmlns:a16="http://schemas.microsoft.com/office/drawing/2014/main" id="{8DF9AFA0-84FE-1D74-3146-87555832D87E}"/>
              </a:ext>
            </a:extLst>
          </p:cNvPr>
          <p:cNvSpPr/>
          <p:nvPr/>
        </p:nvSpPr>
        <p:spPr>
          <a:xfrm>
            <a:off x="7591934" y="1787868"/>
            <a:ext cx="4419600" cy="74334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lvl="0" algn="ctr" defTabSz="914400">
              <a:lnSpc>
                <a:spcPct val="90000"/>
              </a:lnSpc>
              <a:spcBef>
                <a:spcPct val="0"/>
              </a:spcBef>
              <a:spcAft>
                <a:spcPts val="600"/>
              </a:spcAft>
              <a:defRPr/>
            </a:pPr>
            <a:r>
              <a:rPr lang="vi-VN" sz="2400" dirty="0">
                <a:solidFill>
                  <a:srgbClr val="F46F18"/>
                </a:solidFill>
                <a:latin typeface="Nunito Black" pitchFamily="2" charset="0"/>
              </a:rPr>
              <a:t>Bạn Nguyễn Ngọc Bích viết đơn để xin vào </a:t>
            </a:r>
            <a:r>
              <a:rPr lang="vi-VN" sz="2400" dirty="0" smtClean="0">
                <a:solidFill>
                  <a:srgbClr val="F46F18"/>
                </a:solidFill>
                <a:latin typeface="Nunito Black" pitchFamily="2" charset="0"/>
              </a:rPr>
              <a:t>Đội</a:t>
            </a:r>
            <a:r>
              <a:rPr lang="en-US" sz="2400" dirty="0" smtClean="0">
                <a:solidFill>
                  <a:srgbClr val="F46F18"/>
                </a:solidFill>
                <a:latin typeface="Nunito Black" pitchFamily="2" charset="0"/>
              </a:rPr>
              <a:t>.</a:t>
            </a:r>
            <a:endParaRPr lang="en-US" sz="2400" dirty="0">
              <a:solidFill>
                <a:srgbClr val="F46F18"/>
              </a:solidFill>
              <a:latin typeface="Nunito Black" panose="00000A00000000000000" pitchFamily="2" charset="0"/>
            </a:endParaRPr>
          </a:p>
        </p:txBody>
      </p:sp>
      <p:sp>
        <p:nvSpPr>
          <p:cNvPr id="4" name="Curved Up Arrow 3"/>
          <p:cNvSpPr/>
          <p:nvPr/>
        </p:nvSpPr>
        <p:spPr>
          <a:xfrm rot="3827597">
            <a:off x="5937957" y="3521788"/>
            <a:ext cx="795239" cy="641868"/>
          </a:xfrm>
          <a:prstGeom prst="curved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Rounded Corners 10">
            <a:extLst>
              <a:ext uri="{FF2B5EF4-FFF2-40B4-BE49-F238E27FC236}">
                <a16:creationId xmlns:a16="http://schemas.microsoft.com/office/drawing/2014/main" id="{8DF9AFA0-84FE-1D74-3146-87555832D87E}"/>
              </a:ext>
            </a:extLst>
          </p:cNvPr>
          <p:cNvSpPr/>
          <p:nvPr/>
        </p:nvSpPr>
        <p:spPr>
          <a:xfrm>
            <a:off x="5548912" y="2806460"/>
            <a:ext cx="4204688" cy="44347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en-US" sz="2400" dirty="0" err="1" smtClean="0">
                <a:solidFill>
                  <a:schemeClr val="tx1"/>
                </a:solidFill>
                <a:latin typeface="Nunito Black" panose="00000A00000000000000" pitchFamily="2" charset="0"/>
              </a:rPr>
              <a:t>Đơn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trên</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được</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gửi</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cho</a:t>
            </a:r>
            <a:r>
              <a:rPr lang="en-US" sz="2400" dirty="0" smtClean="0">
                <a:solidFill>
                  <a:schemeClr val="tx1"/>
                </a:solidFill>
                <a:latin typeface="Nunito Black" panose="00000A00000000000000" pitchFamily="2" charset="0"/>
              </a:rPr>
              <a:t> </a:t>
            </a:r>
            <a:r>
              <a:rPr lang="en-US" sz="2400" dirty="0" err="1" smtClean="0">
                <a:solidFill>
                  <a:schemeClr val="tx1"/>
                </a:solidFill>
                <a:latin typeface="Nunito Black" panose="00000A00000000000000" pitchFamily="2" charset="0"/>
              </a:rPr>
              <a:t>ai</a:t>
            </a:r>
            <a:r>
              <a:rPr lang="en-US" sz="2400" dirty="0" smtClean="0">
                <a:solidFill>
                  <a:schemeClr val="tx1"/>
                </a:solidFill>
                <a:latin typeface="Nunito Black" panose="00000A00000000000000" pitchFamily="2" charset="0"/>
              </a:rPr>
              <a:t>?</a:t>
            </a:r>
          </a:p>
        </p:txBody>
      </p:sp>
      <p:sp>
        <p:nvSpPr>
          <p:cNvPr id="22" name="Rectangle: Rounded Corners 10">
            <a:extLst>
              <a:ext uri="{FF2B5EF4-FFF2-40B4-BE49-F238E27FC236}">
                <a16:creationId xmlns:a16="http://schemas.microsoft.com/office/drawing/2014/main" id="{8DF9AFA0-84FE-1D74-3146-87555832D87E}"/>
              </a:ext>
            </a:extLst>
          </p:cNvPr>
          <p:cNvSpPr/>
          <p:nvPr/>
        </p:nvSpPr>
        <p:spPr>
          <a:xfrm>
            <a:off x="6769311" y="3309766"/>
            <a:ext cx="5334000" cy="1084938"/>
          </a:xfrm>
          <a:prstGeom prst="roundRect">
            <a:avLst/>
          </a:prstGeom>
          <a:ln>
            <a:solidFill>
              <a:srgbClr val="57C7D4"/>
            </a:solidFill>
          </a:ln>
        </p:spPr>
        <p:style>
          <a:lnRef idx="2">
            <a:schemeClr val="accent6"/>
          </a:lnRef>
          <a:fillRef idx="1">
            <a:schemeClr val="lt1"/>
          </a:fillRef>
          <a:effectRef idx="0">
            <a:schemeClr val="accent6"/>
          </a:effectRef>
          <a:fontRef idx="minor">
            <a:schemeClr val="dk1"/>
          </a:fontRef>
        </p:style>
        <p:txBody>
          <a:bodyPr rtlCol="0" anchor="ctr"/>
          <a:lstStyle/>
          <a:p>
            <a:pPr algn="just" defTabSz="914400">
              <a:lnSpc>
                <a:spcPct val="90000"/>
              </a:lnSpc>
              <a:spcBef>
                <a:spcPct val="0"/>
              </a:spcBef>
              <a:spcAft>
                <a:spcPts val="600"/>
              </a:spcAft>
              <a:defRPr/>
            </a:pPr>
            <a:endParaRPr lang="en-US" sz="2400" dirty="0" smtClean="0">
              <a:solidFill>
                <a:prstClr val="black"/>
              </a:solidFill>
              <a:latin typeface="Nunito Black" pitchFamily="2" charset="0"/>
            </a:endParaRPr>
          </a:p>
          <a:p>
            <a:pPr algn="just" defTabSz="914400">
              <a:lnSpc>
                <a:spcPct val="90000"/>
              </a:lnSpc>
              <a:spcBef>
                <a:spcPct val="0"/>
              </a:spcBef>
              <a:spcAft>
                <a:spcPts val="600"/>
              </a:spcAft>
              <a:defRPr/>
            </a:pPr>
            <a:r>
              <a:rPr lang="vi-VN" sz="2400" dirty="0" smtClean="0">
                <a:solidFill>
                  <a:srgbClr val="0070C0"/>
                </a:solidFill>
                <a:latin typeface="Nunito Black" pitchFamily="2" charset="0"/>
              </a:rPr>
              <a:t>Đơn </a:t>
            </a:r>
            <a:r>
              <a:rPr lang="vi-VN" sz="2400" dirty="0">
                <a:solidFill>
                  <a:srgbClr val="0070C0"/>
                </a:solidFill>
                <a:latin typeface="Nunito Black" pitchFamily="2" charset="0"/>
              </a:rPr>
              <a:t>trên được gửi cho Ban phụ trách Đội trường Tiểu học Nguyễn Thái Học và Ban chỉ huy Liên đội</a:t>
            </a:r>
            <a:r>
              <a:rPr lang="en-US" sz="2400" dirty="0" smtClean="0">
                <a:solidFill>
                  <a:srgbClr val="0070C0"/>
                </a:solidFill>
                <a:latin typeface="Nunito Black" pitchFamily="2" charset="0"/>
              </a:rPr>
              <a:t>.</a:t>
            </a:r>
            <a:r>
              <a:rPr lang="vi-VN" sz="2400" dirty="0">
                <a:solidFill>
                  <a:srgbClr val="0070C0"/>
                </a:solidFill>
                <a:latin typeface="Nunito Black" pitchFamily="2" charset="0"/>
              </a:rPr>
              <a:t/>
            </a:r>
            <a:br>
              <a:rPr lang="vi-VN" sz="2400" dirty="0">
                <a:solidFill>
                  <a:srgbClr val="0070C0"/>
                </a:solidFill>
                <a:latin typeface="Nunito Black" pitchFamily="2" charset="0"/>
              </a:rPr>
            </a:br>
            <a:endParaRPr lang="en-US" sz="2400" dirty="0" smtClean="0">
              <a:solidFill>
                <a:srgbClr val="0070C0"/>
              </a:solidFill>
              <a:latin typeface="Nunito Black" panose="00000A00000000000000" pitchFamily="2" charset="0"/>
            </a:endParaRPr>
          </a:p>
        </p:txBody>
      </p:sp>
      <p:sp>
        <p:nvSpPr>
          <p:cNvPr id="23" name="Curved Up Arrow 22"/>
          <p:cNvSpPr/>
          <p:nvPr/>
        </p:nvSpPr>
        <p:spPr>
          <a:xfrm rot="3827597">
            <a:off x="6671450" y="1927223"/>
            <a:ext cx="795239" cy="641868"/>
          </a:xfrm>
          <a:prstGeom prst="curvedUp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Rectangle: Rounded Corners 10">
            <a:extLst>
              <a:ext uri="{FF2B5EF4-FFF2-40B4-BE49-F238E27FC236}">
                <a16:creationId xmlns:a16="http://schemas.microsoft.com/office/drawing/2014/main" id="{8DF9AFA0-84FE-1D74-3146-87555832D87E}"/>
              </a:ext>
            </a:extLst>
          </p:cNvPr>
          <p:cNvSpPr/>
          <p:nvPr/>
        </p:nvSpPr>
        <p:spPr>
          <a:xfrm>
            <a:off x="6861089" y="5225056"/>
            <a:ext cx="5150445" cy="1538357"/>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B050"/>
                </a:solidFill>
                <a:latin typeface="Nunito Black" pitchFamily="2" charset="0"/>
              </a:rPr>
              <a:t>Người viết đơn đã hứa 3 điều</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Thực hiện 5 điều Bác Hồ </a:t>
            </a:r>
            <a:r>
              <a:rPr lang="vi-VN" sz="2400" dirty="0" smtClean="0">
                <a:solidFill>
                  <a:srgbClr val="00B050"/>
                </a:solidFill>
                <a:latin typeface="Nunito Black" pitchFamily="2" charset="0"/>
              </a:rPr>
              <a:t>dạy</a:t>
            </a:r>
            <a:r>
              <a:rPr lang="en-US" sz="2400" dirty="0" smtClean="0">
                <a:solidFill>
                  <a:srgbClr val="00B050"/>
                </a:solidFill>
                <a:latin typeface="Nunito Black" pitchFamily="2" charset="0"/>
              </a:rPr>
              <a:t>;</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Tuân theo Điều lệ </a:t>
            </a:r>
            <a:r>
              <a:rPr lang="vi-VN" sz="2400" dirty="0" smtClean="0">
                <a:solidFill>
                  <a:srgbClr val="00B050"/>
                </a:solidFill>
                <a:latin typeface="Nunito Black" pitchFamily="2" charset="0"/>
              </a:rPr>
              <a:t>Đội</a:t>
            </a:r>
            <a:r>
              <a:rPr lang="en-US" sz="2400" dirty="0" smtClean="0">
                <a:solidFill>
                  <a:srgbClr val="00B050"/>
                </a:solidFill>
                <a:latin typeface="Nunito Black" pitchFamily="2" charset="0"/>
              </a:rPr>
              <a:t>;</a:t>
            </a:r>
            <a:r>
              <a:rPr lang="vi-VN" sz="2400" dirty="0" smtClean="0">
                <a:solidFill>
                  <a:srgbClr val="00B050"/>
                </a:solidFill>
                <a:latin typeface="Nunito Black" pitchFamily="2" charset="0"/>
              </a:rPr>
              <a:t> </a:t>
            </a:r>
            <a:r>
              <a:rPr lang="vi-VN" sz="2400" dirty="0">
                <a:solidFill>
                  <a:srgbClr val="00B050"/>
                </a:solidFill>
                <a:latin typeface="Nunito Black" pitchFamily="2" charset="0"/>
              </a:rPr>
              <a:t>Giữ gìn danh dự </a:t>
            </a:r>
            <a:r>
              <a:rPr lang="vi-VN" sz="2400" dirty="0" smtClean="0">
                <a:solidFill>
                  <a:srgbClr val="00B050"/>
                </a:solidFill>
                <a:latin typeface="Nunito Black" pitchFamily="2" charset="0"/>
              </a:rPr>
              <a:t>Đội</a:t>
            </a:r>
            <a:r>
              <a:rPr lang="en-US" sz="2400" dirty="0" smtClean="0">
                <a:solidFill>
                  <a:srgbClr val="00B050"/>
                </a:solidFill>
                <a:latin typeface="Nunito Black" pitchFamily="2" charset="0"/>
              </a:rPr>
              <a:t>.</a:t>
            </a:r>
            <a:endParaRPr lang="vi-VN" sz="2400" dirty="0">
              <a:solidFill>
                <a:srgbClr val="00B050"/>
              </a:solidFill>
              <a:latin typeface="Nunito Black" pitchFamily="2" charset="0"/>
            </a:endParaRPr>
          </a:p>
        </p:txBody>
      </p:sp>
      <p:sp>
        <p:nvSpPr>
          <p:cNvPr id="25" name="Rectangle: Rounded Corners 10">
            <a:extLst>
              <a:ext uri="{FF2B5EF4-FFF2-40B4-BE49-F238E27FC236}">
                <a16:creationId xmlns:a16="http://schemas.microsoft.com/office/drawing/2014/main" id="{8DF9AFA0-84FE-1D74-3146-87555832D87E}"/>
              </a:ext>
            </a:extLst>
          </p:cNvPr>
          <p:cNvSpPr/>
          <p:nvPr/>
        </p:nvSpPr>
        <p:spPr>
          <a:xfrm>
            <a:off x="5534986" y="4702097"/>
            <a:ext cx="6523682" cy="393646"/>
          </a:xfrm>
          <a:prstGeom prst="roundRect">
            <a:avLst/>
          </a:prstGeom>
          <a:ln>
            <a:solidFill>
              <a:srgbClr val="73C532"/>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400">
              <a:lnSpc>
                <a:spcPct val="90000"/>
              </a:lnSpc>
              <a:spcBef>
                <a:spcPct val="0"/>
              </a:spcBef>
              <a:spcAft>
                <a:spcPts val="600"/>
              </a:spcAft>
              <a:defRPr/>
            </a:pPr>
            <a:r>
              <a:rPr lang="vi-VN" sz="2300" dirty="0">
                <a:latin typeface="Nunito Black" pitchFamily="2" charset="0"/>
              </a:rPr>
              <a:t>Người viết đơn đã hứa những gì khi vào Đội</a:t>
            </a:r>
            <a:r>
              <a:rPr lang="vi-VN" sz="2300" dirty="0" smtClean="0">
                <a:latin typeface="Nunito Black" pitchFamily="2" charset="0"/>
              </a:rPr>
              <a:t>?</a:t>
            </a:r>
            <a:endParaRPr lang="en-US" sz="2300" dirty="0" smtClean="0">
              <a:solidFill>
                <a:schemeClr val="tx1"/>
              </a:solidFill>
              <a:latin typeface="Nunito Black" panose="00000A00000000000000" pitchFamily="2" charset="0"/>
            </a:endParaRPr>
          </a:p>
        </p:txBody>
      </p:sp>
      <p:sp>
        <p:nvSpPr>
          <p:cNvPr id="26" name="Curved Up Arrow 25"/>
          <p:cNvSpPr/>
          <p:nvPr/>
        </p:nvSpPr>
        <p:spPr>
          <a:xfrm rot="3827597">
            <a:off x="5824481" y="5378167"/>
            <a:ext cx="1026594" cy="651424"/>
          </a:xfrm>
          <a:prstGeom prst="curvedUpArrow">
            <a:avLst/>
          </a:prstGeom>
          <a:solidFill>
            <a:srgbClr val="73C532"/>
          </a:solidFill>
          <a:ln>
            <a:solidFill>
              <a:srgbClr val="73C5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Oval 4"/>
          <p:cNvSpPr/>
          <p:nvPr/>
        </p:nvSpPr>
        <p:spPr>
          <a:xfrm>
            <a:off x="1524000" y="1368425"/>
            <a:ext cx="2286000" cy="6127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6200" y="1746251"/>
            <a:ext cx="5458786" cy="7683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89260" y="4267201"/>
            <a:ext cx="5013660" cy="1752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427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xit" presetSubtype="0" fill="hold" grpId="1" nodeType="with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xit" presetSubtype="0" fill="hold" grpId="1" nodeType="withEffect">
                                  <p:stCondLst>
                                    <p:cond delay="0"/>
                                  </p:stCondLst>
                                  <p:childTnLst>
                                    <p:animEffect transition="out" filter="fade">
                                      <p:cBhvr>
                                        <p:cTn id="58" dur="500"/>
                                        <p:tgtEl>
                                          <p:spTgt spid="6"/>
                                        </p:tgtEl>
                                      </p:cBhvr>
                                    </p:animEffect>
                                    <p:set>
                                      <p:cBhvr>
                                        <p:cTn id="59" dur="1" fill="hold">
                                          <p:stCondLst>
                                            <p:cond delay="499"/>
                                          </p:stCondLst>
                                        </p:cTn>
                                        <p:tgtEl>
                                          <p:spTgt spid="6"/>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fade">
                                      <p:cBhvr>
                                        <p:cTn id="69" dur="500"/>
                                        <p:tgtEl>
                                          <p:spTgt spid="2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4" grpId="0" animBg="1"/>
      <p:bldP spid="21" grpId="0" animBg="1"/>
      <p:bldP spid="22" grpId="0" animBg="1"/>
      <p:bldP spid="23" grpId="0" animBg="1"/>
      <p:bldP spid="24" grpId="0" animBg="1"/>
      <p:bldP spid="25" grpId="0" animBg="1"/>
      <p:bldP spid="26" grpId="0" animBg="1"/>
      <p:bldP spid="5" grpId="0" animBg="1"/>
      <p:bldP spid="5" grpId="1" animBg="1"/>
      <p:bldP spid="6" grpId="0" animBg="1"/>
      <p:bldP spid="6" grpId="1"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0">
            <a:extLst>
              <a:ext uri="{FF2B5EF4-FFF2-40B4-BE49-F238E27FC236}">
                <a16:creationId xmlns:a16="http://schemas.microsoft.com/office/drawing/2014/main" id="{8DF9AFA0-84FE-1D74-3146-87555832D87E}"/>
              </a:ext>
            </a:extLst>
          </p:cNvPr>
          <p:cNvSpPr/>
          <p:nvPr/>
        </p:nvSpPr>
        <p:spPr>
          <a:xfrm>
            <a:off x="152400" y="103829"/>
            <a:ext cx="10668000" cy="926995"/>
          </a:xfrm>
          <a:prstGeom prst="roundRect">
            <a:avLst/>
          </a:prstGeom>
          <a:solidFill>
            <a:srgbClr val="DAFEE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lnSpc>
                <a:spcPct val="90000"/>
              </a:lnSpc>
              <a:spcBef>
                <a:spcPct val="0"/>
              </a:spcBef>
              <a:spcAft>
                <a:spcPts val="600"/>
              </a:spcAft>
              <a:defRPr/>
            </a:pPr>
            <a:r>
              <a:rPr lang="en-US" sz="2800" dirty="0" err="1">
                <a:solidFill>
                  <a:schemeClr val="tx1">
                    <a:lumMod val="85000"/>
                    <a:lumOff val="15000"/>
                  </a:schemeClr>
                </a:solidFill>
                <a:latin typeface="Nunito Black" panose="00000A00000000000000" pitchFamily="2" charset="0"/>
              </a:rPr>
              <a:t>Câu</a:t>
            </a:r>
            <a:r>
              <a:rPr lang="en-US" sz="2800" dirty="0">
                <a:solidFill>
                  <a:schemeClr val="tx1">
                    <a:lumMod val="85000"/>
                    <a:lumOff val="15000"/>
                  </a:schemeClr>
                </a:solidFill>
                <a:latin typeface="Nunito Black" panose="00000A00000000000000" pitchFamily="2" charset="0"/>
              </a:rPr>
              <a:t> </a:t>
            </a:r>
            <a:r>
              <a:rPr lang="en-US" sz="2800" dirty="0" smtClean="0">
                <a:solidFill>
                  <a:schemeClr val="tx1">
                    <a:lumMod val="85000"/>
                    <a:lumOff val="15000"/>
                  </a:schemeClr>
                </a:solidFill>
                <a:latin typeface="Nunito Black" panose="00000A00000000000000" pitchFamily="2" charset="0"/>
              </a:rPr>
              <a:t>2. </a:t>
            </a:r>
            <a:r>
              <a:rPr lang="vi-VN" sz="2800" dirty="0">
                <a:solidFill>
                  <a:schemeClr val="tx1">
                    <a:lumMod val="85000"/>
                    <a:lumOff val="15000"/>
                  </a:schemeClr>
                </a:solidFill>
                <a:latin typeface="Nunito Black" pitchFamily="2" charset="0"/>
              </a:rPr>
              <a:t>Điền thông tin vào mẫu đơn xin vào Đội và đối chiếu bài với </a:t>
            </a:r>
            <a:r>
              <a:rPr lang="vi-VN" sz="2800" dirty="0" smtClean="0">
                <a:solidFill>
                  <a:schemeClr val="tx1">
                    <a:lumMod val="85000"/>
                    <a:lumOff val="15000"/>
                  </a:schemeClr>
                </a:solidFill>
                <a:latin typeface="Nunito Black" pitchFamily="2" charset="0"/>
              </a:rPr>
              <a:t>bạn</a:t>
            </a:r>
            <a:endParaRPr lang="en-US" sz="2800" dirty="0">
              <a:solidFill>
                <a:schemeClr val="tx1">
                  <a:lumMod val="85000"/>
                  <a:lumOff val="15000"/>
                </a:schemeClr>
              </a:solidFill>
              <a:latin typeface="Nunito Black" panose="00000A00000000000000" pitchFamily="2" charset="0"/>
            </a:endParaRPr>
          </a:p>
        </p:txBody>
      </p:sp>
      <p:pic>
        <p:nvPicPr>
          <p:cNvPr id="5" name="Picture 4"/>
          <p:cNvPicPr>
            <a:picLocks noChangeAspect="1"/>
          </p:cNvPicPr>
          <p:nvPr/>
        </p:nvPicPr>
        <p:blipFill>
          <a:blip r:embed="rId2"/>
          <a:stretch>
            <a:fillRect/>
          </a:stretch>
        </p:blipFill>
        <p:spPr>
          <a:xfrm>
            <a:off x="457201" y="1143000"/>
            <a:ext cx="7848600" cy="5334000"/>
          </a:xfrm>
          <a:prstGeom prst="rect">
            <a:avLst/>
          </a:prstGeom>
        </p:spPr>
      </p:pic>
      <p:grpSp>
        <p:nvGrpSpPr>
          <p:cNvPr id="10" name="Group 9"/>
          <p:cNvGrpSpPr/>
          <p:nvPr/>
        </p:nvGrpSpPr>
        <p:grpSpPr>
          <a:xfrm>
            <a:off x="8503293" y="1037894"/>
            <a:ext cx="3698919" cy="5352964"/>
            <a:chOff x="8503293" y="1037894"/>
            <a:chExt cx="3698919" cy="5352964"/>
          </a:xfrm>
        </p:grpSpPr>
        <p:pic>
          <p:nvPicPr>
            <p:cNvPr id="8" name="Picture 7"/>
            <p:cNvPicPr>
              <a:picLocks noChangeAspect="1"/>
            </p:cNvPicPr>
            <p:nvPr/>
          </p:nvPicPr>
          <p:blipFill>
            <a:blip r:embed="rId3"/>
            <a:stretch>
              <a:fillRect/>
            </a:stretch>
          </p:blipFill>
          <p:spPr>
            <a:xfrm>
              <a:off x="8503293" y="1037894"/>
              <a:ext cx="3698919" cy="5286706"/>
            </a:xfrm>
            <a:prstGeom prst="rect">
              <a:avLst/>
            </a:prstGeom>
          </p:spPr>
        </p:pic>
        <p:sp>
          <p:nvSpPr>
            <p:cNvPr id="9" name="TextBox 8"/>
            <p:cNvSpPr txBox="1"/>
            <p:nvPr/>
          </p:nvSpPr>
          <p:spPr>
            <a:xfrm>
              <a:off x="9111478" y="4267200"/>
              <a:ext cx="2482549" cy="2123658"/>
            </a:xfrm>
            <a:prstGeom prst="rect">
              <a:avLst/>
            </a:prstGeom>
            <a:noFill/>
          </p:spPr>
          <p:txBody>
            <a:bodyPr wrap="square" rtlCol="0">
              <a:spAutoFit/>
            </a:bodyPr>
            <a:lstStyle/>
            <a:p>
              <a:pPr algn="ctr"/>
              <a:r>
                <a:rPr lang="vi-VN" sz="2400" dirty="0">
                  <a:latin typeface="Nunito Black" pitchFamily="2" charset="0"/>
                </a:rPr>
                <a:t>Em dựa vào mẫu đơn ở bài tập trên và điền thông tin của bản thân</a:t>
              </a:r>
              <a:r>
                <a:rPr lang="vi-VN" sz="2400" dirty="0" smtClean="0">
                  <a:latin typeface="Nunito Black" pitchFamily="2" charset="0"/>
                </a:rPr>
                <a:t>.</a:t>
              </a:r>
              <a:r>
                <a:rPr lang="vi-VN" dirty="0"/>
                <a:t/>
              </a:r>
              <a:br>
                <a:rPr lang="vi-VN" dirty="0"/>
              </a:br>
              <a:endParaRPr lang="en-US" dirty="0"/>
            </a:p>
          </p:txBody>
        </p:sp>
      </p:grpSp>
    </p:spTree>
    <p:extLst>
      <p:ext uri="{BB962C8B-B14F-4D97-AF65-F5344CB8AC3E}">
        <p14:creationId xmlns:p14="http://schemas.microsoft.com/office/powerpoint/2010/main" val="1333379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561CDA5A-B024-D5B3-4D0B-010F074979C9}"/>
              </a:ext>
            </a:extLst>
          </p:cNvPr>
          <p:cNvSpPr txBox="1"/>
          <p:nvPr/>
        </p:nvSpPr>
        <p:spPr>
          <a:xfrm>
            <a:off x="1161233" y="-76200"/>
            <a:ext cx="7366000" cy="3204134"/>
          </a:xfrm>
          <a:prstGeom prst="rect">
            <a:avLst/>
          </a:prstGeom>
        </p:spPr>
        <p:txBody>
          <a:bodyPr vert="horz" lIns="60960" tIns="30480" rIns="60960" bIns="30480" rtlCol="0" anchor="b">
            <a:normAutofit/>
          </a:bodyPr>
          <a:lstStyle/>
          <a:p>
            <a:pPr marL="0" marR="0" lvl="0" indent="-152408" algn="l" defTabSz="609539" rtl="0" eaLnBrk="1" fontAlgn="auto" latinLnBrk="0" hangingPunct="1">
              <a:lnSpc>
                <a:spcPct val="90000"/>
              </a:lnSpc>
              <a:spcBef>
                <a:spcPct val="0"/>
              </a:spcBef>
              <a:spcAft>
                <a:spcPts val="400"/>
              </a:spcAft>
              <a:buClrTx/>
              <a:buSzTx/>
              <a:buFontTx/>
              <a:buNone/>
              <a:tabLst/>
              <a:defRPr/>
            </a:pPr>
            <a:r>
              <a:rPr kumimoji="0" lang="en-US" sz="6400" b="0" i="0" u="none" strike="noStrike" kern="1200" cap="none" spc="0" normalizeH="0" baseline="0" noProof="0">
                <a:ln>
                  <a:noFill/>
                </a:ln>
                <a:solidFill>
                  <a:srgbClr val="008687"/>
                </a:solidFill>
                <a:effectLst/>
                <a:uLnTx/>
                <a:uFillTx/>
                <a:latin typeface="Sigmar One" panose="00000500000000000000" pitchFamily="2" charset="0"/>
                <a:ea typeface="+mn-ea"/>
                <a:cs typeface="+mn-cs"/>
              </a:rPr>
              <a:t>Vận dụng</a:t>
            </a: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3471473479"/>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5">
            <a:extLst>
              <a:ext uri="{FF2B5EF4-FFF2-40B4-BE49-F238E27FC236}">
                <a16:creationId xmlns:a16="http://schemas.microsoft.com/office/drawing/2014/main" id="{22F15A2D-2324-487D-A02A-BF46C5C580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3" name="Freeform: Shape 27">
            <a:extLst>
              <a:ext uri="{FF2B5EF4-FFF2-40B4-BE49-F238E27FC236}">
                <a16:creationId xmlns:a16="http://schemas.microsoft.com/office/drawing/2014/main" id="{17A7F34E-D418-47E2-9F86-2C45BBC312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34" name="Right Triangle 29">
            <a:extLst>
              <a:ext uri="{FF2B5EF4-FFF2-40B4-BE49-F238E27FC236}">
                <a16:creationId xmlns:a16="http://schemas.microsoft.com/office/drawing/2014/main" id="{2AEAFA59-923A-4F54-8B49-44C970BCC3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pic>
        <p:nvPicPr>
          <p:cNvPr id="3" name="Picture 6">
            <a:extLst>
              <a:ext uri="{FF2B5EF4-FFF2-40B4-BE49-F238E27FC236}">
                <a16:creationId xmlns:a16="http://schemas.microsoft.com/office/drawing/2014/main" id="{0381C55F-8E9F-B550-DCE4-AC458AEE27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729485" y="1327916"/>
            <a:ext cx="4979334" cy="4812703"/>
          </a:xfrm>
          <a:prstGeom prst="rect">
            <a:avLst/>
          </a:prstGeom>
        </p:spPr>
      </p:pic>
      <p:sp>
        <p:nvSpPr>
          <p:cNvPr id="4" name="TextBox 3">
            <a:extLst>
              <a:ext uri="{FF2B5EF4-FFF2-40B4-BE49-F238E27FC236}">
                <a16:creationId xmlns:a16="http://schemas.microsoft.com/office/drawing/2014/main" id="{CA0E28F7-C2FC-6CA9-E824-0E775DE5C238}"/>
              </a:ext>
            </a:extLst>
          </p:cNvPr>
          <p:cNvSpPr txBox="1"/>
          <p:nvPr/>
        </p:nvSpPr>
        <p:spPr>
          <a:xfrm>
            <a:off x="5947235" y="1955800"/>
            <a:ext cx="5145039" cy="1952947"/>
          </a:xfrm>
          <a:prstGeom prst="rect">
            <a:avLst/>
          </a:prstGeom>
          <a:noFill/>
        </p:spPr>
        <p:txBody>
          <a:bodyPr vert="horz" lIns="60960" tIns="30480" rIns="60960" bIns="30480" rtlCol="0" anchor="ctr">
            <a:normAutofit/>
          </a:bodyPr>
          <a:lstStyle/>
          <a:p>
            <a:pPr indent="-152408" algn="ctr">
              <a:lnSpc>
                <a:spcPct val="90000"/>
              </a:lnSpc>
              <a:spcBef>
                <a:spcPct val="0"/>
              </a:spcBef>
              <a:spcAft>
                <a:spcPts val="400"/>
              </a:spcAft>
            </a:pPr>
            <a:r>
              <a:rPr lang="en-US" sz="6400" dirty="0" err="1">
                <a:solidFill>
                  <a:srgbClr val="F9A72D"/>
                </a:solidFill>
                <a:latin typeface="Sigmar One" panose="00000500000000000000" pitchFamily="2" charset="0"/>
                <a:ea typeface="+mj-ea"/>
                <a:cs typeface="+mj-cs"/>
              </a:rPr>
              <a:t>Khởi</a:t>
            </a:r>
            <a:r>
              <a:rPr lang="en-US" sz="6400" dirty="0">
                <a:solidFill>
                  <a:srgbClr val="F9A72D"/>
                </a:solidFill>
                <a:latin typeface="Sigmar One" panose="00000500000000000000" pitchFamily="2" charset="0"/>
                <a:ea typeface="+mj-ea"/>
                <a:cs typeface="+mj-cs"/>
              </a:rPr>
              <a:t> </a:t>
            </a:r>
            <a:r>
              <a:rPr lang="en-US" sz="6400" dirty="0" err="1">
                <a:solidFill>
                  <a:srgbClr val="F9A72D"/>
                </a:solidFill>
                <a:latin typeface="Sigmar One" panose="00000500000000000000" pitchFamily="2" charset="0"/>
                <a:ea typeface="+mj-ea"/>
                <a:cs typeface="+mj-cs"/>
              </a:rPr>
              <a:t>động</a:t>
            </a:r>
            <a:endParaRPr lang="en-US" sz="6400" dirty="0">
              <a:solidFill>
                <a:srgbClr val="F9A72D"/>
              </a:solidFill>
              <a:latin typeface="Sigmar One" panose="00000500000000000000" pitchFamily="2" charset="0"/>
              <a:ea typeface="+mj-ea"/>
              <a:cs typeface="+mj-cs"/>
            </a:endParaRPr>
          </a:p>
        </p:txBody>
      </p:sp>
    </p:spTree>
    <p:extLst>
      <p:ext uri="{BB962C8B-B14F-4D97-AF65-F5344CB8AC3E}">
        <p14:creationId xmlns:p14="http://schemas.microsoft.com/office/powerpoint/2010/main" val="39865917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591" y="152400"/>
            <a:ext cx="11625218" cy="1066800"/>
          </a:xfrm>
          <a:prstGeom prst="rect">
            <a:avLst/>
          </a:prstGeom>
        </p:spPr>
      </p:pic>
      <p:grpSp>
        <p:nvGrpSpPr>
          <p:cNvPr id="8" name="Group 7"/>
          <p:cNvGrpSpPr/>
          <p:nvPr/>
        </p:nvGrpSpPr>
        <p:grpSpPr>
          <a:xfrm>
            <a:off x="914400" y="1524000"/>
            <a:ext cx="9601200" cy="5022692"/>
            <a:chOff x="914400" y="1524000"/>
            <a:chExt cx="9601200" cy="5022692"/>
          </a:xfrm>
        </p:grpSpPr>
        <p:pic>
          <p:nvPicPr>
            <p:cNvPr id="6" name="Picture 5"/>
            <p:cNvPicPr>
              <a:picLocks noChangeAspect="1"/>
            </p:cNvPicPr>
            <p:nvPr/>
          </p:nvPicPr>
          <p:blipFill>
            <a:blip r:embed="rId3"/>
            <a:stretch>
              <a:fillRect/>
            </a:stretch>
          </p:blipFill>
          <p:spPr>
            <a:xfrm>
              <a:off x="914400" y="1524000"/>
              <a:ext cx="9601200" cy="5022692"/>
            </a:xfrm>
            <a:prstGeom prst="rect">
              <a:avLst/>
            </a:prstGeom>
          </p:spPr>
        </p:pic>
        <p:sp>
          <p:nvSpPr>
            <p:cNvPr id="7" name="TextBox 6"/>
            <p:cNvSpPr txBox="1"/>
            <p:nvPr/>
          </p:nvSpPr>
          <p:spPr>
            <a:xfrm>
              <a:off x="3352800" y="1828800"/>
              <a:ext cx="5410200" cy="3046988"/>
            </a:xfrm>
            <a:prstGeom prst="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endParaRPr lang="en-US" sz="3200" dirty="0" smtClean="0">
                <a:solidFill>
                  <a:schemeClr val="bg1"/>
                </a:solidFill>
                <a:latin typeface="Nunito Sans Black" pitchFamily="2" charset="0"/>
              </a:endParaRPr>
            </a:p>
            <a:p>
              <a:pPr algn="ctr"/>
              <a:r>
                <a:rPr lang="en-US" sz="3200" dirty="0" smtClean="0">
                  <a:solidFill>
                    <a:schemeClr val="bg1"/>
                  </a:solidFill>
                  <a:latin typeface="Nunito Sans Black" pitchFamily="2" charset="0"/>
                </a:rPr>
                <a:t>EM HÃY ĐỌC CHO NGƯỜI THÂN (ÔNG BÀ, BỐ MẸ, ANH CHỊ EM,.... NGHE ĐƠN XIN VÀO ĐỘI CỦA EM NHÉ!</a:t>
              </a:r>
            </a:p>
          </p:txBody>
        </p:sp>
      </p:grpSp>
    </p:spTree>
    <p:extLst>
      <p:ext uri="{BB962C8B-B14F-4D97-AF65-F5344CB8AC3E}">
        <p14:creationId xmlns:p14="http://schemas.microsoft.com/office/powerpoint/2010/main" val="13396298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Củng cố</a:t>
            </a:r>
          </a:p>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            Dặn dò</a:t>
            </a:r>
          </a:p>
          <a:p>
            <a:pPr indent="-152408">
              <a:lnSpc>
                <a:spcPct val="90000"/>
              </a:lnSpc>
              <a:spcBef>
                <a:spcPct val="0"/>
              </a:spcBef>
              <a:spcAft>
                <a:spcPts val="400"/>
              </a:spcAft>
            </a:pPr>
            <a:endParaRPr lang="en-US" sz="640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7EFB32-B781-FF92-BEB9-B051AE4A6ADB}"/>
              </a:ext>
            </a:extLst>
          </p:cNvPr>
          <p:cNvSpPr txBox="1"/>
          <p:nvPr/>
        </p:nvSpPr>
        <p:spPr>
          <a:xfrm>
            <a:off x="5029200" y="2514600"/>
            <a:ext cx="6449820" cy="1345720"/>
          </a:xfrm>
          <a:prstGeom prst="rect">
            <a:avLst/>
          </a:prstGeom>
          <a:noFill/>
        </p:spPr>
        <p:txBody>
          <a:bodyPr vert="horz" lIns="60960" tIns="30480" rIns="60960" bIns="30480" rtlCol="0" anchor="ctr">
            <a:noAutofit/>
          </a:bodyPr>
          <a:lstStyle/>
          <a:p>
            <a:pPr marL="0" marR="0" lvl="0" indent="0" algn="ctr" defTabSz="609539" rtl="0" eaLnBrk="1" fontAlgn="auto" latinLnBrk="0" hangingPunct="1">
              <a:lnSpc>
                <a:spcPct val="90000"/>
              </a:lnSpc>
              <a:spcBef>
                <a:spcPct val="0"/>
              </a:spcBef>
              <a:spcAft>
                <a:spcPts val="400"/>
              </a:spcAft>
              <a:buClrTx/>
              <a:buSzTx/>
              <a:buFontTx/>
              <a:buNone/>
              <a:tabLst/>
              <a:defRPr/>
            </a:pPr>
            <a:r>
              <a:rPr kumimoji="0" lang="en-US" sz="6400" b="1" i="0" u="none" strike="noStrike" kern="1200" cap="none" spc="0" normalizeH="0" baseline="0" noProof="0">
                <a:ln>
                  <a:noFill/>
                </a:ln>
                <a:solidFill>
                  <a:srgbClr val="73C532"/>
                </a:solidFill>
                <a:effectLst/>
                <a:uLnTx/>
                <a:uFillTx/>
                <a:latin typeface="Sigmar One" panose="00000500000000000000" pitchFamily="2" charset="0"/>
              </a:rPr>
              <a:t>Hẹn gặp lại các em!</a:t>
            </a:r>
          </a:p>
        </p:txBody>
      </p:sp>
      <p:pic>
        <p:nvPicPr>
          <p:cNvPr id="3" name="Picture 2">
            <a:extLst>
              <a:ext uri="{FF2B5EF4-FFF2-40B4-BE49-F238E27FC236}">
                <a16:creationId xmlns:a16="http://schemas.microsoft.com/office/drawing/2014/main"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pic>
        <p:nvPicPr>
          <p:cNvPr id="2" name="Picture 1"/>
          <p:cNvPicPr>
            <a:picLocks noChangeAspect="1"/>
          </p:cNvPicPr>
          <p:nvPr/>
        </p:nvPicPr>
        <p:blipFill>
          <a:blip r:embed="rId4"/>
          <a:stretch>
            <a:fillRect/>
          </a:stretch>
        </p:blipFill>
        <p:spPr>
          <a:xfrm>
            <a:off x="7543800" y="4526647"/>
            <a:ext cx="4511259" cy="2141489"/>
          </a:xfrm>
          <a:prstGeom prst="rect">
            <a:avLst/>
          </a:prstGeom>
        </p:spPr>
      </p:pic>
    </p:spTree>
    <p:extLst>
      <p:ext uri="{BB962C8B-B14F-4D97-AF65-F5344CB8AC3E}">
        <p14:creationId xmlns:p14="http://schemas.microsoft.com/office/powerpoint/2010/main" val="238720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E1472-3DF4-0955-94B3-0E5ED746F3E8}"/>
              </a:ext>
            </a:extLst>
          </p:cNvPr>
          <p:cNvPicPr>
            <a:picLocks noChangeAspect="1"/>
          </p:cNvPicPr>
          <p:nvPr/>
        </p:nvPicPr>
        <p:blipFill rotWithShape="1">
          <a:blip r:embed="rId3"/>
          <a:srcRect r="88722"/>
          <a:stretch/>
        </p:blipFill>
        <p:spPr>
          <a:xfrm>
            <a:off x="1066800" y="228600"/>
            <a:ext cx="1143000" cy="914400"/>
          </a:xfrm>
          <a:prstGeom prst="rect">
            <a:avLst/>
          </a:prstGeom>
        </p:spPr>
      </p:pic>
      <p:sp>
        <p:nvSpPr>
          <p:cNvPr id="6" name="Cloud 5">
            <a:extLst>
              <a:ext uri="{FF2B5EF4-FFF2-40B4-BE49-F238E27FC236}">
                <a16:creationId xmlns:a16="http://schemas.microsoft.com/office/drawing/2014/main" id="{9983C60C-E901-DAA5-AC1C-ABD9B76BCFAC}"/>
              </a:ext>
            </a:extLst>
          </p:cNvPr>
          <p:cNvSpPr/>
          <p:nvPr/>
        </p:nvSpPr>
        <p:spPr>
          <a:xfrm>
            <a:off x="7909558" y="1685544"/>
            <a:ext cx="4130041" cy="1895856"/>
          </a:xfrm>
          <a:prstGeom prst="cloud">
            <a:avLst/>
          </a:prstGeom>
          <a:solidFill>
            <a:schemeClr val="accent5">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Thảo</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600" dirty="0" err="1" smtClean="0">
                <a:ln w="0"/>
                <a:solidFill>
                  <a:schemeClr val="accent1"/>
                </a:solidFill>
                <a:effectLst>
                  <a:outerShdw blurRad="38100" dist="25400" dir="5400000" algn="ctr" rotWithShape="0">
                    <a:srgbClr val="6E747A">
                      <a:alpha val="43000"/>
                    </a:srgbClr>
                  </a:outerShdw>
                </a:effectLst>
                <a:latin typeface="Nunito Black" pitchFamily="2" charset="0"/>
              </a:rPr>
              <a:t>luận</a:t>
            </a:r>
            <a:r>
              <a:rPr lang="en-US" sz="2600" dirty="0" smtClean="0">
                <a:ln w="0"/>
                <a:solidFill>
                  <a:schemeClr val="accent1"/>
                </a:solidFill>
                <a:effectLst>
                  <a:outerShdw blurRad="38100" dist="25400" dir="5400000" algn="ctr" rotWithShape="0">
                    <a:srgbClr val="6E747A">
                      <a:alpha val="43000"/>
                    </a:srgbClr>
                  </a:outerShdw>
                </a:effectLst>
                <a:latin typeface="Nunito Black" pitchFamily="2" charset="0"/>
              </a:rPr>
              <a:t> </a:t>
            </a:r>
            <a:r>
              <a:rPr lang="en-US" sz="2400" dirty="0" err="1" smtClean="0">
                <a:ln w="0"/>
                <a:solidFill>
                  <a:schemeClr val="accent1"/>
                </a:solidFill>
                <a:effectLst>
                  <a:outerShdw blurRad="38100" dist="25400" dir="5400000" algn="ctr" rotWithShape="0">
                    <a:srgbClr val="6E747A">
                      <a:alpha val="43000"/>
                    </a:srgbClr>
                  </a:outerShdw>
                </a:effectLst>
                <a:latin typeface="Nunito Black" pitchFamily="2" charset="0"/>
              </a:rPr>
              <a:t>nhóm</a:t>
            </a:r>
            <a:endParaRPr lang="en-US" sz="2600" dirty="0">
              <a:ln w="0"/>
              <a:solidFill>
                <a:schemeClr val="accent1"/>
              </a:solidFill>
              <a:effectLst>
                <a:outerShdw blurRad="38100" dist="25400" dir="5400000" algn="ctr" rotWithShape="0">
                  <a:srgbClr val="6E747A">
                    <a:alpha val="43000"/>
                  </a:srgbClr>
                </a:outerShdw>
              </a:effectLst>
              <a:latin typeface="Nunito Black" pitchFamily="2" charset="0"/>
            </a:endParaRPr>
          </a:p>
        </p:txBody>
      </p:sp>
      <p:pic>
        <p:nvPicPr>
          <p:cNvPr id="2" name="Picture 1"/>
          <p:cNvPicPr>
            <a:picLocks noChangeAspect="1"/>
          </p:cNvPicPr>
          <p:nvPr/>
        </p:nvPicPr>
        <p:blipFill>
          <a:blip r:embed="rId4"/>
          <a:stretch>
            <a:fillRect/>
          </a:stretch>
        </p:blipFill>
        <p:spPr>
          <a:xfrm>
            <a:off x="2194560" y="652272"/>
            <a:ext cx="5423171" cy="1524000"/>
          </a:xfrm>
          <a:prstGeom prst="rect">
            <a:avLst/>
          </a:prstGeom>
        </p:spPr>
      </p:pic>
      <p:pic>
        <p:nvPicPr>
          <p:cNvPr id="8" name="Picture 7"/>
          <p:cNvPicPr>
            <a:picLocks noChangeAspect="1"/>
          </p:cNvPicPr>
          <p:nvPr/>
        </p:nvPicPr>
        <p:blipFill>
          <a:blip r:embed="rId5"/>
          <a:stretch>
            <a:fillRect/>
          </a:stretch>
        </p:blipFill>
        <p:spPr>
          <a:xfrm>
            <a:off x="8229600" y="3761041"/>
            <a:ext cx="3962400" cy="3206330"/>
          </a:xfrm>
          <a:prstGeom prst="rect">
            <a:avLst/>
          </a:prstGeom>
        </p:spPr>
      </p:pic>
      <p:sp>
        <p:nvSpPr>
          <p:cNvPr id="12" name="Rectangle 11"/>
          <p:cNvSpPr/>
          <p:nvPr/>
        </p:nvSpPr>
        <p:spPr>
          <a:xfrm>
            <a:off x="3302600" y="2331221"/>
            <a:ext cx="1121647" cy="461665"/>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lvl="0" algn="ctr"/>
            <a:r>
              <a:rPr lang="en-US" sz="2400" dirty="0">
                <a:solidFill>
                  <a:srgbClr val="0070C0"/>
                </a:solidFill>
                <a:latin typeface="Nunito Black" pitchFamily="2" charset="0"/>
              </a:rPr>
              <a:t>GỢI </a:t>
            </a:r>
            <a:r>
              <a:rPr lang="en-US" sz="2400" dirty="0" smtClean="0">
                <a:solidFill>
                  <a:srgbClr val="0070C0"/>
                </a:solidFill>
                <a:latin typeface="Nunito Black" pitchFamily="2" charset="0"/>
              </a:rPr>
              <a:t>Ý </a:t>
            </a:r>
            <a:endParaRPr lang="en-US" sz="2400" dirty="0">
              <a:solidFill>
                <a:srgbClr val="0070C0"/>
              </a:solidFill>
              <a:latin typeface="Nunito Black" pitchFamily="2" charset="0"/>
            </a:endParaRPr>
          </a:p>
        </p:txBody>
      </p:sp>
      <p:grpSp>
        <p:nvGrpSpPr>
          <p:cNvPr id="11" name="Group 10"/>
          <p:cNvGrpSpPr/>
          <p:nvPr/>
        </p:nvGrpSpPr>
        <p:grpSpPr>
          <a:xfrm>
            <a:off x="-245437" y="2985795"/>
            <a:ext cx="7717684" cy="2416394"/>
            <a:chOff x="-245437" y="2985795"/>
            <a:chExt cx="7717684" cy="2416394"/>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437" y="2985795"/>
              <a:ext cx="7717684" cy="2416394"/>
            </a:xfrm>
            <a:prstGeom prst="rect">
              <a:avLst/>
            </a:prstGeom>
          </p:spPr>
        </p:pic>
        <p:sp>
          <p:nvSpPr>
            <p:cNvPr id="5" name="Rectangle 4"/>
            <p:cNvSpPr/>
            <p:nvPr/>
          </p:nvSpPr>
          <p:spPr>
            <a:xfrm>
              <a:off x="1600200" y="3135072"/>
              <a:ext cx="5840408" cy="1200329"/>
            </a:xfrm>
            <a:prstGeom prst="rect">
              <a:avLst/>
            </a:prstGeom>
          </p:spPr>
          <p:txBody>
            <a:bodyPr wrap="square">
              <a:spAutoFit/>
            </a:bodyPr>
            <a:lstStyle/>
            <a:p>
              <a:pPr lvl="0" algn="just"/>
              <a:r>
                <a:rPr lang="en-US" sz="2400" dirty="0" err="1">
                  <a:solidFill>
                    <a:srgbClr val="FF0000"/>
                  </a:solidFill>
                  <a:latin typeface="Nunito Black" pitchFamily="2" charset="0"/>
                </a:rPr>
                <a:t>Đề</a:t>
              </a:r>
              <a:r>
                <a:rPr lang="en-US" sz="2400" dirty="0">
                  <a:solidFill>
                    <a:srgbClr val="FF0000"/>
                  </a:solidFill>
                  <a:latin typeface="Nunito Black" pitchFamily="2" charset="0"/>
                </a:rPr>
                <a:t> </a:t>
              </a:r>
              <a:r>
                <a:rPr lang="en-US" sz="2400" dirty="0" err="1">
                  <a:solidFill>
                    <a:srgbClr val="FF0000"/>
                  </a:solidFill>
                  <a:latin typeface="Nunito Black" pitchFamily="2" charset="0"/>
                </a:rPr>
                <a:t>số</a:t>
              </a:r>
              <a:r>
                <a:rPr lang="en-US" sz="2400" dirty="0">
                  <a:solidFill>
                    <a:srgbClr val="FF0000"/>
                  </a:solidFill>
                  <a:latin typeface="Nunito Black" pitchFamily="2" charset="0"/>
                </a:rPr>
                <a:t> 1 </a:t>
              </a:r>
              <a:r>
                <a:rPr lang="en-US" sz="2400" dirty="0" err="1">
                  <a:solidFill>
                    <a:srgbClr val="FF0000"/>
                  </a:solidFill>
                  <a:latin typeface="Nunito Black" pitchFamily="2" charset="0"/>
                </a:rPr>
                <a:t>yêu</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cầu</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về</a:t>
              </a:r>
              <a:r>
                <a:rPr lang="en-US" sz="2400" dirty="0">
                  <a:solidFill>
                    <a:srgbClr val="FF0000"/>
                  </a:solidFill>
                  <a:latin typeface="Nunito Black" pitchFamily="2" charset="0"/>
                </a:rPr>
                <a:t> </a:t>
              </a:r>
              <a:r>
                <a:rPr lang="en-US" sz="2400" dirty="0" err="1">
                  <a:solidFill>
                    <a:srgbClr val="FF0000"/>
                  </a:solidFill>
                  <a:latin typeface="Nunito Black" pitchFamily="2" charset="0"/>
                </a:rPr>
                <a:t>một</a:t>
              </a:r>
              <a:r>
                <a:rPr lang="en-US" sz="2400" dirty="0">
                  <a:solidFill>
                    <a:srgbClr val="FF0000"/>
                  </a:solidFill>
                  <a:latin typeface="Nunito Black" pitchFamily="2" charset="0"/>
                </a:rPr>
                <a:t> </a:t>
              </a:r>
              <a:r>
                <a:rPr lang="en-US" sz="2400" dirty="0" err="1">
                  <a:solidFill>
                    <a:srgbClr val="FF0000"/>
                  </a:solidFill>
                  <a:latin typeface="Nunito Black" pitchFamily="2" charset="0"/>
                </a:rPr>
                <a:t>việc</a:t>
              </a:r>
              <a:r>
                <a:rPr lang="en-US" sz="2400" dirty="0">
                  <a:solidFill>
                    <a:srgbClr val="FF0000"/>
                  </a:solidFill>
                  <a:latin typeface="Nunito Black" pitchFamily="2" charset="0"/>
                </a:rPr>
                <a:t> </a:t>
              </a:r>
              <a:r>
                <a:rPr lang="en-US" sz="2400" dirty="0" err="1">
                  <a:solidFill>
                    <a:srgbClr val="FF0000"/>
                  </a:solidFill>
                  <a:latin typeface="Nunito Black" pitchFamily="2" charset="0"/>
                </a:rPr>
                <a:t>thật</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đã</a:t>
              </a:r>
              <a:r>
                <a:rPr lang="en-US" sz="2400" dirty="0">
                  <a:solidFill>
                    <a:srgbClr val="FF0000"/>
                  </a:solidFill>
                  <a:latin typeface="Nunito Black" pitchFamily="2" charset="0"/>
                </a:rPr>
                <a:t> </a:t>
              </a:r>
              <a:r>
                <a:rPr lang="en-US" sz="2400" dirty="0" err="1">
                  <a:solidFill>
                    <a:srgbClr val="FF0000"/>
                  </a:solidFill>
                  <a:latin typeface="Nunito Black" pitchFamily="2" charset="0"/>
                </a:rPr>
                <a:t>từng</a:t>
              </a:r>
              <a:r>
                <a:rPr lang="en-US" sz="2400" dirty="0">
                  <a:solidFill>
                    <a:srgbClr val="FF0000"/>
                  </a:solidFill>
                  <a:latin typeface="Nunito Black" pitchFamily="2" charset="0"/>
                </a:rPr>
                <a:t> </a:t>
              </a:r>
              <a:r>
                <a:rPr lang="en-US" sz="2400" dirty="0" err="1">
                  <a:solidFill>
                    <a:srgbClr val="FF0000"/>
                  </a:solidFill>
                  <a:latin typeface="Nunito Black" pitchFamily="2" charset="0"/>
                </a:rPr>
                <a:t>làm</a:t>
              </a:r>
              <a:r>
                <a:rPr lang="en-US" sz="2400" dirty="0">
                  <a:solidFill>
                    <a:srgbClr val="FF0000"/>
                  </a:solidFill>
                  <a:latin typeface="Nunito Black" pitchFamily="2" charset="0"/>
                </a:rPr>
                <a:t> ở </a:t>
              </a:r>
              <a:r>
                <a:rPr lang="en-US" sz="2400" dirty="0" err="1">
                  <a:solidFill>
                    <a:srgbClr val="FF0000"/>
                  </a:solidFill>
                  <a:latin typeface="Nunito Black" pitchFamily="2" charset="0"/>
                </a:rPr>
                <a:t>nhà</a:t>
              </a:r>
              <a:r>
                <a:rPr lang="en-US" sz="2400" dirty="0">
                  <a:solidFill>
                    <a:srgbClr val="FF0000"/>
                  </a:solidFill>
                  <a:latin typeface="Nunito Black" pitchFamily="2" charset="0"/>
                </a:rPr>
                <a:t>. </a:t>
              </a:r>
              <a:r>
                <a:rPr lang="en-US" sz="2400" dirty="0" err="1">
                  <a:solidFill>
                    <a:srgbClr val="FF0000"/>
                  </a:solidFill>
                  <a:latin typeface="Nunito Black" pitchFamily="2" charset="0"/>
                </a:rPr>
                <a:t>Em</a:t>
              </a:r>
              <a:r>
                <a:rPr lang="en-US" sz="2400" dirty="0">
                  <a:solidFill>
                    <a:srgbClr val="FF0000"/>
                  </a:solidFill>
                  <a:latin typeface="Nunito Black" pitchFamily="2" charset="0"/>
                </a:rPr>
                <a:t> </a:t>
              </a:r>
              <a:r>
                <a:rPr lang="en-US" sz="2400" dirty="0" err="1">
                  <a:solidFill>
                    <a:srgbClr val="FF0000"/>
                  </a:solidFill>
                  <a:latin typeface="Nunito Black" pitchFamily="2" charset="0"/>
                </a:rPr>
                <a:t>chỉ</a:t>
              </a:r>
              <a:r>
                <a:rPr lang="en-US" sz="2400" dirty="0">
                  <a:solidFill>
                    <a:srgbClr val="FF0000"/>
                  </a:solidFill>
                  <a:latin typeface="Nunito Black" pitchFamily="2" charset="0"/>
                </a:rPr>
                <a:t> </a:t>
              </a:r>
              <a:r>
                <a:rPr lang="en-US" sz="2400" dirty="0" err="1">
                  <a:solidFill>
                    <a:srgbClr val="FF0000"/>
                  </a:solidFill>
                  <a:latin typeface="Nunito Black" pitchFamily="2" charset="0"/>
                </a:rPr>
                <a:t>cần</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 </a:t>
              </a:r>
              <a:r>
                <a:rPr lang="en-US" sz="2400" dirty="0" err="1">
                  <a:solidFill>
                    <a:srgbClr val="FF0000"/>
                  </a:solidFill>
                  <a:latin typeface="Nunito Black" pitchFamily="2" charset="0"/>
                </a:rPr>
                <a:t>lại</a:t>
              </a:r>
              <a:r>
                <a:rPr lang="en-US" sz="2400" dirty="0">
                  <a:solidFill>
                    <a:srgbClr val="FF0000"/>
                  </a:solidFill>
                  <a:latin typeface="Nunito Black" pitchFamily="2" charset="0"/>
                </a:rPr>
                <a:t> </a:t>
              </a:r>
              <a:r>
                <a:rPr lang="en-US" sz="2400" dirty="0" err="1">
                  <a:solidFill>
                    <a:srgbClr val="FF0000"/>
                  </a:solidFill>
                  <a:latin typeface="Nunito Black" pitchFamily="2" charset="0"/>
                </a:rPr>
                <a:t>và</a:t>
              </a:r>
              <a:r>
                <a:rPr lang="en-US" sz="2400" dirty="0">
                  <a:solidFill>
                    <a:srgbClr val="FF0000"/>
                  </a:solidFill>
                  <a:latin typeface="Nunito Black" pitchFamily="2" charset="0"/>
                </a:rPr>
                <a:t> </a:t>
              </a:r>
              <a:r>
                <a:rPr lang="en-US" sz="2400" dirty="0" err="1">
                  <a:solidFill>
                    <a:srgbClr val="FF0000"/>
                  </a:solidFill>
                  <a:latin typeface="Nunito Black" pitchFamily="2" charset="0"/>
                </a:rPr>
                <a:t>kể</a:t>
              </a:r>
              <a:r>
                <a:rPr lang="en-US" sz="2400" dirty="0">
                  <a:solidFill>
                    <a:srgbClr val="FF0000"/>
                  </a:solidFill>
                  <a:latin typeface="Nunito Black" pitchFamily="2" charset="0"/>
                </a:rPr>
                <a:t> </a:t>
              </a:r>
              <a:r>
                <a:rPr lang="en-US" sz="2400" dirty="0" err="1">
                  <a:solidFill>
                    <a:srgbClr val="FF0000"/>
                  </a:solidFill>
                  <a:latin typeface="Nunito Black" pitchFamily="2" charset="0"/>
                </a:rPr>
                <a:t>theo</a:t>
              </a:r>
              <a:r>
                <a:rPr lang="en-US" sz="2400" dirty="0">
                  <a:solidFill>
                    <a:srgbClr val="FF0000"/>
                  </a:solidFill>
                  <a:latin typeface="Nunito Black" pitchFamily="2" charset="0"/>
                </a:rPr>
                <a:t> </a:t>
              </a:r>
              <a:r>
                <a:rPr lang="en-US" sz="2400" dirty="0" err="1">
                  <a:solidFill>
                    <a:srgbClr val="FF0000"/>
                  </a:solidFill>
                  <a:latin typeface="Nunito Black" pitchFamily="2" charset="0"/>
                </a:rPr>
                <a:t>trí</a:t>
              </a:r>
              <a:r>
                <a:rPr lang="en-US" sz="2400" dirty="0">
                  <a:solidFill>
                    <a:srgbClr val="FF0000"/>
                  </a:solidFill>
                  <a:latin typeface="Nunito Black" pitchFamily="2" charset="0"/>
                </a:rPr>
                <a:t> </a:t>
              </a:r>
              <a:r>
                <a:rPr lang="en-US" sz="2400" dirty="0" err="1">
                  <a:solidFill>
                    <a:srgbClr val="FF0000"/>
                  </a:solidFill>
                  <a:latin typeface="Nunito Black" pitchFamily="2" charset="0"/>
                </a:rPr>
                <a:t>nhớ</a:t>
              </a:r>
              <a:r>
                <a:rPr lang="en-US" sz="2400" dirty="0">
                  <a:solidFill>
                    <a:srgbClr val="FF0000"/>
                  </a:solidFill>
                  <a:latin typeface="Nunito Black" pitchFamily="2" charset="0"/>
                </a:rPr>
                <a:t>.</a:t>
              </a:r>
            </a:p>
          </p:txBody>
        </p:sp>
      </p:grpSp>
      <p:grpSp>
        <p:nvGrpSpPr>
          <p:cNvPr id="13" name="Group 12"/>
          <p:cNvGrpSpPr/>
          <p:nvPr/>
        </p:nvGrpSpPr>
        <p:grpSpPr>
          <a:xfrm>
            <a:off x="1344608" y="4934428"/>
            <a:ext cx="7239000" cy="2203440"/>
            <a:chOff x="1344608" y="4934428"/>
            <a:chExt cx="7239000" cy="2203440"/>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4608" y="4934428"/>
              <a:ext cx="7239000" cy="2203440"/>
            </a:xfrm>
            <a:prstGeom prst="rect">
              <a:avLst/>
            </a:prstGeom>
          </p:spPr>
        </p:pic>
        <p:sp>
          <p:nvSpPr>
            <p:cNvPr id="10" name="TextBox 9"/>
            <p:cNvSpPr txBox="1"/>
            <p:nvPr/>
          </p:nvSpPr>
          <p:spPr>
            <a:xfrm>
              <a:off x="1556795" y="5105015"/>
              <a:ext cx="5734904" cy="1200329"/>
            </a:xfrm>
            <a:prstGeom prst="rect">
              <a:avLst/>
            </a:prstGeom>
            <a:noFill/>
          </p:spPr>
          <p:txBody>
            <a:bodyPr wrap="square" rtlCol="0">
              <a:spAutoFit/>
            </a:bodyPr>
            <a:lstStyle/>
            <a:p>
              <a:pPr algn="just"/>
              <a:r>
                <a:rPr lang="en-US" sz="2400" dirty="0" err="1" smtClean="0">
                  <a:solidFill>
                    <a:srgbClr val="0070C0"/>
                  </a:solidFill>
                  <a:latin typeface="Nunito Black" pitchFamily="2" charset="0"/>
                </a:rPr>
                <a:t>Đề</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số</a:t>
              </a:r>
              <a:r>
                <a:rPr lang="en-US" sz="2400" dirty="0" smtClean="0">
                  <a:solidFill>
                    <a:srgbClr val="0070C0"/>
                  </a:solidFill>
                  <a:latin typeface="Nunito Black" pitchFamily="2" charset="0"/>
                </a:rPr>
                <a:t> 2 </a:t>
              </a:r>
              <a:r>
                <a:rPr lang="en-US" sz="2400" dirty="0" err="1" smtClean="0">
                  <a:solidFill>
                    <a:srgbClr val="0070C0"/>
                  </a:solidFill>
                  <a:latin typeface="Nunito Black" pitchFamily="2" charset="0"/>
                </a:rPr>
                <a:t>kể</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về</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một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việc</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không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có</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thật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em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chưa</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từng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làm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Em</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cần</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tưởng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tượng</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rồi</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nói</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hoặc</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viết</a:t>
              </a:r>
              <a:r>
                <a:rPr lang="en-US" sz="2400" dirty="0" smtClean="0">
                  <a:solidFill>
                    <a:srgbClr val="0070C0"/>
                  </a:solidFill>
                  <a:latin typeface="Nunito Black" pitchFamily="2" charset="0"/>
                </a:rPr>
                <a:t> </a:t>
              </a:r>
              <a:r>
                <a:rPr lang="en-US" sz="2400" dirty="0" err="1" smtClean="0">
                  <a:solidFill>
                    <a:srgbClr val="0070C0"/>
                  </a:solidFill>
                  <a:latin typeface="Nunito Black" pitchFamily="2" charset="0"/>
                </a:rPr>
                <a:t>ra.</a:t>
              </a:r>
              <a:endParaRPr lang="en-US" sz="2400" dirty="0">
                <a:solidFill>
                  <a:srgbClr val="0070C0"/>
                </a:solidFill>
                <a:latin typeface="Nunito Black" pitchFamily="2" charset="0"/>
              </a:endParaRPr>
            </a:p>
          </p:txBody>
        </p:sp>
      </p:grpSp>
    </p:spTree>
    <p:extLst>
      <p:ext uri="{BB962C8B-B14F-4D97-AF65-F5344CB8AC3E}">
        <p14:creationId xmlns:p14="http://schemas.microsoft.com/office/powerpoint/2010/main" val="211025647"/>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53440"/>
            <a:ext cx="9220200" cy="5867400"/>
          </a:xfrm>
          <a:prstGeom prst="rect">
            <a:avLst/>
          </a:prstGeom>
          <a:ln>
            <a:noFill/>
          </a:ln>
          <a:effectLst>
            <a:softEdge rad="112500"/>
          </a:effectLst>
        </p:spPr>
      </p:pic>
      <p:sp>
        <p:nvSpPr>
          <p:cNvPr id="8" name="Speech Bubble: Rectangle with Corners Rounded 7">
            <a:extLst>
              <a:ext uri="{FF2B5EF4-FFF2-40B4-BE49-F238E27FC236}">
                <a16:creationId xmlns:a16="http://schemas.microsoft.com/office/drawing/2014/main" id="{C42408ED-562A-4EAC-2176-453F286291C9}"/>
              </a:ext>
            </a:extLst>
          </p:cNvPr>
          <p:cNvSpPr/>
          <p:nvPr/>
        </p:nvSpPr>
        <p:spPr>
          <a:xfrm>
            <a:off x="8229600" y="381000"/>
            <a:ext cx="2834640" cy="1706880"/>
          </a:xfrm>
          <a:prstGeom prst="wedgeRoundRectCallout">
            <a:avLst>
              <a:gd name="adj1" fmla="val -40397"/>
              <a:gd name="adj2" fmla="val 76325"/>
              <a:gd name="adj3" fmla="val 16667"/>
            </a:avLst>
          </a:prstGeom>
          <a:solidFill>
            <a:schemeClr val="accent5">
              <a:lumMod val="20000"/>
              <a:lumOff val="80000"/>
            </a:schemeClr>
          </a:solidFill>
          <a:ln w="28575">
            <a:solidFill>
              <a:srgbClr val="FFC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F0000"/>
                </a:solidFill>
                <a:latin typeface="#9Slide03 AmpleSoft Bold" panose="02000000000000000000" pitchFamily="2" charset="0"/>
              </a:rPr>
              <a:t>Bức</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tranh</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vẽ</a:t>
            </a:r>
            <a:r>
              <a:rPr lang="en-US" sz="2800" dirty="0">
                <a:solidFill>
                  <a:srgbClr val="FF0000"/>
                </a:solidFill>
                <a:latin typeface="#9Slide03 AmpleSoft Bold" panose="02000000000000000000" pitchFamily="2" charset="0"/>
              </a:rPr>
              <a:t> </a:t>
            </a:r>
            <a:r>
              <a:rPr lang="en-US" sz="2800" dirty="0" err="1">
                <a:solidFill>
                  <a:srgbClr val="FF0000"/>
                </a:solidFill>
                <a:latin typeface="#9Slide03 AmpleSoft Bold" panose="02000000000000000000" pitchFamily="2" charset="0"/>
              </a:rPr>
              <a:t>gì</a:t>
            </a:r>
            <a:r>
              <a:rPr lang="en-US" sz="28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2596451339"/>
      </p:ext>
    </p:extLst>
  </p:cSld>
  <p:clrMapOvr>
    <a:masterClrMapping/>
  </p:clrMapOvr>
  <mc:AlternateContent xmlns:mc="http://schemas.openxmlformats.org/markup-compatibility/2006" xmlns:p14="http://schemas.microsoft.com/office/powerpoint/2010/main">
    <mc:Choice Requires="p14">
      <p:transition spd="slow" p14:dur="1500">
        <p14:ripple dir="l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2"/>
          <a:srcRect l="7989" r="4870" b="1"/>
          <a:stretch/>
        </p:blipFill>
        <p:spPr>
          <a:xfrm>
            <a:off x="-67324" y="-39887"/>
            <a:ext cx="12196243" cy="6857993"/>
          </a:xfrm>
          <a:prstGeom prst="rect">
            <a:avLst/>
          </a:prstGeom>
        </p:spPr>
      </p:pic>
      <p:sp>
        <p:nvSpPr>
          <p:cNvPr id="25" name="Rectangle 24">
            <a:extLst>
              <a:ext uri="{FF2B5EF4-FFF2-40B4-BE49-F238E27FC236}">
                <a16:creationId xmlns:a16="http://schemas.microsoft.com/office/drawing/2014/main"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67"/>
          </a:p>
        </p:txBody>
      </p:sp>
      <p:sp>
        <p:nvSpPr>
          <p:cNvPr id="27" name="Freeform: Shape 26">
            <a:extLst>
              <a:ext uri="{FF2B5EF4-FFF2-40B4-BE49-F238E27FC236}">
                <a16:creationId xmlns:a16="http://schemas.microsoft.com/office/drawing/2014/main"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20" y="753377"/>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solidFill>
                <a:schemeClr val="tx1"/>
              </a:solidFill>
            </a:endParaRPr>
          </a:p>
        </p:txBody>
      </p:sp>
      <p:sp>
        <p:nvSpPr>
          <p:cNvPr id="6" name="TextBox 5">
            <a:extLst>
              <a:ext uri="{FF2B5EF4-FFF2-40B4-BE49-F238E27FC236}">
                <a16:creationId xmlns:a16="http://schemas.microsoft.com/office/drawing/2014/main" id="{EF839EB8-8201-63F3-BBB7-AFBB0E77BB6D}"/>
              </a:ext>
            </a:extLst>
          </p:cNvPr>
          <p:cNvSpPr txBox="1"/>
          <p:nvPr/>
        </p:nvSpPr>
        <p:spPr>
          <a:xfrm>
            <a:off x="975736" y="1770051"/>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3600">
                <a:solidFill>
                  <a:srgbClr val="40AFB9"/>
                </a:solidFill>
                <a:latin typeface="Sigmar One" panose="00000500000000000000" pitchFamily="2" charset="0"/>
                <a:ea typeface="+mj-ea"/>
                <a:cs typeface="+mj-cs"/>
              </a:rPr>
              <a:t>Đọc văn bản</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
        <p:nvSpPr>
          <p:cNvPr id="29" name="Freeform: Shape 28">
            <a:extLst>
              <a:ext uri="{FF2B5EF4-FFF2-40B4-BE49-F238E27FC236}">
                <a16:creationId xmlns:a16="http://schemas.microsoft.com/office/drawing/2014/main" id="{B1ECBAC9-8FF8-4D44-BD49-6B81C3816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3"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1" name="Rectangle 30">
            <a:extLst>
              <a:ext uri="{FF2B5EF4-FFF2-40B4-BE49-F238E27FC236}">
                <a16:creationId xmlns:a16="http://schemas.microsoft.com/office/drawing/2014/main" id="{530F234A-713C-4B90-B43E-8F10C8B67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3" name="Group 32">
            <a:extLst>
              <a:ext uri="{FF2B5EF4-FFF2-40B4-BE49-F238E27FC236}">
                <a16:creationId xmlns:a16="http://schemas.microsoft.com/office/drawing/2014/main" id="{A2C8816B-132C-4433-807D-BE8737D460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96004" y="5609070"/>
            <a:ext cx="780053" cy="747280"/>
            <a:chOff x="7011922" y="4095164"/>
            <a:chExt cx="1203067" cy="1152523"/>
          </a:xfrm>
        </p:grpSpPr>
        <p:sp>
          <p:nvSpPr>
            <p:cNvPr id="34" name="Rectangle 33">
              <a:extLst>
                <a:ext uri="{FF2B5EF4-FFF2-40B4-BE49-F238E27FC236}">
                  <a16:creationId xmlns:a16="http://schemas.microsoft.com/office/drawing/2014/main" id="{3D9E8922-1B3D-4020-A05C-C539C0C550C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35" name="Rectangle 34">
              <a:extLst>
                <a:ext uri="{FF2B5EF4-FFF2-40B4-BE49-F238E27FC236}">
                  <a16:creationId xmlns:a16="http://schemas.microsoft.com/office/drawing/2014/main" id="{A8064EBB-920B-4259-AC3A-6F286FAF21A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5">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37" name="Group 36">
            <a:extLst>
              <a:ext uri="{FF2B5EF4-FFF2-40B4-BE49-F238E27FC236}">
                <a16:creationId xmlns:a16="http://schemas.microsoft.com/office/drawing/2014/main" id="{3FE43375-339B-4A67-BEC7-44D202CA1F7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2597" y="5490560"/>
            <a:ext cx="803394" cy="855268"/>
            <a:chOff x="10246841" y="5975889"/>
            <a:chExt cx="1378553" cy="1467564"/>
          </a:xfrm>
        </p:grpSpPr>
        <p:sp>
          <p:nvSpPr>
            <p:cNvPr id="38" name="Rectangle 37">
              <a:extLst>
                <a:ext uri="{FF2B5EF4-FFF2-40B4-BE49-F238E27FC236}">
                  <a16:creationId xmlns:a16="http://schemas.microsoft.com/office/drawing/2014/main" id="{52329D9A-3D48-4B69-939D-2A480F14786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0246842" y="5975888"/>
              <a:ext cx="1316404" cy="131640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9" name="Rectangle 38">
              <a:extLst>
                <a:ext uri="{FF2B5EF4-FFF2-40B4-BE49-F238E27FC236}">
                  <a16:creationId xmlns:a16="http://schemas.microsoft.com/office/drawing/2014/main" id="{2D5CC4CB-7B78-480A-A0AE-A8A35C08E1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38860" y="6856918"/>
              <a:ext cx="586534" cy="586535"/>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grpSp>
        <p:nvGrpSpPr>
          <p:cNvPr id="41" name="Group 40">
            <a:extLst>
              <a:ext uri="{FF2B5EF4-FFF2-40B4-BE49-F238E27FC236}">
                <a16:creationId xmlns:a16="http://schemas.microsoft.com/office/drawing/2014/main" id="{89DECC1B-0AAB-435F-81AE-4C770DACCAF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85868" y="6047146"/>
            <a:ext cx="1636826" cy="818413"/>
            <a:chOff x="8085870" y="5837885"/>
            <a:chExt cx="2055357" cy="1027679"/>
          </a:xfrm>
        </p:grpSpPr>
        <p:sp>
          <p:nvSpPr>
            <p:cNvPr id="42" name="Rectangle 41">
              <a:extLst>
                <a:ext uri="{FF2B5EF4-FFF2-40B4-BE49-F238E27FC236}">
                  <a16:creationId xmlns:a16="http://schemas.microsoft.com/office/drawing/2014/main" id="{DC580C66-5435-4F00-873E-679D3D5049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Isosceles Triangle 42">
              <a:extLst>
                <a:ext uri="{FF2B5EF4-FFF2-40B4-BE49-F238E27FC236}">
                  <a16:creationId xmlns:a16="http://schemas.microsoft.com/office/drawing/2014/main" id="{B4AFD177-1A38-4FAE-87D4-840AE22C86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pic>
        <p:nvPicPr>
          <p:cNvPr id="7" name="Picture 5">
            <a:extLst>
              <a:ext uri="{FF2B5EF4-FFF2-40B4-BE49-F238E27FC236}">
                <a16:creationId xmlns:a16="http://schemas.microsoft.com/office/drawing/2014/main" id="{FB1CDD8E-A095-9B0A-25AF-6330DA73F9D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33600" y="3429000"/>
            <a:ext cx="2149149" cy="2348797"/>
          </a:xfrm>
          <a:prstGeom prst="rect">
            <a:avLst/>
          </a:prstGeom>
        </p:spPr>
      </p:pic>
    </p:spTree>
    <p:extLst>
      <p:ext uri="{BB962C8B-B14F-4D97-AF65-F5344CB8AC3E}">
        <p14:creationId xmlns:p14="http://schemas.microsoft.com/office/powerpoint/2010/main" val="2625448808"/>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9" name="TextBox 29">
            <a:extLst>
              <a:ext uri="{FF2B5EF4-FFF2-40B4-BE49-F238E27FC236}">
                <a16:creationId xmlns:a16="http://schemas.microsoft.com/office/drawing/2014/main" id="{F9AC805C-20B9-D478-A468-ED6319489366}"/>
              </a:ext>
            </a:extLst>
          </p:cNvPr>
          <p:cNvSpPr txBox="1"/>
          <p:nvPr/>
        </p:nvSpPr>
        <p:spPr>
          <a:xfrm>
            <a:off x="3619500" y="56739"/>
            <a:ext cx="4419600" cy="747833"/>
          </a:xfrm>
          <a:prstGeom prst="rect">
            <a:avLst/>
          </a:prstGeom>
        </p:spPr>
        <p:txBody>
          <a:bodyPr wrap="square" lIns="0" tIns="0" rIns="0" bIns="0" rtlCol="0" anchor="t">
            <a:spAutoFit/>
          </a:bodyPr>
          <a:lstStyle/>
          <a:p>
            <a:pPr algn="ctr">
              <a:lnSpc>
                <a:spcPts val="6400"/>
              </a:lnSpc>
              <a:spcBef>
                <a:spcPct val="0"/>
              </a:spcBef>
            </a:pPr>
            <a:r>
              <a:rPr lang="en-US" sz="4400" spc="-133" dirty="0" err="1" smtClean="0">
                <a:solidFill>
                  <a:srgbClr val="FF0000"/>
                </a:solidFill>
                <a:latin typeface="Times New Roman" panose="02020603050405020304" pitchFamily="18" charset="0"/>
                <a:cs typeface="Times New Roman" panose="02020603050405020304" pitchFamily="18" charset="0"/>
              </a:rPr>
              <a:t>Bài</a:t>
            </a:r>
            <a:r>
              <a:rPr lang="en-US" sz="4400" spc="-133" dirty="0" smtClean="0">
                <a:solidFill>
                  <a:srgbClr val="FF0000"/>
                </a:solidFill>
                <a:latin typeface="Times New Roman" panose="02020603050405020304" pitchFamily="18" charset="0"/>
                <a:cs typeface="Times New Roman" panose="02020603050405020304" pitchFamily="18" charset="0"/>
              </a:rPr>
              <a:t> </a:t>
            </a:r>
            <a:r>
              <a:rPr lang="en-US" sz="4400" spc="-133" dirty="0" err="1" smtClean="0">
                <a:solidFill>
                  <a:srgbClr val="FF0000"/>
                </a:solidFill>
                <a:latin typeface="Times New Roman" panose="02020603050405020304" pitchFamily="18" charset="0"/>
                <a:cs typeface="Times New Roman" panose="02020603050405020304" pitchFamily="18" charset="0"/>
              </a:rPr>
              <a:t>tập</a:t>
            </a:r>
            <a:r>
              <a:rPr lang="en-US" sz="4400" spc="-133" dirty="0" smtClean="0">
                <a:solidFill>
                  <a:srgbClr val="FF0000"/>
                </a:solidFill>
                <a:latin typeface="Times New Roman" panose="02020603050405020304" pitchFamily="18" charset="0"/>
                <a:cs typeface="Times New Roman" panose="02020603050405020304" pitchFamily="18" charset="0"/>
              </a:rPr>
              <a:t> </a:t>
            </a:r>
            <a:r>
              <a:rPr lang="en-US" sz="4400" spc="-133" dirty="0" err="1" smtClean="0">
                <a:solidFill>
                  <a:srgbClr val="FF0000"/>
                </a:solidFill>
                <a:latin typeface="Times New Roman" panose="02020603050405020304" pitchFamily="18" charset="0"/>
                <a:cs typeface="Times New Roman" panose="02020603050405020304" pitchFamily="18" charset="0"/>
              </a:rPr>
              <a:t>làm</a:t>
            </a:r>
            <a:r>
              <a:rPr lang="en-US" sz="4400" spc="-133" dirty="0" smtClean="0">
                <a:solidFill>
                  <a:srgbClr val="FF0000"/>
                </a:solidFill>
                <a:latin typeface="Times New Roman" panose="02020603050405020304" pitchFamily="18" charset="0"/>
                <a:cs typeface="Times New Roman" panose="02020603050405020304" pitchFamily="18" charset="0"/>
              </a:rPr>
              <a:t> </a:t>
            </a:r>
            <a:r>
              <a:rPr lang="en-US" sz="4400" spc="-133" dirty="0" err="1" smtClean="0">
                <a:solidFill>
                  <a:srgbClr val="FF0000"/>
                </a:solidFill>
                <a:latin typeface="Times New Roman" panose="02020603050405020304" pitchFamily="18" charset="0"/>
                <a:cs typeface="Times New Roman" panose="02020603050405020304" pitchFamily="18" charset="0"/>
              </a:rPr>
              <a:t>văn</a:t>
            </a:r>
            <a:endParaRPr lang="en-US" sz="4400" spc="-133"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020585" y="877477"/>
            <a:ext cx="10210800" cy="4832092"/>
          </a:xfrm>
          <a:prstGeom prst="rect">
            <a:avLst/>
          </a:prstGeom>
        </p:spPr>
        <p:txBody>
          <a:bodyPr wrap="square">
            <a:spAutoFit/>
          </a:bodyPr>
          <a:lstStyle/>
          <a:p>
            <a:pPr algn="just"/>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Có </a:t>
            </a:r>
            <a:r>
              <a:rPr lang="vi-VN" sz="2800" b="1" dirty="0">
                <a:solidFill>
                  <a:schemeClr val="accent1">
                    <a:lumMod val="75000"/>
                  </a:schemeClr>
                </a:solidFill>
                <a:latin typeface="Times New Roman" panose="02020603050405020304" pitchFamily="18" charset="0"/>
                <a:cs typeface="Times New Roman" panose="02020603050405020304" pitchFamily="18" charset="0"/>
              </a:rPr>
              <a:t>lần, cô giáo ra cho chúng tôi một đề văn ở lớp: “Em đã làm gì để giúp đỡ mẹ</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a:t>
            </a:r>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Tôi </a:t>
            </a:r>
            <a:r>
              <a:rPr lang="vi-VN" sz="2800" b="1" dirty="0">
                <a:solidFill>
                  <a:schemeClr val="accent1">
                    <a:lumMod val="75000"/>
                  </a:schemeClr>
                </a:solidFill>
                <a:latin typeface="Times New Roman" panose="02020603050405020304" pitchFamily="18" charset="0"/>
                <a:cs typeface="Times New Roman" panose="02020603050405020304" pitchFamily="18" charset="0"/>
              </a:rPr>
              <a:t>loay hoay mất một lúc, rồi cầm bút và bắt đầu viết: “Em đã nhiều lần giúp đỡ mẹ. Em quét nhà và rửa bát đĩa. Đôi khi, em giặt khăn mùi soa</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a:t>
            </a:r>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1">
                  <a:lumMod val="75000"/>
                </a:schemeClr>
              </a:solidFill>
              <a:latin typeface="Times New Roman" panose="02020603050405020304" pitchFamily="18" charset="0"/>
              <a:cs typeface="Times New Roman" panose="02020603050405020304" pitchFamily="18" charset="0"/>
            </a:endParaRPr>
          </a:p>
          <a:p>
            <a:pPr algn="just"/>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Đến </a:t>
            </a:r>
            <a:r>
              <a:rPr lang="vi-VN" sz="2800" b="1" dirty="0">
                <a:solidFill>
                  <a:schemeClr val="accent1">
                    <a:lumMod val="75000"/>
                  </a:schemeClr>
                </a:solidFill>
                <a:latin typeface="Times New Roman" panose="02020603050405020304" pitchFamily="18" charset="0"/>
                <a:cs typeface="Times New Roman" panose="02020603050405020304" pitchFamily="18" charset="0"/>
              </a:rPr>
              <a:t>đây, tôi bỗng thấy bí. Quả thật, ở nhà, mẹ thường làm mọi việc. Thỉnh thoảng, mẹ bận, định bảo tôi giúp việc này việc kia, nhưng thấy tôi đang học, mẹ lại thôi.</a:t>
            </a:r>
          </a:p>
          <a:p>
            <a:pPr algn="just"/>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Tôi </a:t>
            </a:r>
            <a:r>
              <a:rPr lang="vi-VN" sz="2800" b="1" dirty="0">
                <a:solidFill>
                  <a:schemeClr val="accent1">
                    <a:lumMod val="75000"/>
                  </a:schemeClr>
                </a:solidFill>
                <a:latin typeface="Times New Roman" panose="02020603050405020304" pitchFamily="18" charset="0"/>
                <a:cs typeface="Times New Roman" panose="02020603050405020304" pitchFamily="18" charset="0"/>
              </a:rPr>
              <a:t>nhìn sang Liu-xi-a, thấy bạn ấy đang viết lia lịa. Thế là tôi bỗng nhớ có lần tôi giặt bít tất của mình, bèn viết thêm: “Em còn giặt bít tất</a:t>
            </a:r>
            <a:r>
              <a:rPr lang="vi-VN" sz="2800" b="1" dirty="0" smtClean="0">
                <a:solidFill>
                  <a:schemeClr val="accent1">
                    <a:lumMod val="75000"/>
                  </a:schemeClr>
                </a:solidFill>
                <a:latin typeface="Times New Roman" panose="02020603050405020304" pitchFamily="18" charset="0"/>
                <a:cs typeface="Times New Roman" panose="02020603050405020304" pitchFamily="18" charset="0"/>
              </a:rPr>
              <a:t>”</a:t>
            </a:r>
            <a:r>
              <a:rPr lang="en-US" sz="2800" b="1" dirty="0" smtClean="0">
                <a:solidFill>
                  <a:schemeClr val="accent1">
                    <a:lumMod val="75000"/>
                  </a:schemeClr>
                </a:solidFill>
                <a:latin typeface="Times New Roman" panose="02020603050405020304" pitchFamily="18" charset="0"/>
                <a:cs typeface="Times New Roman" panose="02020603050405020304" pitchFamily="18" charset="0"/>
              </a:rPr>
              <a:t>.</a:t>
            </a:r>
            <a:endParaRPr lang="vi-VN" sz="28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3276600" y="5181600"/>
            <a:ext cx="5105400" cy="2498978"/>
          </a:xfrm>
          <a:prstGeom prst="rect">
            <a:avLst/>
          </a:prstGeom>
        </p:spPr>
      </p:pic>
    </p:spTree>
    <p:extLst>
      <p:ext uri="{BB962C8B-B14F-4D97-AF65-F5344CB8AC3E}">
        <p14:creationId xmlns:p14="http://schemas.microsoft.com/office/powerpoint/2010/main" val="280264592"/>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rect">
            <a:avLst/>
          </a:prstGeom>
        </p:spPr>
      </p:pic>
      <p:sp>
        <p:nvSpPr>
          <p:cNvPr id="3" name="Rectangle 2"/>
          <p:cNvSpPr/>
          <p:nvPr/>
        </p:nvSpPr>
        <p:spPr>
          <a:xfrm>
            <a:off x="1154430" y="2971800"/>
            <a:ext cx="10035540" cy="3785652"/>
          </a:xfrm>
          <a:prstGeom prst="rect">
            <a:avLst/>
          </a:prstGeom>
        </p:spPr>
        <p:txBody>
          <a:bodyPr wrap="square">
            <a:spAutoFit/>
          </a:bodyPr>
          <a:lstStyle/>
          <a:p>
            <a:pPr lvl="0" algn="just"/>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Nhưng </a:t>
            </a:r>
            <a:r>
              <a:rPr lang="vi-VN" sz="2400" b="1" dirty="0">
                <a:solidFill>
                  <a:schemeClr val="accent1">
                    <a:lumMod val="75000"/>
                  </a:schemeClr>
                </a:solidFill>
                <a:latin typeface="Times New Roman" panose="02020603050405020304" pitchFamily="18" charset="0"/>
                <a:cs typeface="Times New Roman" panose="02020603050405020304" pitchFamily="18" charset="0"/>
              </a:rPr>
              <a:t>chẳng lẽ lại nộp một bài văn ngắn ngủn như thế này? Tôi nhìn xung quanh, mọi người vẫn viết. Lạ thật, các bạn viết gì mà nhiều thế? Tôi cố nghĩ, rồi viết tiếp: “Em giặt cả áo lót, áo sơ mi và quần.” Cuối cùng, tôi kết thúc bài văn của mình: “Em muốn giúp mẹ nhiều việc hơn, để mẹ đỡ vất vả</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a:t>
            </a:r>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a:t>
            </a:r>
          </a:p>
          <a:p>
            <a:pPr algn="just"/>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Mấy </a:t>
            </a:r>
            <a:r>
              <a:rPr lang="vi-VN" sz="2400" b="1" dirty="0">
                <a:solidFill>
                  <a:schemeClr val="accent1">
                    <a:lumMod val="75000"/>
                  </a:schemeClr>
                </a:solidFill>
                <a:latin typeface="Times New Roman" panose="02020603050405020304" pitchFamily="18" charset="0"/>
                <a:cs typeface="Times New Roman" panose="02020603050405020304" pitchFamily="18" charset="0"/>
              </a:rPr>
              <a:t>hôm sau, sáng Chủ nhật, mẹ bảo tôi:</a:t>
            </a:r>
          </a:p>
          <a:p>
            <a:pPr algn="just"/>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a:solidFill>
                  <a:schemeClr val="accent1">
                    <a:lumMod val="75000"/>
                  </a:schemeClr>
                </a:solidFill>
                <a:latin typeface="Times New Roman" panose="02020603050405020304" pitchFamily="18" charset="0"/>
                <a:cs typeface="Times New Roman" panose="02020603050405020304" pitchFamily="18" charset="0"/>
              </a:rPr>
              <a:t>Cô-li-a này! Hôm nay con giặt áo sơ mi và quần áo lót đi nhé!</a:t>
            </a:r>
          </a:p>
          <a:p>
            <a:pPr algn="just"/>
            <a:r>
              <a:rPr lang="en-US" sz="24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vi-VN" sz="2400" b="1" dirty="0" smtClean="0">
                <a:solidFill>
                  <a:schemeClr val="accent1">
                    <a:lumMod val="75000"/>
                  </a:schemeClr>
                </a:solidFill>
                <a:latin typeface="Times New Roman" panose="02020603050405020304" pitchFamily="18" charset="0"/>
                <a:cs typeface="Times New Roman" panose="02020603050405020304" pitchFamily="18" charset="0"/>
              </a:rPr>
              <a:t>Tôi </a:t>
            </a:r>
            <a:r>
              <a:rPr lang="vi-VN" sz="2400" b="1" dirty="0">
                <a:solidFill>
                  <a:schemeClr val="accent1">
                    <a:lumMod val="75000"/>
                  </a:schemeClr>
                </a:solidFill>
                <a:latin typeface="Times New Roman" panose="02020603050405020304" pitchFamily="18" charset="0"/>
                <a:cs typeface="Times New Roman" panose="02020603050405020304" pitchFamily="18" charset="0"/>
              </a:rPr>
              <a:t>tròn xoe mắt. Nhưng rồi tôi vui vẻ nhận lời, vì đó là việc làm mà tôi đã nói trong bài tập làm văn.</a:t>
            </a:r>
          </a:p>
          <a:p>
            <a:pPr algn="r"/>
            <a:r>
              <a:rPr lang="vi-VN" sz="2400" b="1" dirty="0">
                <a:solidFill>
                  <a:schemeClr val="accent1">
                    <a:lumMod val="75000"/>
                  </a:schemeClr>
                </a:solidFill>
                <a:latin typeface="Times New Roman" panose="02020603050405020304" pitchFamily="18" charset="0"/>
                <a:cs typeface="Times New Roman" panose="02020603050405020304" pitchFamily="18" charset="0"/>
              </a:rPr>
              <a:t>(Theo</a:t>
            </a:r>
            <a:r>
              <a:rPr lang="vi-VN" sz="2400" b="1" dirty="0">
                <a:solidFill>
                  <a:schemeClr val="accent1">
                    <a:lumMod val="75000"/>
                  </a:schemeClr>
                </a:solidFill>
                <a:latin typeface="Nunito Black" pitchFamily="2" charset="0"/>
              </a:rPr>
              <a:t> Pi-vô-va-rô-ra</a:t>
            </a:r>
            <a:r>
              <a:rPr lang="vi-VN" sz="2400" b="1" dirty="0" smtClean="0">
                <a:solidFill>
                  <a:schemeClr val="accent1">
                    <a:lumMod val="75000"/>
                  </a:schemeClr>
                </a:solidFill>
                <a:latin typeface="Nunito Black" pitchFamily="2" charset="0"/>
              </a:rPr>
              <a:t>)</a:t>
            </a:r>
            <a:endParaRPr lang="en-US" sz="2400" b="1" dirty="0">
              <a:solidFill>
                <a:schemeClr val="accent1">
                  <a:lumMod val="75000"/>
                </a:schemeClr>
              </a:solidFill>
              <a:latin typeface="Nunito Black" pitchFamily="2" charset="0"/>
            </a:endParaRPr>
          </a:p>
        </p:txBody>
      </p:sp>
      <p:pic>
        <p:nvPicPr>
          <p:cNvPr id="2" name="Picture 1"/>
          <p:cNvPicPr>
            <a:picLocks noChangeAspect="1"/>
          </p:cNvPicPr>
          <p:nvPr/>
        </p:nvPicPr>
        <p:blipFill>
          <a:blip r:embed="rId4"/>
          <a:stretch>
            <a:fillRect/>
          </a:stretch>
        </p:blipFill>
        <p:spPr>
          <a:xfrm>
            <a:off x="1333500" y="0"/>
            <a:ext cx="9677400" cy="2971800"/>
          </a:xfrm>
          <a:prstGeom prst="rect">
            <a:avLst/>
          </a:prstGeom>
          <a:ln>
            <a:noFill/>
          </a:ln>
          <a:effectLst>
            <a:softEdge rad="112500"/>
          </a:effectLst>
        </p:spPr>
      </p:pic>
    </p:spTree>
    <p:extLst>
      <p:ext uri="{BB962C8B-B14F-4D97-AF65-F5344CB8AC3E}">
        <p14:creationId xmlns:p14="http://schemas.microsoft.com/office/powerpoint/2010/main" val="735451903"/>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136222746B9DD4E9009FC74C2167E69" ma:contentTypeVersion="18" ma:contentTypeDescription="Create a new document." ma:contentTypeScope="" ma:versionID="d5ccb3920f029d15265d74a0778defc7">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f704b1491f81a652d21bdfc6bed40c6d"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BC85FF36-374D-4BFB-BBE5-89E4E680D69E}"/>
</file>

<file path=customXml/itemProps2.xml><?xml version="1.0" encoding="utf-8"?>
<ds:datastoreItem xmlns:ds="http://schemas.openxmlformats.org/officeDocument/2006/customXml" ds:itemID="{24865811-C03A-4296-BF63-34B5CD864753}"/>
</file>

<file path=customXml/itemProps3.xml><?xml version="1.0" encoding="utf-8"?>
<ds:datastoreItem xmlns:ds="http://schemas.openxmlformats.org/officeDocument/2006/customXml" ds:itemID="{B3719B88-900D-462B-9B3B-AA810E660C47}"/>
</file>

<file path=docProps/app.xml><?xml version="1.0" encoding="utf-8"?>
<Properties xmlns="http://schemas.openxmlformats.org/officeDocument/2006/extended-properties" xmlns:vt="http://schemas.openxmlformats.org/officeDocument/2006/docPropsVTypes">
  <TotalTime>1270</TotalTime>
  <Words>2986</Words>
  <Application>Microsoft Office PowerPoint</Application>
  <PresentationFormat>Widescreen</PresentationFormat>
  <Paragraphs>187</Paragraphs>
  <Slides>42</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42</vt:i4>
      </vt:variant>
    </vt:vector>
  </HeadingPairs>
  <TitlesOfParts>
    <vt:vector size="56" baseType="lpstr">
      <vt:lpstr>Open Sans</vt:lpstr>
      <vt:lpstr>Nunito Black</vt:lpstr>
      <vt:lpstr>Sigmar One</vt:lpstr>
      <vt:lpstr>Nunito Sans Black</vt:lpstr>
      <vt:lpstr>Calibri</vt:lpstr>
      <vt:lpstr>Baloo 2 Medium</vt:lpstr>
      <vt:lpstr>Nunito</vt:lpstr>
      <vt:lpstr>Arial</vt:lpstr>
      <vt:lpstr>OpenSans</vt:lpstr>
      <vt:lpstr>Sriracha</vt:lpstr>
      <vt:lpstr>#9Slide03 AmpleSoft Bold</vt:lpstr>
      <vt:lpstr>Times New Roman</vt:lpstr>
      <vt:lpstr>Baloo 2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88</cp:revision>
  <dcterms:created xsi:type="dcterms:W3CDTF">2006-08-16T00:00:00Z</dcterms:created>
  <dcterms:modified xsi:type="dcterms:W3CDTF">2022-10-09T02:06:04Z</dcterms:modified>
  <dc:identifier>DAFDiO2oNAs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