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</p:sldMasterIdLst>
  <p:notesMasterIdLst>
    <p:notesMasterId r:id="rId17"/>
  </p:notesMasterIdLst>
  <p:sldIdLst>
    <p:sldId id="257" r:id="rId3"/>
    <p:sldId id="259" r:id="rId4"/>
    <p:sldId id="261" r:id="rId5"/>
    <p:sldId id="258" r:id="rId6"/>
    <p:sldId id="315" r:id="rId7"/>
    <p:sldId id="316" r:id="rId8"/>
    <p:sldId id="317" r:id="rId9"/>
    <p:sldId id="2631" r:id="rId10"/>
    <p:sldId id="320" r:id="rId11"/>
    <p:sldId id="321" r:id="rId12"/>
    <p:sldId id="322" r:id="rId13"/>
    <p:sldId id="2632" r:id="rId14"/>
    <p:sldId id="280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8516-0009-4F94-8C92-7E71E43F7D4B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D527A-C90D-4762-9D95-FF5FF1156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0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36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tục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4017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cà</a:t>
            </a:r>
            <a:r>
              <a:rPr lang="en-US" baseline="0" dirty="0"/>
              <a:t> </a:t>
            </a:r>
            <a:r>
              <a:rPr lang="en-US" baseline="0" dirty="0" err="1"/>
              <a:t>rốt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4593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</a:t>
            </a:r>
            <a:r>
              <a:rPr lang="en-US" baseline="0" dirty="0" err="1"/>
              <a:t>bắp</a:t>
            </a:r>
            <a:r>
              <a:rPr lang="en-US" baseline="0" dirty="0"/>
              <a:t> </a:t>
            </a:r>
            <a:r>
              <a:rPr lang="en-US" baseline="0" dirty="0" err="1"/>
              <a:t>cải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4932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quả cà </a:t>
            </a:r>
            <a:r>
              <a:rPr lang="en-US" baseline="0" dirty="0" err="1"/>
              <a:t>chua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62478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quả </a:t>
            </a:r>
            <a:r>
              <a:rPr lang="en-US" baseline="0" dirty="0" err="1"/>
              <a:t>dưa</a:t>
            </a:r>
            <a:r>
              <a:rPr lang="en-US" baseline="0" dirty="0"/>
              <a:t> </a:t>
            </a:r>
            <a:r>
              <a:rPr lang="en-US" baseline="0" dirty="0" err="1"/>
              <a:t>leo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746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gddba04b644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6" name="Google Shape;2856;gddba04b644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41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426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1783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08791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29127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3262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3081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0754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29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811" name="Google Shape;1811;p2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2" name="Google Shape;1812;p29"/>
          <p:cNvGrpSpPr/>
          <p:nvPr/>
        </p:nvGrpSpPr>
        <p:grpSpPr>
          <a:xfrm rot="-5400000">
            <a:off x="8782266" y="3478153"/>
            <a:ext cx="5135269" cy="1684175"/>
            <a:chOff x="238125" y="548775"/>
            <a:chExt cx="2842400" cy="932200"/>
          </a:xfrm>
        </p:grpSpPr>
        <p:sp>
          <p:nvSpPr>
            <p:cNvPr id="1813" name="Google Shape;1813;p2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5" name="Google Shape;1815;p29"/>
          <p:cNvGrpSpPr/>
          <p:nvPr/>
        </p:nvGrpSpPr>
        <p:grpSpPr>
          <a:xfrm rot="-669090">
            <a:off x="240615" y="4527686"/>
            <a:ext cx="725285" cy="880449"/>
            <a:chOff x="3703100" y="2534450"/>
            <a:chExt cx="543975" cy="660350"/>
          </a:xfrm>
        </p:grpSpPr>
        <p:sp>
          <p:nvSpPr>
            <p:cNvPr id="1816" name="Google Shape;1816;p2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4" name="Google Shape;1844;p29"/>
          <p:cNvSpPr/>
          <p:nvPr/>
        </p:nvSpPr>
        <p:spPr>
          <a:xfrm rot="857046">
            <a:off x="403766" y="57044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5" name="Google Shape;1845;p29"/>
          <p:cNvGrpSpPr/>
          <p:nvPr/>
        </p:nvGrpSpPr>
        <p:grpSpPr>
          <a:xfrm rot="-420628">
            <a:off x="11288567" y="310392"/>
            <a:ext cx="622259" cy="817872"/>
            <a:chOff x="1391550" y="1144975"/>
            <a:chExt cx="545075" cy="716425"/>
          </a:xfrm>
        </p:grpSpPr>
        <p:sp>
          <p:nvSpPr>
            <p:cNvPr id="1846" name="Google Shape;1846;p29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0" name="Google Shape;1860;p29"/>
          <p:cNvGrpSpPr/>
          <p:nvPr/>
        </p:nvGrpSpPr>
        <p:grpSpPr>
          <a:xfrm rot="755532">
            <a:off x="11047122" y="5576911"/>
            <a:ext cx="897857" cy="1041951"/>
            <a:chOff x="2038000" y="238125"/>
            <a:chExt cx="673425" cy="781500"/>
          </a:xfrm>
        </p:grpSpPr>
        <p:sp>
          <p:nvSpPr>
            <p:cNvPr id="1861" name="Google Shape;1861;p29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27583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68990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37614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922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9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6684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728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001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9283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3213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8404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79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1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76224"/>
            <a:ext cx="10290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F2CFBA-FC25-4DC6-8E31-52FA502DF89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539" y="429209"/>
            <a:ext cx="1181630" cy="11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E7AE590-CDFF-43DD-A624-8D0EFDCAC33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539" y="429209"/>
            <a:ext cx="1181630" cy="11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png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0.gif"/><Relationship Id="rId5" Type="http://schemas.openxmlformats.org/officeDocument/2006/relationships/image" Target="../media/image69.gif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3.gif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5.png"/><Relationship Id="rId18" Type="http://schemas.openxmlformats.org/officeDocument/2006/relationships/slide" Target="slide3.xml"/><Relationship Id="rId3" Type="http://schemas.microsoft.com/office/2007/relationships/media" Target="../media/media3.mp3"/><Relationship Id="rId21" Type="http://schemas.openxmlformats.org/officeDocument/2006/relationships/image" Target="../media/image19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9.png"/><Relationship Id="rId2" Type="http://schemas.openxmlformats.org/officeDocument/2006/relationships/audio" Target="../media/media2.mp3"/><Relationship Id="rId16" Type="http://schemas.openxmlformats.org/officeDocument/2006/relationships/image" Target="../media/image18.png"/><Relationship Id="rId20" Type="http://schemas.openxmlformats.org/officeDocument/2006/relationships/image" Target="../media/image13.gif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12.gif"/><Relationship Id="rId4" Type="http://schemas.openxmlformats.org/officeDocument/2006/relationships/audio" Target="../media/media3.mp3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3.xml"/><Relationship Id="rId18" Type="http://schemas.openxmlformats.org/officeDocument/2006/relationships/image" Target="../media/image21.png"/><Relationship Id="rId3" Type="http://schemas.microsoft.com/office/2007/relationships/media" Target="../media/media3.mp3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17" Type="http://schemas.microsoft.com/office/2007/relationships/hdphoto" Target="../media/hdphoto1.wdp"/><Relationship Id="rId2" Type="http://schemas.openxmlformats.org/officeDocument/2006/relationships/audio" Target="../media/media2.mp3"/><Relationship Id="rId16" Type="http://schemas.openxmlformats.org/officeDocument/2006/relationships/image" Target="../media/image20.png"/><Relationship Id="rId1" Type="http://schemas.microsoft.com/office/2007/relationships/media" Target="../media/media2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8.png"/><Relationship Id="rId10" Type="http://schemas.openxmlformats.org/officeDocument/2006/relationships/image" Target="../media/image24.png"/><Relationship Id="rId4" Type="http://schemas.openxmlformats.org/officeDocument/2006/relationships/audio" Target="../media/media3.mp3"/><Relationship Id="rId9" Type="http://schemas.openxmlformats.org/officeDocument/2006/relationships/image" Target="../media/image23.png"/><Relationship Id="rId1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slide" Target="slide3.xml"/><Relationship Id="rId3" Type="http://schemas.microsoft.com/office/2007/relationships/media" Target="../media/media3.mp3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17" Type="http://schemas.openxmlformats.org/officeDocument/2006/relationships/image" Target="../media/image26.png"/><Relationship Id="rId2" Type="http://schemas.openxmlformats.org/officeDocument/2006/relationships/audio" Target="../media/media2.mp3"/><Relationship Id="rId16" Type="http://schemas.openxmlformats.org/officeDocument/2006/relationships/image" Target="../media/image22.gif"/><Relationship Id="rId1" Type="http://schemas.microsoft.com/office/2007/relationships/media" Target="../media/media2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8.png"/><Relationship Id="rId10" Type="http://schemas.openxmlformats.org/officeDocument/2006/relationships/image" Target="../media/image30.png"/><Relationship Id="rId4" Type="http://schemas.openxmlformats.org/officeDocument/2006/relationships/audio" Target="../media/media3.mp3"/><Relationship Id="rId9" Type="http://schemas.openxmlformats.org/officeDocument/2006/relationships/image" Target="../media/image29.png"/><Relationship Id="rId1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12.gif"/><Relationship Id="rId3" Type="http://schemas.microsoft.com/office/2007/relationships/media" Target="../media/media3.mp3"/><Relationship Id="rId21" Type="http://schemas.openxmlformats.org/officeDocument/2006/relationships/image" Target="../media/image27.gif"/><Relationship Id="rId7" Type="http://schemas.openxmlformats.org/officeDocument/2006/relationships/image" Target="../media/image11.png"/><Relationship Id="rId12" Type="http://schemas.openxmlformats.org/officeDocument/2006/relationships/image" Target="../media/image38.png"/><Relationship Id="rId17" Type="http://schemas.openxmlformats.org/officeDocument/2006/relationships/slide" Target="slide3.xml"/><Relationship Id="rId2" Type="http://schemas.openxmlformats.org/officeDocument/2006/relationships/audio" Target="../media/media2.mp3"/><Relationship Id="rId16" Type="http://schemas.openxmlformats.org/officeDocument/2006/relationships/image" Target="../media/image9.png"/><Relationship Id="rId20" Type="http://schemas.openxmlformats.org/officeDocument/2006/relationships/image" Target="../media/image8.png"/><Relationship Id="rId1" Type="http://schemas.microsoft.com/office/2007/relationships/media" Target="../media/media2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slide" Target="slide7.xml"/><Relationship Id="rId4" Type="http://schemas.openxmlformats.org/officeDocument/2006/relationships/audio" Target="../media/media3.mp3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3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3.png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73" y="2561036"/>
            <a:ext cx="5112955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372946" y="394290"/>
            <a:ext cx="11446108" cy="606942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CA43DB-FCB9-4BFE-8CF3-855FB21C8F14}"/>
              </a:ext>
            </a:extLst>
          </p:cNvPr>
          <p:cNvGrpSpPr/>
          <p:nvPr/>
        </p:nvGrpSpPr>
        <p:grpSpPr>
          <a:xfrm>
            <a:off x="586784" y="597080"/>
            <a:ext cx="622300" cy="622301"/>
            <a:chOff x="647700" y="304800"/>
            <a:chExt cx="622300" cy="6223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4EB46FE-8788-4FCE-9F42-BF1D44397481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7677F7C-EE14-4C29-8C4B-39F407912311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F477F4-2F33-45A0-A3A2-E4ABFA52E910}"/>
                  </a:ext>
                </a:extLst>
              </p:cNvPr>
              <p:cNvSpPr txBox="1"/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F477F4-2F33-45A0-A3A2-E4ABFA52E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blipFill>
                <a:blip r:embed="rId3"/>
                <a:stretch>
                  <a:fillRect l="-4866" t="-3419" b="-17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BA0A54A-1142-4FCD-B404-1276D6632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21" y="4601018"/>
            <a:ext cx="1429526" cy="1750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5350FF-1CE5-4FE4-9756-D0124FA77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978" y="1590200"/>
            <a:ext cx="5522506" cy="4656816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B3382F93-5595-48BA-95B4-1D39843696BC}"/>
              </a:ext>
            </a:extLst>
          </p:cNvPr>
          <p:cNvSpPr/>
          <p:nvPr/>
        </p:nvSpPr>
        <p:spPr>
          <a:xfrm>
            <a:off x="494321" y="2584940"/>
            <a:ext cx="3322767" cy="1945759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chia ra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CA5656C-66F9-4C59-9EAE-D48A51D655B7}"/>
              </a:ext>
            </a:extLst>
          </p:cNvPr>
          <p:cNvSpPr/>
          <p:nvPr/>
        </p:nvSpPr>
        <p:spPr>
          <a:xfrm>
            <a:off x="3970453" y="1352611"/>
            <a:ext cx="2712109" cy="26361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228600" y="190501"/>
            <a:ext cx="11690498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AC4153-E880-42E0-9078-D168F0F42AD9}"/>
              </a:ext>
            </a:extLst>
          </p:cNvPr>
          <p:cNvGrpSpPr/>
          <p:nvPr/>
        </p:nvGrpSpPr>
        <p:grpSpPr>
          <a:xfrm>
            <a:off x="686322" y="275058"/>
            <a:ext cx="622300" cy="622301"/>
            <a:chOff x="647700" y="304800"/>
            <a:chExt cx="622300" cy="6223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64C46D9-AA84-4584-9479-8828F4A777D8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06650CC-E132-430A-BB4E-9FAF8C7758C9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D53CE1-45B1-41A6-8A00-E0F18EFB0C65}"/>
                  </a:ext>
                </a:extLst>
              </p:cNvPr>
              <p:cNvSpPr txBox="1"/>
              <p:nvPr/>
            </p:nvSpPr>
            <p:spPr>
              <a:xfrm>
                <a:off x="1422922" y="185882"/>
                <a:ext cx="9975340" cy="14229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khoanh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cải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bắp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khoanh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xà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lách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D53CE1-45B1-41A6-8A00-E0F18EFB0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185882"/>
                <a:ext cx="9975340" cy="1422954"/>
              </a:xfrm>
              <a:prstGeom prst="rect">
                <a:avLst/>
              </a:prstGeom>
              <a:blipFill>
                <a:blip r:embed="rId3"/>
                <a:stretch>
                  <a:fillRect l="-2443" t="-1282" b="-8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E0E3DD42-5C9E-41EE-9362-1E374957E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976" y="1644418"/>
            <a:ext cx="6312573" cy="51018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174F447-9695-44D7-ADF9-60B2D24FCFDD}"/>
              </a:ext>
            </a:extLst>
          </p:cNvPr>
          <p:cNvGrpSpPr/>
          <p:nvPr/>
        </p:nvGrpSpPr>
        <p:grpSpPr>
          <a:xfrm>
            <a:off x="426692" y="2423727"/>
            <a:ext cx="5760720" cy="3670006"/>
            <a:chOff x="426692" y="2423727"/>
            <a:chExt cx="5760720" cy="3670006"/>
          </a:xfrm>
        </p:grpSpPr>
        <p:pic>
          <p:nvPicPr>
            <p:cNvPr id="50" name="Picture 4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975C764-D966-48F7-B8B1-24C7FBB03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692" y="3076213"/>
              <a:ext cx="5760720" cy="301752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147AA99-C940-4EE8-B03D-DFCACCF98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3630" y="2423727"/>
              <a:ext cx="4782409" cy="1005273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53BFC8-0A49-4D7F-8CC5-624945F077DE}"/>
              </a:ext>
            </a:extLst>
          </p:cNvPr>
          <p:cNvCxnSpPr>
            <a:cxnSpLocks/>
          </p:cNvCxnSpPr>
          <p:nvPr/>
        </p:nvCxnSpPr>
        <p:spPr>
          <a:xfrm flipV="1">
            <a:off x="4359349" y="870875"/>
            <a:ext cx="5741581" cy="264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C90B96D-3301-4265-B7F5-A7E82381D90E}"/>
              </a:ext>
            </a:extLst>
          </p:cNvPr>
          <p:cNvSpPr/>
          <p:nvPr/>
        </p:nvSpPr>
        <p:spPr>
          <a:xfrm>
            <a:off x="9184759" y="1794718"/>
            <a:ext cx="3007241" cy="2277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ADF652A-0C2A-416D-93C5-55D0425C24BE}"/>
              </a:ext>
            </a:extLst>
          </p:cNvPr>
          <p:cNvCxnSpPr>
            <a:cxnSpLocks/>
          </p:cNvCxnSpPr>
          <p:nvPr/>
        </p:nvCxnSpPr>
        <p:spPr>
          <a:xfrm>
            <a:off x="3716080" y="1641687"/>
            <a:ext cx="5741581" cy="27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8D271A54-82F9-4B2F-B099-7B530303D05E}"/>
              </a:ext>
            </a:extLst>
          </p:cNvPr>
          <p:cNvSpPr/>
          <p:nvPr/>
        </p:nvSpPr>
        <p:spPr>
          <a:xfrm>
            <a:off x="5429606" y="4389947"/>
            <a:ext cx="3007241" cy="2277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46C46-8FEA-4EF4-9F6D-F46F324CF270}"/>
              </a:ext>
            </a:extLst>
          </p:cNvPr>
          <p:cNvGrpSpPr/>
          <p:nvPr/>
        </p:nvGrpSpPr>
        <p:grpSpPr>
          <a:xfrm>
            <a:off x="892470" y="554640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Số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E9CA1E-2860-4C3D-BBE5-9413B638B916}"/>
              </a:ext>
            </a:extLst>
          </p:cNvPr>
          <p:cNvSpPr/>
          <p:nvPr/>
        </p:nvSpPr>
        <p:spPr>
          <a:xfrm>
            <a:off x="1031358" y="1722474"/>
            <a:ext cx="7009056" cy="1872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838A2A-F5CD-410E-AF69-44B5D30AB420}"/>
                  </a:ext>
                </a:extLst>
              </p:cNvPr>
              <p:cNvSpPr txBox="1"/>
              <p:nvPr/>
            </p:nvSpPr>
            <p:spPr>
              <a:xfrm>
                <a:off x="1323411" y="2129250"/>
                <a:ext cx="6558456" cy="12014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Mẫu: Chia 6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táo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táo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838A2A-F5CD-410E-AF69-44B5D30AB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411" y="2129250"/>
                <a:ext cx="6558456" cy="1201419"/>
              </a:xfrm>
              <a:prstGeom prst="rect">
                <a:avLst/>
              </a:prstGeom>
              <a:blipFill>
                <a:blip r:embed="rId3"/>
                <a:stretch>
                  <a:fillRect l="-3717" t="-10152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E7BFCE3-7FDA-4ECE-A082-2CF543A00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681" y="2007476"/>
            <a:ext cx="3335483" cy="170652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423878D-5FEF-45CD-853D-2DDA0A6DE55C}"/>
              </a:ext>
            </a:extLst>
          </p:cNvPr>
          <p:cNvGrpSpPr/>
          <p:nvPr/>
        </p:nvGrpSpPr>
        <p:grpSpPr>
          <a:xfrm>
            <a:off x="1031358" y="4379305"/>
            <a:ext cx="6725730" cy="1203791"/>
            <a:chOff x="1031358" y="4379305"/>
            <a:chExt cx="6725730" cy="120379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D0914C-3BA4-4135-971E-B41F7154F813}"/>
                    </a:ext>
                  </a:extLst>
                </p:cNvPr>
                <p:cNvSpPr txBox="1"/>
                <p:nvPr/>
              </p:nvSpPr>
              <p:spPr>
                <a:xfrm>
                  <a:off x="1031358" y="4379305"/>
                  <a:ext cx="6725730" cy="12037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just"/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Chia 12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bằng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nhau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?  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cam.</a:t>
                  </a: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D0914C-3BA4-4135-971E-B41F7154F8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358" y="4379305"/>
                  <a:ext cx="6725730" cy="1203791"/>
                </a:xfrm>
                <a:prstGeom prst="rect">
                  <a:avLst/>
                </a:prstGeom>
                <a:blipFill>
                  <a:blip r:embed="rId5"/>
                  <a:stretch>
                    <a:fillRect l="-3626" t="-10101" r="-3717" b="-101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264FDA-1CC6-4772-B557-FD6435342AB4}"/>
                </a:ext>
              </a:extLst>
            </p:cNvPr>
            <p:cNvSpPr/>
            <p:nvPr/>
          </p:nvSpPr>
          <p:spPr>
            <a:xfrm>
              <a:off x="5044966" y="4981202"/>
              <a:ext cx="515006" cy="410606"/>
            </a:xfrm>
            <a:prstGeom prst="rect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B4B36AE-D4A6-4AB1-BD5B-57267EF92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2288" y="4049813"/>
            <a:ext cx="2871926" cy="19235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033028-CAD3-4722-B768-F92A6698840E}"/>
                  </a:ext>
                </a:extLst>
              </p:cNvPr>
              <p:cNvSpPr txBox="1"/>
              <p:nvPr/>
            </p:nvSpPr>
            <p:spPr>
              <a:xfrm>
                <a:off x="1944414" y="5885793"/>
                <a:ext cx="6547945" cy="7113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cam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12 : 3 = 4 (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033028-CAD3-4722-B768-F92A6698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14" y="5885793"/>
                <a:ext cx="6547945" cy="711349"/>
              </a:xfrm>
              <a:prstGeom prst="rect">
                <a:avLst/>
              </a:prstGeom>
              <a:blipFill>
                <a:blip r:embed="rId7"/>
                <a:stretch>
                  <a:fillRect t="-3448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D7BFCD05-8417-4950-9712-09FBDDA103FD}"/>
              </a:ext>
            </a:extLst>
          </p:cNvPr>
          <p:cNvSpPr/>
          <p:nvPr/>
        </p:nvSpPr>
        <p:spPr>
          <a:xfrm>
            <a:off x="5044966" y="4994690"/>
            <a:ext cx="515006" cy="410606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64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2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🌈 Rainbow - Royalty-Free GIF - Animated Sticker - Free PNG - Animated I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65" y="-81604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1429248"/>
            <a:ext cx="11247331" cy="5428753"/>
            <a:chOff x="-127591" y="1095153"/>
            <a:chExt cx="4801194" cy="27006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7591" y="1095153"/>
              <a:ext cx="4801194" cy="270067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23029" y="2001096"/>
              <a:ext cx="2615609" cy="658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8000" kern="0" dirty="0">
                  <a:solidFill>
                    <a:srgbClr val="FF8B9C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CỦNG CỐ</a:t>
              </a:r>
              <a:endParaRPr lang="en-US" sz="8000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026" name="Picture 2" descr="Pin by Julia Yuen on Animados in 2021 | Cute gif, Cartoon clip art,  Animated emotic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29" y="-91475"/>
            <a:ext cx="2468379" cy="24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30" y="654500"/>
            <a:ext cx="5205845" cy="2928288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67E5F8-311E-4739-ABE2-EFF4BCF3B6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0"/>
            <a:ext cx="1767840" cy="1767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98 -0.12531 L -1.11111E-6 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8763" y="2140688"/>
            <a:ext cx="71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TẠM BIỆT VÀ HẸN GẶP LẠI VÀO TIẾT HỌC SAU</a:t>
            </a:r>
          </a:p>
        </p:txBody>
      </p:sp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71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28529" y="1390306"/>
            <a:ext cx="4573379" cy="3772100"/>
          </a:xfrm>
          <a:prstGeom prst="roundRect">
            <a:avLst/>
          </a:prstGeom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32" name="Picture 8" descr="Texas Chicken Singapore GIFs - Find &amp;amp; Share on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17" y="-2482823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71" y="2537691"/>
            <a:ext cx="4068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8800" kern="0" dirty="0">
                <a:solidFill>
                  <a:srgbClr val="FFC000"/>
                </a:solidFill>
                <a:latin typeface="UTM Cookies" panose="02040603050506020204" pitchFamily="18" charset="0"/>
                <a:cs typeface="Arial"/>
                <a:sym typeface="Arial"/>
              </a:rPr>
              <a:t>ĐI CHỢ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538" b="64747"/>
          <a:stretch/>
        </p:blipFill>
        <p:spPr>
          <a:xfrm flipH="1">
            <a:off x="3458665" y="1390306"/>
            <a:ext cx="4823904" cy="56189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472247" y="740309"/>
            <a:ext cx="5528791" cy="3129368"/>
          </a:xfrm>
          <a:prstGeom prst="roundRect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Mẹ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nhờ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chợ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mua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ít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Quân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nói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nếu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được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Quân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tặng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1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loại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giúp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5" t="42791"/>
          <a:stretch/>
        </p:blipFill>
        <p:spPr>
          <a:xfrm>
            <a:off x="7143669" y="3447586"/>
            <a:ext cx="3487479" cy="3923413"/>
          </a:xfrm>
          <a:prstGeom prst="rect">
            <a:avLst/>
          </a:prstGeom>
        </p:spPr>
      </p:pic>
      <p:pic>
        <p:nvPicPr>
          <p:cNvPr id="7" name="Nhac-nen-vui-ve-nghich-ngom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88227" y="379337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9" t="49199" r="26744"/>
          <a:stretch/>
        </p:blipFill>
        <p:spPr>
          <a:xfrm>
            <a:off x="817264" y="3033825"/>
            <a:ext cx="7121713" cy="4419599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-1" r="50369" b="51215"/>
          <a:stretch/>
        </p:blipFill>
        <p:spPr>
          <a:xfrm rot="1993784">
            <a:off x="3414701" y="3932501"/>
            <a:ext cx="1689144" cy="1725705"/>
          </a:xfrm>
          <a:prstGeom prst="rect">
            <a:avLst/>
          </a:prstGeom>
        </p:spPr>
      </p:pic>
      <p:pic>
        <p:nvPicPr>
          <p:cNvPr id="24" name="Picture 2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2" t="-1" r="24767" b="51215"/>
          <a:stretch/>
        </p:blipFill>
        <p:spPr>
          <a:xfrm>
            <a:off x="1195573" y="4074985"/>
            <a:ext cx="1469656" cy="1501467"/>
          </a:xfrm>
          <a:prstGeom prst="rect">
            <a:avLst/>
          </a:prstGeom>
        </p:spPr>
      </p:pic>
      <p:pic>
        <p:nvPicPr>
          <p:cNvPr id="25" name="Picture 24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" t="2404" r="78628" b="48810"/>
          <a:stretch/>
        </p:blipFill>
        <p:spPr>
          <a:xfrm rot="3148526">
            <a:off x="3070199" y="1544716"/>
            <a:ext cx="2235104" cy="2699144"/>
          </a:xfrm>
          <a:prstGeom prst="rect">
            <a:avLst/>
          </a:prstGeom>
        </p:spPr>
      </p:pic>
      <p:pic>
        <p:nvPicPr>
          <p:cNvPr id="27" name="Picture 2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" t="48366" r="71925" b="2848"/>
          <a:stretch/>
        </p:blipFill>
        <p:spPr>
          <a:xfrm rot="490689">
            <a:off x="5220017" y="3989271"/>
            <a:ext cx="1469656" cy="1501467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5" t="55814" r="19767"/>
          <a:stretch/>
        </p:blipFill>
        <p:spPr>
          <a:xfrm>
            <a:off x="7826750" y="2619666"/>
            <a:ext cx="4749855" cy="396594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819289" y="241900"/>
            <a:ext cx="7435363" cy="1318437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Mỗi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loại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tương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ứng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chọn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58025E-6 L 0.25174 -3.58025E-6 C 0.36476 -3.58025E-6 0.50365 0.09198 0.50365 0.16667 L 0.50365 0.3333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4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64775 0.027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78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42517 0.032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17284E-7 L 0.27205 0.049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444949" y="198475"/>
            <a:ext cx="6436240" cy="1941293"/>
            <a:chOff x="1956390" y="148856"/>
            <a:chExt cx="5454502" cy="1455970"/>
          </a:xfrm>
        </p:grpSpPr>
        <p:sp>
          <p:nvSpPr>
            <p:cNvPr id="2" name="Rounded Rectangle 1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92379" y="304566"/>
              <a:ext cx="4726174" cy="1300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ngôi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sao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0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0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6845792" y="483072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3072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" t="2404" r="78628" b="48810"/>
          <a:stretch/>
        </p:blipFill>
        <p:spPr>
          <a:xfrm rot="1413469">
            <a:off x="9302065" y="-247216"/>
            <a:ext cx="2657135" cy="3208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45792" y="254251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2519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2418541" y="2526628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26628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6845792" y="482738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7389"/>
                <a:ext cx="3359888" cy="2027275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23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27" name="Picture 2" descr="Bong bóng trang trí (ảnh gif) - Website của Nguyễn Thị Tươi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logmas Day 10 – Health and Wellness – NutriFoody Wholly Holism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28" y="3981302"/>
            <a:ext cx="3074213" cy="307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972E46-1F36-4763-BEA9-118B535BBAB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871" y="314670"/>
            <a:ext cx="2903663" cy="223870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48485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48485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1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51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80120" y="154539"/>
            <a:ext cx="7272669" cy="1967629"/>
            <a:chOff x="1956390" y="148856"/>
            <a:chExt cx="5454502" cy="1475721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45164" y="170334"/>
              <a:ext cx="4444410" cy="1454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tam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giác</a:t>
              </a:r>
              <a:endParaRPr lang="en-US" sz="6000" b="1" kern="0" dirty="0">
                <a:solidFill>
                  <a:srgbClr val="FF8B9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2418541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13</a:t>
            </a:r>
          </a:p>
        </p:txBody>
      </p:sp>
      <p:sp>
        <p:nvSpPr>
          <p:cNvPr id="7" name="Oval 6"/>
          <p:cNvSpPr/>
          <p:nvPr/>
        </p:nvSpPr>
        <p:spPr>
          <a:xfrm>
            <a:off x="6845792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11</a:t>
            </a:r>
          </a:p>
        </p:txBody>
      </p:sp>
      <p:sp>
        <p:nvSpPr>
          <p:cNvPr id="8" name="Oval 7"/>
          <p:cNvSpPr/>
          <p:nvPr/>
        </p:nvSpPr>
        <p:spPr>
          <a:xfrm>
            <a:off x="2418541" y="4788193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12</a:t>
            </a:r>
          </a:p>
        </p:txBody>
      </p:sp>
      <p:sp>
        <p:nvSpPr>
          <p:cNvPr id="9" name="Oval 8"/>
          <p:cNvSpPr/>
          <p:nvPr/>
        </p:nvSpPr>
        <p:spPr>
          <a:xfrm>
            <a:off x="6845792" y="4826052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2418541" y="4790452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90452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9" name="Picture 2" descr="Bong bóng trang trí (ảnh gif) - Website của Nguyễn Thị Tươi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-1" r="50369" b="51215"/>
          <a:stretch/>
        </p:blipFill>
        <p:spPr>
          <a:xfrm rot="20988417">
            <a:off x="9916046" y="-96756"/>
            <a:ext cx="2365252" cy="2416448"/>
          </a:xfrm>
          <a:prstGeom prst="rect">
            <a:avLst/>
          </a:prstGeom>
        </p:spPr>
      </p:pic>
      <p:pic>
        <p:nvPicPr>
          <p:cNvPr id="22" name="Picture 2" descr="Cabbage Fruit Clip Art - Cabbage Png Animation - Free Transparent PNG  Clipart Images Download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7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5" y="4892601"/>
            <a:ext cx="2365845" cy="207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7CFB46-5EFF-4CF8-B4FD-B58EF65FD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8561" y="517450"/>
            <a:ext cx="2454071" cy="202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14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08520" y="198475"/>
            <a:ext cx="7272669" cy="1913861"/>
            <a:chOff x="1956390" y="148856"/>
            <a:chExt cx="5454502" cy="1435396"/>
          </a:xfrm>
        </p:grpSpPr>
        <p:sp>
          <p:nvSpPr>
            <p:cNvPr id="6" name="Rounded Rectangle 5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25867" y="450610"/>
              <a:ext cx="5011791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tròn</a:t>
              </a:r>
              <a:endParaRPr lang="en-US" sz="5400" b="1" kern="0" dirty="0">
                <a:solidFill>
                  <a:srgbClr val="FF8B9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2418541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19</a:t>
            </a:r>
          </a:p>
        </p:txBody>
      </p:sp>
      <p:sp>
        <p:nvSpPr>
          <p:cNvPr id="9" name="Oval 8"/>
          <p:cNvSpPr/>
          <p:nvPr/>
        </p:nvSpPr>
        <p:spPr>
          <a:xfrm>
            <a:off x="2418541" y="4780913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17</a:t>
            </a:r>
          </a:p>
        </p:txBody>
      </p:sp>
      <p:sp>
        <p:nvSpPr>
          <p:cNvPr id="10" name="Oval 9"/>
          <p:cNvSpPr/>
          <p:nvPr/>
        </p:nvSpPr>
        <p:spPr>
          <a:xfrm>
            <a:off x="6669352" y="2432987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18</a:t>
            </a:r>
          </a:p>
        </p:txBody>
      </p:sp>
      <p:sp>
        <p:nvSpPr>
          <p:cNvPr id="11" name="Oval 10"/>
          <p:cNvSpPr/>
          <p:nvPr/>
        </p:nvSpPr>
        <p:spPr>
          <a:xfrm>
            <a:off x="6845792" y="4826052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418541" y="476805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68059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2418541" y="253687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36879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20" name="Picture 2" descr="Bong bóng trang trí (ảnh gif) - Website của Nguyễn Thị Tươi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2" t="-1" r="24767" b="51215"/>
          <a:stretch/>
        </p:blipFill>
        <p:spPr>
          <a:xfrm>
            <a:off x="9490844" y="-40998"/>
            <a:ext cx="2264641" cy="2313660"/>
          </a:xfrm>
          <a:prstGeom prst="rect">
            <a:avLst/>
          </a:prstGeom>
        </p:spPr>
      </p:pic>
      <p:pic>
        <p:nvPicPr>
          <p:cNvPr id="24" name="Picture 2" descr="LINE Creators&amp;#39; Stickers - Boku No Tomato Example with GIF Animation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" y="5006650"/>
            <a:ext cx="2575780" cy="20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FE2254-E9FC-4D73-91D5-22152B24344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7702" y="529672"/>
            <a:ext cx="2322439" cy="20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94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44830" y="281275"/>
            <a:ext cx="7272669" cy="1913861"/>
            <a:chOff x="1956390" y="148856"/>
            <a:chExt cx="5454502" cy="1435396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61436" y="266389"/>
              <a:ext cx="4444410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chữ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nhật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2314747" y="471427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47" y="4714272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314747" y="2478649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47" y="2478649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2307544" y="2444681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6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6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544" y="2444681"/>
                <a:ext cx="3359888" cy="2027275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2340826" y="4700263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26" y="4700263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6672497" y="2421736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497" y="2421736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65951" y="4833061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6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6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951" y="4833061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5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8" name="Picture 2" descr="Bong bóng trang trí (ảnh gif) - Website của Nguyễn Thị Tươi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9599532" y="-89880"/>
            <a:ext cx="2909332" cy="2558416"/>
            <a:chOff x="3915013" y="2991953"/>
            <a:chExt cx="1509916" cy="1159696"/>
          </a:xfrm>
        </p:grpSpPr>
        <p:pic>
          <p:nvPicPr>
            <p:cNvPr id="22" name="Picture 21">
              <a:hlinkClick r:id="rId19" action="ppaction://hlinksldjump"/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" t="48366" r="71925" b="2848"/>
            <a:stretch/>
          </p:blipFill>
          <p:spPr>
            <a:xfrm rot="490689">
              <a:off x="3915013" y="2991953"/>
              <a:ext cx="1102242" cy="11261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" t="48366" r="71925" b="2848"/>
            <a:stretch/>
          </p:blipFill>
          <p:spPr>
            <a:xfrm>
              <a:off x="4322687" y="3025549"/>
              <a:ext cx="1102242" cy="1126100"/>
            </a:xfrm>
            <a:prstGeom prst="rect">
              <a:avLst/>
            </a:prstGeom>
          </p:spPr>
        </p:pic>
      </p:grpSp>
      <p:pic>
        <p:nvPicPr>
          <p:cNvPr id="24" name="Picture 2" descr="Cucumber Sticker by Dolina Ovoshey for iOS &amp;amp; Android | GIPHY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35" y="4006404"/>
            <a:ext cx="1966773" cy="29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FBE236-24D2-4D73-81B1-8D0EA7B9BBE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175" y="745902"/>
            <a:ext cx="3166257" cy="178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69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1630165"/>
            <a:ext cx="9260440" cy="3287732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874169" y="52240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1087144" y="63562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E9052F-2CAB-497D-B0E3-7DF946B784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990" y="2197501"/>
            <a:ext cx="9096020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46C46-8FEA-4EF4-9F6D-F46F324CF270}"/>
              </a:ext>
            </a:extLst>
          </p:cNvPr>
          <p:cNvGrpSpPr/>
          <p:nvPr/>
        </p:nvGrpSpPr>
        <p:grpSpPr>
          <a:xfrm>
            <a:off x="892470" y="554640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B616152-DC23-4258-91CD-968D97EE7593}"/>
              </a:ext>
            </a:extLst>
          </p:cNvPr>
          <p:cNvSpPr txBox="1"/>
          <p:nvPr/>
        </p:nvSpPr>
        <p:spPr>
          <a:xfrm>
            <a:off x="708836" y="1562986"/>
            <a:ext cx="200246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8309E-DB10-408F-ACA2-AB40397A6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895" y="1216317"/>
            <a:ext cx="1961154" cy="179392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88B59DE-0D97-42D4-BFE1-ECC3DE793EAD}"/>
              </a:ext>
            </a:extLst>
          </p:cNvPr>
          <p:cNvGrpSpPr/>
          <p:nvPr/>
        </p:nvGrpSpPr>
        <p:grpSpPr>
          <a:xfrm>
            <a:off x="708836" y="311669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03182E-E046-4EFD-91FF-3508777EA9F8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03182E-E046-4EFD-91FF-3508777EA9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47C82D2-249C-45DF-B1AA-07E020FC96B0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E58A227-6CDA-4DCB-A4E9-497790900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422" y="1166110"/>
            <a:ext cx="2059062" cy="189433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DA917E8-316F-4087-B1EE-ED0B30507704}"/>
              </a:ext>
            </a:extLst>
          </p:cNvPr>
          <p:cNvGrpSpPr/>
          <p:nvPr/>
        </p:nvGrpSpPr>
        <p:grpSpPr>
          <a:xfrm>
            <a:off x="6179732" y="3022950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3ED707C-503E-4F49-A066-7B913D1862F9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3ED707C-503E-4F49-A066-7B913D186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586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CB20DF1-90D2-41F9-83B3-0DCD98CA2B72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9675985-7B28-4163-ADA3-7F4B34260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0568" y="3957047"/>
            <a:ext cx="2015646" cy="176170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489B88F-F91D-415F-9F96-1AA3715DDE3F}"/>
              </a:ext>
            </a:extLst>
          </p:cNvPr>
          <p:cNvGrpSpPr/>
          <p:nvPr/>
        </p:nvGrpSpPr>
        <p:grpSpPr>
          <a:xfrm>
            <a:off x="758124" y="574284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E17C06-D214-4585-81F4-846DD6CB0C83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E17C06-D214-4585-81F4-846DD6CB0C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8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DBE2C32-92C6-4D0F-A5F5-DA35EABF340B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28B59BE2-FDCC-432B-8772-80F164AE1D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1288" y="3816600"/>
            <a:ext cx="1667329" cy="176170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DA0FC51-B458-4470-9DDC-619C7162F409}"/>
              </a:ext>
            </a:extLst>
          </p:cNvPr>
          <p:cNvGrpSpPr/>
          <p:nvPr/>
        </p:nvGrpSpPr>
        <p:grpSpPr>
          <a:xfrm>
            <a:off x="6179732" y="5718753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D41FCC-89A7-46C5-9B64-44E6DCF0FB61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D41FCC-89A7-46C5-9B64-44E6DCF0FB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10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7A8C32A-0257-45C1-A51E-2332D7FC99C3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AA9378-368F-4680-8483-98956076AF23}"/>
              </a:ext>
            </a:extLst>
          </p:cNvPr>
          <p:cNvGrpSpPr/>
          <p:nvPr/>
        </p:nvGrpSpPr>
        <p:grpSpPr>
          <a:xfrm>
            <a:off x="9755096" y="296784"/>
            <a:ext cx="2536141" cy="2223132"/>
            <a:chOff x="8684817" y="7041365"/>
            <a:chExt cx="2943177" cy="24403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Cloud 38">
              <a:extLst>
                <a:ext uri="{FF2B5EF4-FFF2-40B4-BE49-F238E27FC236}">
                  <a16:creationId xmlns:a16="http://schemas.microsoft.com/office/drawing/2014/main" id="{8577F615-FF4F-4871-91DC-97D1E12302E7}"/>
                </a:ext>
              </a:extLst>
            </p:cNvPr>
            <p:cNvSpPr/>
            <p:nvPr/>
          </p:nvSpPr>
          <p:spPr>
            <a:xfrm rot="554997">
              <a:off x="8684817" y="7041365"/>
              <a:ext cx="2943177" cy="244036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BEC8DE9-102D-4320-9F60-F402F0B693EC}"/>
                </a:ext>
              </a:extLst>
            </p:cNvPr>
            <p:cNvGrpSpPr/>
            <p:nvPr/>
          </p:nvGrpSpPr>
          <p:grpSpPr>
            <a:xfrm>
              <a:off x="9261654" y="7086600"/>
              <a:ext cx="1939746" cy="2037140"/>
              <a:chOff x="9225795" y="7098813"/>
              <a:chExt cx="1939746" cy="2037140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20E2A9E3-9210-4BE9-81F5-8B113077AB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597"/>
              <a:stretch/>
            </p:blipFill>
            <p:spPr>
              <a:xfrm>
                <a:off x="9225795" y="7098813"/>
                <a:ext cx="1939746" cy="1174947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451E6E0-02E4-4162-BCC6-B42763C132A0}"/>
                  </a:ext>
                </a:extLst>
              </p:cNvPr>
              <p:cNvSpPr txBox="1"/>
              <p:nvPr/>
            </p:nvSpPr>
            <p:spPr>
              <a:xfrm>
                <a:off x="9263482" y="8291326"/>
                <a:ext cx="1864368" cy="844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/>
                <a: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  <a:t>THẢO LUẬN</a:t>
                </a:r>
                <a:b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</a:br>
                <a: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  <a:t>NHÓM ĐÔI</a:t>
                </a:r>
              </a:p>
            </p:txBody>
          </p:sp>
        </p:grp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CA7882C-3C6C-45A8-8219-6192BD3FDBCA}"/>
              </a:ext>
            </a:extLst>
          </p:cNvPr>
          <p:cNvSpPr/>
          <p:nvPr/>
        </p:nvSpPr>
        <p:spPr>
          <a:xfrm>
            <a:off x="4571334" y="318824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EC63D09-D014-4037-9391-F3E148A3FD76}"/>
              </a:ext>
            </a:extLst>
          </p:cNvPr>
          <p:cNvSpPr/>
          <p:nvPr/>
        </p:nvSpPr>
        <p:spPr>
          <a:xfrm>
            <a:off x="10042230" y="3078779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F661C63-8099-4C5B-8AA3-01B7FD5168E5}"/>
              </a:ext>
            </a:extLst>
          </p:cNvPr>
          <p:cNvSpPr/>
          <p:nvPr/>
        </p:nvSpPr>
        <p:spPr>
          <a:xfrm>
            <a:off x="4614527" y="5811073"/>
            <a:ext cx="676275" cy="5412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DF7CADA-62BD-4353-B36A-D335585418B8}"/>
              </a:ext>
            </a:extLst>
          </p:cNvPr>
          <p:cNvSpPr/>
          <p:nvPr/>
        </p:nvSpPr>
        <p:spPr>
          <a:xfrm>
            <a:off x="10042230" y="5790311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44" grpId="0" animBg="1"/>
      <p:bldP spid="45" grpId="0" animBg="1"/>
      <p:bldP spid="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F33CD7DE-83BB-4F1C-A20B-89583182755B}"/>
</file>

<file path=customXml/itemProps2.xml><?xml version="1.0" encoding="utf-8"?>
<ds:datastoreItem xmlns:ds="http://schemas.openxmlformats.org/officeDocument/2006/customXml" ds:itemID="{87B563EF-088E-479F-9DCE-53A6849D6B21}"/>
</file>

<file path=customXml/itemProps3.xml><?xml version="1.0" encoding="utf-8"?>
<ds:datastoreItem xmlns:ds="http://schemas.openxmlformats.org/officeDocument/2006/customXml" ds:itemID="{C1947EB8-F17E-49CB-897B-055775CDCC8D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395</Words>
  <Application>Microsoft Office PowerPoint</Application>
  <PresentationFormat>Widescreen</PresentationFormat>
  <Paragraphs>78</Paragraphs>
  <Slides>14</Slides>
  <Notes>10</Notes>
  <HiddenSlides>0</HiddenSlides>
  <MMClips>17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#9Slide02 Noi dung dai</vt:lpstr>
      <vt:lpstr>#9Slide02 Tieu de dai</vt:lpstr>
      <vt:lpstr>Alef</vt:lpstr>
      <vt:lpstr>Alfa Slab One</vt:lpstr>
      <vt:lpstr>Arial</vt:lpstr>
      <vt:lpstr>Calibri</vt:lpstr>
      <vt:lpstr>Cambria Math</vt:lpstr>
      <vt:lpstr>Catamaran</vt:lpstr>
      <vt:lpstr>Catamaran Black</vt:lpstr>
      <vt:lpstr>Catamaran ExtraBold</vt:lpstr>
      <vt:lpstr>Catamaran Medium</vt:lpstr>
      <vt:lpstr>Comfortaa Medium</vt:lpstr>
      <vt:lpstr>Dosis</vt:lpstr>
      <vt:lpstr>iCiel Cadena</vt:lpstr>
      <vt:lpstr>Pacifico</vt:lpstr>
      <vt:lpstr>UTM Cookies</vt:lpstr>
      <vt:lpstr>Math Subject for Elementary - 3rd Grade: Practice Standards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19</cp:revision>
  <dcterms:created xsi:type="dcterms:W3CDTF">2022-07-01T10:56:17Z</dcterms:created>
  <dcterms:modified xsi:type="dcterms:W3CDTF">2022-07-02T08:13:30Z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