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90" r:id="rId4"/>
    <p:sldId id="276" r:id="rId5"/>
    <p:sldId id="277" r:id="rId6"/>
    <p:sldId id="278" r:id="rId7"/>
    <p:sldId id="279" r:id="rId8"/>
    <p:sldId id="28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9918A-3E65-4CEA-541E-0AD1348B11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377634-CE08-561C-D96A-3A96846BF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804BD-DCBE-34E0-C389-DCAC7CBAC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896B-3C4A-43F2-9EE1-516C2FC3B3C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A8744-D839-9988-9FB3-C82A225C4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1DFC9-BFDF-6408-5690-A97B1AB9F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B1D9-F0B9-4B20-A04F-546A391B3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76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598A8-46F7-C42C-5C16-B73D2CFBC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3BF772-D7FA-8374-443F-ABA99CA1A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9F16A-4A2B-C829-1299-EFAF27260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896B-3C4A-43F2-9EE1-516C2FC3B3C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786ED-B0D3-9C2B-56A1-1E3FF19E8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333C8-75EF-C044-E172-11DDC59C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B1D9-F0B9-4B20-A04F-546A391B3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5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9483C1-1500-25AA-8D3C-E23FECDD18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836E03-C698-E57B-0857-1115BEEF0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ACE7F-70E9-7F67-75B4-72E34738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896B-3C4A-43F2-9EE1-516C2FC3B3C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01D58-5093-58B4-7A95-58E65C753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1924-5279-3EE0-848F-745EF8B5C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B1D9-F0B9-4B20-A04F-546A391B3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56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09553-B25A-418D-B294-2A560E733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5E153B-1C94-4967-80F0-2E3064ECC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90368-2D64-418E-BA43-C1FC92093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CD544-4B88-4551-8EC6-B34C27E1A395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3671A-3A94-409B-B6EF-A68D96844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2EEA9-D2BA-41B5-9675-4F33CA26E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CBCB-3B15-41E8-8A9B-D7FDAD34A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71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CB760-97F3-4FBB-9163-33162A76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FA8C9-3611-4AEF-BFE5-78E2BCF04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D8A28-7B91-4308-A4BA-781C012AB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CD544-4B88-4551-8EC6-B34C27E1A395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2EA1E-46AB-44FE-9E90-B9C83F51F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5BA08-70C0-4891-B83A-043EC1515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CBCB-3B15-41E8-8A9B-D7FDAD34A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66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6A3C5-264B-4C27-BD6A-6B70786A3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394CC-6D67-4D8A-8544-AC5B78818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E8B97-6A57-4A56-BE0A-BA332587C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CD544-4B88-4551-8EC6-B34C27E1A395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61314-01CC-41FD-851B-11AACC2C2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DA7AC-DC94-4C4C-A672-373CF3E2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CBCB-3B15-41E8-8A9B-D7FDAD34A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59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E91B9-565F-4C6C-B8D1-8ACA30D21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02FAB-1006-4030-B8A3-AAA341000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03737-6AF3-4108-B5C6-DAA73E98D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E69B2-5FA4-4DBF-B40B-AD0572C68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CD544-4B88-4551-8EC6-B34C27E1A395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34F729-494B-4010-945A-F10F55DC6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B45CB-3970-4FF6-A831-91A5B6D5E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CBCB-3B15-41E8-8A9B-D7FDAD34A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18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7CC8A-6C01-42E2-897B-2670199F1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F6318-BCA7-4A24-9F26-446ECFA11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405958-9113-47F8-847D-041B61D92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72A3BA-0D70-4C6C-923E-7F2B803A98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CC8272-4CD2-4A4E-BBDC-CE8E704286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7742CA-5D72-40B2-B24F-D816FC7B6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CD544-4B88-4551-8EC6-B34C27E1A395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4E8374-09EE-4925-80F7-BC9494A18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E81A00-4963-4D22-8ABC-4244B2CB7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CBCB-3B15-41E8-8A9B-D7FDAD34A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6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94DE2-5E1B-42D8-96D2-03BE9B8A2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238B49-B52A-4A2F-AEF1-B44FD9A78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CD544-4B88-4551-8EC6-B34C27E1A395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67C46-B19B-4E34-9DE3-B46810E34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767623-6915-4C5C-8E6F-A595223BE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CBCB-3B15-41E8-8A9B-D7FDAD34A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58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1EB70C-7AD9-4F0A-AA68-591B0E4D6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CD544-4B88-4551-8EC6-B34C27E1A395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ED5D8D-0B89-441F-B65A-F824AA213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D8F47-2A25-4F34-8375-1A94B68B0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CBCB-3B15-41E8-8A9B-D7FDAD34A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02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E889E-AA3E-457D-A80B-491AC7DE4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DADC4-61C2-42D2-9A31-1A05D16DA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AB5091-55A5-478F-B0F7-7EFD71916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7F0CB-49E4-4B1D-ABE4-50AA26AAC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CD544-4B88-4551-8EC6-B34C27E1A395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CDC659-2BE3-4510-A23A-5E1DFA022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F9419A-E016-44B8-9C83-811CAFDE2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CBCB-3B15-41E8-8A9B-D7FDAD34A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F3B7A-E089-E87E-26BF-1DCFC07BB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18D64-409C-1442-C09E-8C1AF0D1F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B8C4-C090-C036-F11A-B593FD482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896B-3C4A-43F2-9EE1-516C2FC3B3C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47162-211D-7EF6-0523-4BBA4BD47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70482-3E5F-FFE0-85EA-77F980C23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B1D9-F0B9-4B20-A04F-546A391B3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96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73AD8-8634-40EF-9D16-9B6F3AA2C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DBD96B-4495-41A1-8A6C-18D1A2C736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99FE7-24A4-4FA7-A169-21F7B165B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D052D-0EB8-471E-AAE2-4C54998BA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CD544-4B88-4551-8EC6-B34C27E1A395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80FBB-53A4-47E1-AFAB-2E00E9FDE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FD13C-7080-4BC1-8561-2611FBA35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CBCB-3B15-41E8-8A9B-D7FDAD34A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48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E3075-59D8-4B87-A6A6-1CE5E1A4F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065584-3DBD-4E25-A9F0-8874C7D0D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EEE7-7F83-4309-B13D-CB00BA9D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CD544-4B88-4551-8EC6-B34C27E1A395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1F4F2-3BB7-4760-843D-6C0E7EB4D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EF5C6-43BA-4F03-9B4F-8A00CF8B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CBCB-3B15-41E8-8A9B-D7FDAD34A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68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044154-F35A-44D0-AB3F-2A3DE8480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44CA05-8A3D-4F8F-A3F8-3764E8DD1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6CFC4-520E-4DED-B814-7030F6094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CD544-4B88-4551-8EC6-B34C27E1A395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563A5-E531-40B4-9C75-AE72B69BB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53989-0BE3-414C-A28B-5BA6B2114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CBCB-3B15-41E8-8A9B-D7FDAD34A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59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AFC4A-48E7-08E4-72A7-1A26F17B2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72098-1782-032E-0E40-7660ABFC0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4E926-02A3-D013-106D-FE3DC300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896B-3C4A-43F2-9EE1-516C2FC3B3C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BA889-613C-2E5A-2F0B-B1A989522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B7260-9B06-D6F1-1288-62D2E27AF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B1D9-F0B9-4B20-A04F-546A391B3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6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1D5CB-73C1-8F18-3AC9-452D6EEF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654CA-9F1E-5AB3-4E76-1FF5B6DA40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9E515E-7E06-CA43-E6D3-5E4B5C48A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71523-D4ED-6051-0D59-4E2620CF8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896B-3C4A-43F2-9EE1-516C2FC3B3C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DCB9F6-191B-72C5-E8F9-C18230D4F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9C835-2ACA-516F-DA9A-3882273A7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B1D9-F0B9-4B20-A04F-546A391B3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4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7DF8-0D4B-592D-7B8C-F54D483C6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2551C-B964-712B-6FAD-0F5CB8193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C83FC-690A-B27D-FEE8-4EE76E136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FC035A-8C79-D455-FD65-535283BA7D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CD9975-0CE5-0022-3EAC-C51E0A3085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90F4B6-E866-616C-0E0B-979BDC012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896B-3C4A-43F2-9EE1-516C2FC3B3C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DDD0DA-58DF-ED80-9C7B-CCAA66003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524515-23C7-0D34-ED34-AE321F96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B1D9-F0B9-4B20-A04F-546A391B3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84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3AC62-B309-B89B-D742-0F07A1AF6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7E41A5-DE1B-3F94-EA22-A867DB043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896B-3C4A-43F2-9EE1-516C2FC3B3C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12406-9342-3BB8-90FB-2CB98440F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A31C0F-B057-7526-C719-53649E8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B1D9-F0B9-4B20-A04F-546A391B3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1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096DD3-2411-F787-BEA5-CBB10C6E1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896B-3C4A-43F2-9EE1-516C2FC3B3C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F46A01-44DB-ED33-D5A4-044982593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5635B-FBCA-7E02-58FC-3A8394ED1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B1D9-F0B9-4B20-A04F-546A391B3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8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4290E-9AEC-F1EC-C552-34754D56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38319-0723-E7D9-F134-5BCDF3060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62A070-2C8D-CF4D-5EE6-47C2F3C4C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89576-EAF4-B5FF-E5C8-360C2CFC8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896B-3C4A-43F2-9EE1-516C2FC3B3C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D9532-2FE5-AD4C-7015-F1497F87D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F01C4-2DAD-5165-FC58-2A683C73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B1D9-F0B9-4B20-A04F-546A391B3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6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6C1A9-7441-FA37-4CD5-1D4FE3F02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A3A565-DED4-5F12-574E-2112539A3C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10254D-6C04-55C7-0403-BCE1C495F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D0E7A1-3038-8140-34C7-2CD8D6A7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896B-3C4A-43F2-9EE1-516C2FC3B3C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43450D-7ABD-7E5E-E0FA-1D83797C3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8F0F0-2B5F-2536-D000-091FE1A01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B1D9-F0B9-4B20-A04F-546A391B3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8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7EA3A2-2351-BF0F-FED8-D4A1CCB31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D3D0F-D8CB-1A2B-CE49-7E2B0E4C9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8283E-245C-DB9F-0B74-C74936E1A8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3896B-3C4A-43F2-9EE1-516C2FC3B3C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ECA97-196D-9944-46CD-79720A5B9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EFF74-18AE-414B-79A1-374231292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1B1D9-F0B9-4B20-A04F-546A391B3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8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701194-E8D2-4EB5-8C8B-5EC251104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396C8-4AA0-487F-9D02-46D8E1330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03F04-8D7E-4A61-AFD0-C4A77255C2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CD544-4B88-4551-8EC6-B34C27E1A395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6E7C8-BE5E-45D0-AE12-9043F2CFD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1D191-9930-4236-9760-A7F6B0931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1CBCB-3B15-41E8-8A9B-D7FDAD34A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ABB78-ED14-4602-0044-2CD77FF0C2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44E80-82C9-1DED-DBC3-4BC6CB3F7B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24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oogle Shape;97;p1">
            <a:extLst>
              <a:ext uri="{FF2B5EF4-FFF2-40B4-BE49-F238E27FC236}">
                <a16:creationId xmlns:a16="http://schemas.microsoft.com/office/drawing/2014/main" id="{F4482298-890F-4712-A6AF-E57A51690AC1}"/>
              </a:ext>
            </a:extLst>
          </p:cNvPr>
          <p:cNvPicPr preferRelativeResize="0"/>
          <p:nvPr/>
        </p:nvPicPr>
        <p:blipFill rotWithShape="1">
          <a:blip r:embed="rId2"/>
          <a:srcRect t="13492" r="8622" b="3173"/>
          <a:stretch/>
        </p:blipFill>
        <p:spPr>
          <a:xfrm>
            <a:off x="3523486" y="-68838"/>
            <a:ext cx="8668512" cy="6857990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2CA38-F766-4886-B8D0-1B660FE25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57749" y="3771392"/>
            <a:ext cx="9562465" cy="1124712"/>
          </a:xfrm>
        </p:spPr>
        <p:txBody>
          <a:bodyPr anchor="b">
            <a:noAutofit/>
          </a:bodyPr>
          <a:lstStyle/>
          <a:p>
            <a:pPr algn="ctr"/>
            <a:r>
              <a:rPr lang="en-US" sz="8000">
                <a:solidFill>
                  <a:srgbClr val="FFC000"/>
                </a:solidFill>
                <a:latin typeface="Sigmar One" panose="00000500000000000000" pitchFamily="2" charset="0"/>
              </a:rPr>
              <a:t>Luyện tập</a:t>
            </a:r>
            <a:br>
              <a:rPr lang="en-US" sz="8000">
                <a:solidFill>
                  <a:srgbClr val="FFC000"/>
                </a:solidFill>
                <a:latin typeface="Sigmar One" panose="00000500000000000000" pitchFamily="2" charset="0"/>
              </a:rPr>
            </a:br>
            <a:r>
              <a:rPr lang="en-US" sz="8000">
                <a:solidFill>
                  <a:srgbClr val="FFC000"/>
                </a:solidFill>
                <a:latin typeface="Sigmar One" panose="00000500000000000000" pitchFamily="2" charset="0"/>
              </a:rPr>
              <a:t>(tiết 2)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13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A7D79A-032C-65E5-F409-0F3BD0777C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46" r="74629" b="69235"/>
          <a:stretch/>
        </p:blipFill>
        <p:spPr>
          <a:xfrm>
            <a:off x="0" y="127798"/>
            <a:ext cx="2473485" cy="934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FCA9815-03A5-4BC5-1250-431FBED06C8E}"/>
              </a:ext>
            </a:extLst>
          </p:cNvPr>
          <p:cNvSpPr/>
          <p:nvPr/>
        </p:nvSpPr>
        <p:spPr>
          <a:xfrm>
            <a:off x="35310" y="0"/>
            <a:ext cx="12156689" cy="6858000"/>
          </a:xfrm>
          <a:prstGeom prst="rect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7F2077-3935-7A23-D450-B82CAD8451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49" t="41972" r="-2999" b="22517"/>
          <a:stretch/>
        </p:blipFill>
        <p:spPr>
          <a:xfrm>
            <a:off x="735701" y="2783772"/>
            <a:ext cx="11491608" cy="1467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Arrow: Circular 10">
            <a:extLst>
              <a:ext uri="{FF2B5EF4-FFF2-40B4-BE49-F238E27FC236}">
                <a16:creationId xmlns:a16="http://schemas.microsoft.com/office/drawing/2014/main" id="{1B06E4A7-3610-DB85-6193-485FE582A099}"/>
              </a:ext>
            </a:extLst>
          </p:cNvPr>
          <p:cNvSpPr/>
          <p:nvPr/>
        </p:nvSpPr>
        <p:spPr>
          <a:xfrm>
            <a:off x="1588633" y="2551960"/>
            <a:ext cx="1270000" cy="83515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D4AFA7-CED8-DE46-5ED5-217EB8CBFE06}"/>
              </a:ext>
            </a:extLst>
          </p:cNvPr>
          <p:cNvSpPr txBox="1"/>
          <p:nvPr/>
        </p:nvSpPr>
        <p:spPr>
          <a:xfrm>
            <a:off x="1760083" y="2043960"/>
            <a:ext cx="97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+ 9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C9861E-F6FC-56B9-F65F-F8985BBCF6EB}"/>
              </a:ext>
            </a:extLst>
          </p:cNvPr>
          <p:cNvSpPr txBox="1"/>
          <p:nvPr/>
        </p:nvSpPr>
        <p:spPr>
          <a:xfrm>
            <a:off x="2848783" y="2033145"/>
            <a:ext cx="97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+ 9</a:t>
            </a:r>
          </a:p>
        </p:txBody>
      </p:sp>
      <p:sp>
        <p:nvSpPr>
          <p:cNvPr id="14" name="Arrow: Circular 13">
            <a:extLst>
              <a:ext uri="{FF2B5EF4-FFF2-40B4-BE49-F238E27FC236}">
                <a16:creationId xmlns:a16="http://schemas.microsoft.com/office/drawing/2014/main" id="{B7AF1337-7470-5049-9101-DEAE6F2EF775}"/>
              </a:ext>
            </a:extLst>
          </p:cNvPr>
          <p:cNvSpPr/>
          <p:nvPr/>
        </p:nvSpPr>
        <p:spPr>
          <a:xfrm>
            <a:off x="2707658" y="2551960"/>
            <a:ext cx="1270000" cy="83515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20D330-1E5F-59AA-E503-77EC4A7C862D}"/>
              </a:ext>
            </a:extLst>
          </p:cNvPr>
          <p:cNvSpPr txBox="1"/>
          <p:nvPr/>
        </p:nvSpPr>
        <p:spPr>
          <a:xfrm>
            <a:off x="3977658" y="2010838"/>
            <a:ext cx="97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+ 9</a:t>
            </a:r>
          </a:p>
        </p:txBody>
      </p:sp>
      <p:sp>
        <p:nvSpPr>
          <p:cNvPr id="16" name="Arrow: Circular 15">
            <a:extLst>
              <a:ext uri="{FF2B5EF4-FFF2-40B4-BE49-F238E27FC236}">
                <a16:creationId xmlns:a16="http://schemas.microsoft.com/office/drawing/2014/main" id="{284654B1-AD3E-C960-7FE7-BC837F96384F}"/>
              </a:ext>
            </a:extLst>
          </p:cNvPr>
          <p:cNvSpPr/>
          <p:nvPr/>
        </p:nvSpPr>
        <p:spPr>
          <a:xfrm>
            <a:off x="3857008" y="2537891"/>
            <a:ext cx="1270000" cy="83515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3E066F01-81AB-34D7-F439-E7FC56BCC3C0}"/>
              </a:ext>
            </a:extLst>
          </p:cNvPr>
          <p:cNvSpPr/>
          <p:nvPr/>
        </p:nvSpPr>
        <p:spPr>
          <a:xfrm>
            <a:off x="4323938" y="3066237"/>
            <a:ext cx="1190289" cy="1070721"/>
          </a:xfrm>
          <a:prstGeom prst="diamon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36</a:t>
            </a:r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id="{5A330C01-9A85-2BE5-8DE4-B905E965567C}"/>
              </a:ext>
            </a:extLst>
          </p:cNvPr>
          <p:cNvSpPr/>
          <p:nvPr/>
        </p:nvSpPr>
        <p:spPr>
          <a:xfrm>
            <a:off x="6469849" y="3075085"/>
            <a:ext cx="1190289" cy="1070721"/>
          </a:xfrm>
          <a:prstGeom prst="diamon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54</a:t>
            </a:r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20F78636-BEFD-DF39-B180-4B9DF14CC808}"/>
              </a:ext>
            </a:extLst>
          </p:cNvPr>
          <p:cNvSpPr/>
          <p:nvPr/>
        </p:nvSpPr>
        <p:spPr>
          <a:xfrm>
            <a:off x="7524956" y="3066237"/>
            <a:ext cx="1190289" cy="1070721"/>
          </a:xfrm>
          <a:prstGeom prst="diamon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63</a:t>
            </a:r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F8A99E86-3D73-BD17-B3F8-22DB51DD780C}"/>
              </a:ext>
            </a:extLst>
          </p:cNvPr>
          <p:cNvSpPr/>
          <p:nvPr/>
        </p:nvSpPr>
        <p:spPr>
          <a:xfrm>
            <a:off x="9609918" y="3051707"/>
            <a:ext cx="1190289" cy="1070721"/>
          </a:xfrm>
          <a:prstGeom prst="diamon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81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2C2BB9D-8728-FDA4-B84E-41E0AAF532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6" t="74975" r="5477" b="-10486"/>
          <a:stretch/>
        </p:blipFill>
        <p:spPr>
          <a:xfrm>
            <a:off x="738532" y="4231339"/>
            <a:ext cx="11346021" cy="1537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7E22CA5-D1E5-E9B3-6126-AB074EA94085}"/>
              </a:ext>
            </a:extLst>
          </p:cNvPr>
          <p:cNvSpPr txBox="1"/>
          <p:nvPr/>
        </p:nvSpPr>
        <p:spPr>
          <a:xfrm>
            <a:off x="1724729" y="5546425"/>
            <a:ext cx="97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- 9</a:t>
            </a:r>
          </a:p>
        </p:txBody>
      </p:sp>
      <p:sp>
        <p:nvSpPr>
          <p:cNvPr id="37" name="Arrow: Circular 36">
            <a:extLst>
              <a:ext uri="{FF2B5EF4-FFF2-40B4-BE49-F238E27FC236}">
                <a16:creationId xmlns:a16="http://schemas.microsoft.com/office/drawing/2014/main" id="{67DC2B57-7E99-0BE0-D28C-63D1BB51C368}"/>
              </a:ext>
            </a:extLst>
          </p:cNvPr>
          <p:cNvSpPr/>
          <p:nvPr/>
        </p:nvSpPr>
        <p:spPr>
          <a:xfrm flipV="1">
            <a:off x="1521529" y="4741724"/>
            <a:ext cx="1270000" cy="872152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9CB5CDD-BC29-C73D-C814-D664272FCCA3}"/>
              </a:ext>
            </a:extLst>
          </p:cNvPr>
          <p:cNvSpPr txBox="1"/>
          <p:nvPr/>
        </p:nvSpPr>
        <p:spPr>
          <a:xfrm>
            <a:off x="2829629" y="5576121"/>
            <a:ext cx="97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- 9</a:t>
            </a:r>
          </a:p>
        </p:txBody>
      </p:sp>
      <p:sp>
        <p:nvSpPr>
          <p:cNvPr id="39" name="Arrow: Circular 38">
            <a:extLst>
              <a:ext uri="{FF2B5EF4-FFF2-40B4-BE49-F238E27FC236}">
                <a16:creationId xmlns:a16="http://schemas.microsoft.com/office/drawing/2014/main" id="{310F16C8-9632-364B-3465-5FC601624011}"/>
              </a:ext>
            </a:extLst>
          </p:cNvPr>
          <p:cNvSpPr/>
          <p:nvPr/>
        </p:nvSpPr>
        <p:spPr>
          <a:xfrm flipV="1">
            <a:off x="2683579" y="4845801"/>
            <a:ext cx="1270000" cy="872152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0C6772A-22C5-8C40-1002-0C098FA4556C}"/>
              </a:ext>
            </a:extLst>
          </p:cNvPr>
          <p:cNvSpPr txBox="1"/>
          <p:nvPr/>
        </p:nvSpPr>
        <p:spPr>
          <a:xfrm>
            <a:off x="3934529" y="5576120"/>
            <a:ext cx="97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- 9</a:t>
            </a:r>
          </a:p>
        </p:txBody>
      </p:sp>
      <p:sp>
        <p:nvSpPr>
          <p:cNvPr id="41" name="Arrow: Circular 40">
            <a:extLst>
              <a:ext uri="{FF2B5EF4-FFF2-40B4-BE49-F238E27FC236}">
                <a16:creationId xmlns:a16="http://schemas.microsoft.com/office/drawing/2014/main" id="{6A869633-871A-0091-88B6-7CF374022957}"/>
              </a:ext>
            </a:extLst>
          </p:cNvPr>
          <p:cNvSpPr/>
          <p:nvPr/>
        </p:nvSpPr>
        <p:spPr>
          <a:xfrm flipV="1">
            <a:off x="3798004" y="4799715"/>
            <a:ext cx="1270000" cy="872152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982B3C-FEC2-D7BF-0F51-9E2CF8905D1E}"/>
              </a:ext>
            </a:extLst>
          </p:cNvPr>
          <p:cNvSpPr/>
          <p:nvPr/>
        </p:nvSpPr>
        <p:spPr>
          <a:xfrm>
            <a:off x="4542634" y="4376231"/>
            <a:ext cx="779306" cy="77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1BE05A9-3E2A-A35E-0C6A-73F6240B118D}"/>
              </a:ext>
            </a:extLst>
          </p:cNvPr>
          <p:cNvSpPr/>
          <p:nvPr/>
        </p:nvSpPr>
        <p:spPr>
          <a:xfrm>
            <a:off x="5628076" y="4354534"/>
            <a:ext cx="779306" cy="77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000CAAF-0E53-1C8F-5642-3A479CFCD568}"/>
              </a:ext>
            </a:extLst>
          </p:cNvPr>
          <p:cNvSpPr/>
          <p:nvPr/>
        </p:nvSpPr>
        <p:spPr>
          <a:xfrm>
            <a:off x="7796972" y="4366046"/>
            <a:ext cx="779306" cy="77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1F3E761-A6BF-A99D-B68A-6D63BC9F3163}"/>
              </a:ext>
            </a:extLst>
          </p:cNvPr>
          <p:cNvSpPr/>
          <p:nvPr/>
        </p:nvSpPr>
        <p:spPr>
          <a:xfrm>
            <a:off x="9965868" y="4376231"/>
            <a:ext cx="779306" cy="77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D2699E5-1980-06BC-67B6-5FB21B0F9598}"/>
              </a:ext>
            </a:extLst>
          </p:cNvPr>
          <p:cNvSpPr txBox="1"/>
          <p:nvPr/>
        </p:nvSpPr>
        <p:spPr>
          <a:xfrm>
            <a:off x="1356233" y="1148250"/>
            <a:ext cx="7749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1. Nêu các số còn thiếu</a:t>
            </a:r>
          </a:p>
        </p:txBody>
      </p:sp>
    </p:spTree>
    <p:extLst>
      <p:ext uri="{BB962C8B-B14F-4D97-AF65-F5344CB8AC3E}">
        <p14:creationId xmlns:p14="http://schemas.microsoft.com/office/powerpoint/2010/main" val="411572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>
            <a:extLst>
              <a:ext uri="{FF2B5EF4-FFF2-40B4-BE49-F238E27FC236}">
                <a16:creationId xmlns:a16="http://schemas.microsoft.com/office/drawing/2014/main" id="{CD27723A-6D55-A1DB-D9BA-179B55AB4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" b="65956"/>
          <a:stretch/>
        </p:blipFill>
        <p:spPr bwMode="auto">
          <a:xfrm>
            <a:off x="414440" y="1012074"/>
            <a:ext cx="11474749" cy="4717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49971B-BBC0-A8CA-3B6B-2BD5A1734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61" t="2767" r="82266" b="77414"/>
          <a:stretch/>
        </p:blipFill>
        <p:spPr>
          <a:xfrm>
            <a:off x="901447" y="1600653"/>
            <a:ext cx="2029426" cy="1075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10B0F3-728A-F5C5-83C3-2A2A00FF43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46" r="74629" b="69235"/>
          <a:stretch/>
        </p:blipFill>
        <p:spPr>
          <a:xfrm>
            <a:off x="153722" y="114627"/>
            <a:ext cx="2681576" cy="1013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9D71D15-A877-7192-1F6E-9A4E69A56F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65" t="8362" r="29040" b="70957"/>
          <a:stretch/>
        </p:blipFill>
        <p:spPr>
          <a:xfrm>
            <a:off x="3590910" y="2786464"/>
            <a:ext cx="7529341" cy="1423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92D6CF-4964-0B67-0E76-8F44007199FB}"/>
              </a:ext>
            </a:extLst>
          </p:cNvPr>
          <p:cNvSpPr txBox="1"/>
          <p:nvPr/>
        </p:nvSpPr>
        <p:spPr>
          <a:xfrm>
            <a:off x="6881024" y="3105739"/>
            <a:ext cx="1197271" cy="99542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18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4B73436B-A088-DAE5-B1D7-ADEC7145CAE3}"/>
              </a:ext>
            </a:extLst>
          </p:cNvPr>
          <p:cNvSpPr/>
          <p:nvPr/>
        </p:nvSpPr>
        <p:spPr>
          <a:xfrm>
            <a:off x="9780227" y="2497502"/>
            <a:ext cx="1219200" cy="1603659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600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54B8E5-EDFC-425B-AE8C-0A16B021F825}"/>
              </a:ext>
            </a:extLst>
          </p:cNvPr>
          <p:cNvSpPr/>
          <p:nvPr/>
        </p:nvSpPr>
        <p:spPr>
          <a:xfrm>
            <a:off x="35310" y="0"/>
            <a:ext cx="12156689" cy="6858000"/>
          </a:xfrm>
          <a:prstGeom prst="rect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AA4172-8AFA-DC02-C1A6-F2A0D6F4B3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46" r="74629" b="69235"/>
          <a:stretch/>
        </p:blipFill>
        <p:spPr>
          <a:xfrm>
            <a:off x="0" y="-18330"/>
            <a:ext cx="2081088" cy="786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2152F3CB-A794-9FC1-20CD-9B2D88FFD159}"/>
              </a:ext>
            </a:extLst>
          </p:cNvPr>
          <p:cNvGrpSpPr/>
          <p:nvPr/>
        </p:nvGrpSpPr>
        <p:grpSpPr>
          <a:xfrm rot="2438469">
            <a:off x="9993834" y="676225"/>
            <a:ext cx="2524990" cy="4572088"/>
            <a:chOff x="6994238" y="874311"/>
            <a:chExt cx="2512615" cy="4309215"/>
          </a:xfrm>
        </p:grpSpPr>
        <p:pic>
          <p:nvPicPr>
            <p:cNvPr id="9" name="Picture 2" descr="Hoa Hướng Dương Nở Hệ Thực - Miễn Phí vector hình ảnh trên Pixabay">
              <a:extLst>
                <a:ext uri="{FF2B5EF4-FFF2-40B4-BE49-F238E27FC236}">
                  <a16:creationId xmlns:a16="http://schemas.microsoft.com/office/drawing/2014/main" id="{355A3A03-C516-7B29-D79A-161A6C07FD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19618">
              <a:off x="7079927" y="874311"/>
              <a:ext cx="2426926" cy="4309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F3B804B-5091-885F-7A03-A5C38FA223F4}"/>
                </a:ext>
              </a:extLst>
            </p:cNvPr>
            <p:cNvSpPr/>
            <p:nvPr/>
          </p:nvSpPr>
          <p:spPr>
            <a:xfrm>
              <a:off x="6994238" y="1580309"/>
              <a:ext cx="1427436" cy="107595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anose="00000A00000000000000" pitchFamily="2" charset="0"/>
                  <a:ea typeface="+mn-ea"/>
                  <a:cs typeface="+mn-cs"/>
                </a:rPr>
                <a:t>54 : 9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7873BCB-8D05-D1C5-6706-9EE424EF021A}"/>
              </a:ext>
            </a:extLst>
          </p:cNvPr>
          <p:cNvGrpSpPr/>
          <p:nvPr/>
        </p:nvGrpSpPr>
        <p:grpSpPr>
          <a:xfrm>
            <a:off x="8042794" y="1535935"/>
            <a:ext cx="1995440" cy="3430643"/>
            <a:chOff x="8042794" y="1535935"/>
            <a:chExt cx="1995440" cy="3430643"/>
          </a:xfrm>
        </p:grpSpPr>
        <p:pic>
          <p:nvPicPr>
            <p:cNvPr id="11" name="Picture 2" descr="Hoa Hướng Dương Nở Hệ Thực - Miễn Phí vector hình ảnh trên Pixabay">
              <a:extLst>
                <a:ext uri="{FF2B5EF4-FFF2-40B4-BE49-F238E27FC236}">
                  <a16:creationId xmlns:a16="http://schemas.microsoft.com/office/drawing/2014/main" id="{6F1F638E-9724-41E1-1C68-8179F1AD95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12448">
              <a:off x="8106115" y="1535935"/>
              <a:ext cx="1932119" cy="3430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A0D8BBC-8C62-54BC-E294-944FC8908B34}"/>
                </a:ext>
              </a:extLst>
            </p:cNvPr>
            <p:cNvSpPr/>
            <p:nvPr/>
          </p:nvSpPr>
          <p:spPr>
            <a:xfrm>
              <a:off x="8042794" y="2059009"/>
              <a:ext cx="1427436" cy="107595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anose="00000A00000000000000" pitchFamily="2" charset="0"/>
                  <a:ea typeface="+mn-ea"/>
                  <a:cs typeface="+mn-cs"/>
                </a:rPr>
                <a:t>45 : 9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71F7480-A81B-5E89-EDD5-6CD5B6709194}"/>
              </a:ext>
            </a:extLst>
          </p:cNvPr>
          <p:cNvGrpSpPr/>
          <p:nvPr/>
        </p:nvGrpSpPr>
        <p:grpSpPr>
          <a:xfrm>
            <a:off x="8721557" y="374971"/>
            <a:ext cx="2256609" cy="4006802"/>
            <a:chOff x="8721557" y="374971"/>
            <a:chExt cx="2256609" cy="4006802"/>
          </a:xfrm>
        </p:grpSpPr>
        <p:pic>
          <p:nvPicPr>
            <p:cNvPr id="13" name="Picture 2" descr="Hoa Hướng Dương Nở Hệ Thực - Miễn Phí vector hình ảnh trên Pixabay">
              <a:extLst>
                <a:ext uri="{FF2B5EF4-FFF2-40B4-BE49-F238E27FC236}">
                  <a16:creationId xmlns:a16="http://schemas.microsoft.com/office/drawing/2014/main" id="{3B91D0CE-B20E-5B39-01D4-98239FCE90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1557" y="374971"/>
              <a:ext cx="2256609" cy="4006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7A29ABD-BD67-69F9-A5EB-F8A77C296467}"/>
                </a:ext>
              </a:extLst>
            </p:cNvPr>
            <p:cNvSpPr/>
            <p:nvPr/>
          </p:nvSpPr>
          <p:spPr>
            <a:xfrm>
              <a:off x="9036453" y="977785"/>
              <a:ext cx="1427436" cy="107595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anose="00000A00000000000000" pitchFamily="2" charset="0"/>
                  <a:ea typeface="+mn-ea"/>
                  <a:cs typeface="+mn-cs"/>
                </a:rPr>
                <a:t> 9x5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99328DB-C264-42A1-A160-9294D6D1EE34}"/>
              </a:ext>
            </a:extLst>
          </p:cNvPr>
          <p:cNvGrpSpPr/>
          <p:nvPr/>
        </p:nvGrpSpPr>
        <p:grpSpPr>
          <a:xfrm>
            <a:off x="9380438" y="1402297"/>
            <a:ext cx="1962216" cy="3430643"/>
            <a:chOff x="9535216" y="1427358"/>
            <a:chExt cx="1962216" cy="3430643"/>
          </a:xfrm>
        </p:grpSpPr>
        <p:pic>
          <p:nvPicPr>
            <p:cNvPr id="15" name="Picture 2" descr="Hoa Hướng Dương Nở Hệ Thực - Miễn Phí vector hình ảnh trên Pixabay">
              <a:extLst>
                <a:ext uri="{FF2B5EF4-FFF2-40B4-BE49-F238E27FC236}">
                  <a16:creationId xmlns:a16="http://schemas.microsoft.com/office/drawing/2014/main" id="{111FC331-78EE-0B30-F7D3-72BAFDDE0D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82515">
              <a:off x="9535216" y="1427358"/>
              <a:ext cx="1932119" cy="3430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BE171BE-375F-FC1F-2AE8-927BC92DCA27}"/>
                </a:ext>
              </a:extLst>
            </p:cNvPr>
            <p:cNvSpPr/>
            <p:nvPr/>
          </p:nvSpPr>
          <p:spPr>
            <a:xfrm>
              <a:off x="10069996" y="1911379"/>
              <a:ext cx="1427436" cy="107595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anose="00000A00000000000000" pitchFamily="2" charset="0"/>
                  <a:ea typeface="+mn-ea"/>
                  <a:cs typeface="+mn-cs"/>
                </a:rPr>
                <a:t>9 x 2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D174E14-D672-A741-ABEF-EBF12F196470}"/>
              </a:ext>
            </a:extLst>
          </p:cNvPr>
          <p:cNvGrpSpPr/>
          <p:nvPr/>
        </p:nvGrpSpPr>
        <p:grpSpPr>
          <a:xfrm>
            <a:off x="8673167" y="2442430"/>
            <a:ext cx="2113953" cy="3753505"/>
            <a:chOff x="8673167" y="2442430"/>
            <a:chExt cx="2113953" cy="3753505"/>
          </a:xfrm>
        </p:grpSpPr>
        <p:pic>
          <p:nvPicPr>
            <p:cNvPr id="4098" name="Picture 2" descr="Hoa Hướng Dương Nở Hệ Thực - Miễn Phí vector hình ảnh trên Pixabay">
              <a:extLst>
                <a:ext uri="{FF2B5EF4-FFF2-40B4-BE49-F238E27FC236}">
                  <a16:creationId xmlns:a16="http://schemas.microsoft.com/office/drawing/2014/main" id="{EE334F0D-97DB-B4A4-2805-D538959E08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62254">
              <a:off x="8673167" y="2442430"/>
              <a:ext cx="2113953" cy="3753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854A403-3440-9984-B737-0E9024A0A75A}"/>
                </a:ext>
              </a:extLst>
            </p:cNvPr>
            <p:cNvSpPr/>
            <p:nvPr/>
          </p:nvSpPr>
          <p:spPr>
            <a:xfrm>
              <a:off x="8856376" y="3025439"/>
              <a:ext cx="1427436" cy="107595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anose="00000A00000000000000" pitchFamily="2" charset="0"/>
                  <a:ea typeface="+mn-ea"/>
                  <a:cs typeface="+mn-cs"/>
                </a:rPr>
                <a:t>90 : 9</a:t>
              </a:r>
            </a:p>
          </p:txBody>
        </p:sp>
      </p:grpSp>
      <p:pic>
        <p:nvPicPr>
          <p:cNvPr id="4100" name="Picture 4" descr="Chậu Hoa Bình Tulip Những Bông - Miễn Phí vector hình ảnh trên Pixabay">
            <a:extLst>
              <a:ext uri="{FF2B5EF4-FFF2-40B4-BE49-F238E27FC236}">
                <a16:creationId xmlns:a16="http://schemas.microsoft.com/office/drawing/2014/main" id="{E9876026-3E27-A43A-95D2-3CA06844C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51" r="66788"/>
          <a:stretch/>
        </p:blipFill>
        <p:spPr bwMode="auto">
          <a:xfrm>
            <a:off x="8597359" y="4533008"/>
            <a:ext cx="3036924" cy="230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hậu Hoa Bình Tulip Những Bông - Miễn Phí vector hình ảnh trên Pixabay">
            <a:extLst>
              <a:ext uri="{FF2B5EF4-FFF2-40B4-BE49-F238E27FC236}">
                <a16:creationId xmlns:a16="http://schemas.microsoft.com/office/drawing/2014/main" id="{11BDD6F1-C079-65F2-CCFC-1604D2E89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51" r="66788"/>
          <a:stretch/>
        </p:blipFill>
        <p:spPr bwMode="auto">
          <a:xfrm>
            <a:off x="372627" y="4451502"/>
            <a:ext cx="3036924" cy="230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C588F96-D5F9-3C2A-71BD-C2AAD860196E}"/>
              </a:ext>
            </a:extLst>
          </p:cNvPr>
          <p:cNvSpPr txBox="1"/>
          <p:nvPr/>
        </p:nvSpPr>
        <p:spPr>
          <a:xfrm>
            <a:off x="429592" y="5141232"/>
            <a:ext cx="2769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a, Lớn hơn 10</a:t>
            </a:r>
          </a:p>
        </p:txBody>
      </p:sp>
      <p:pic>
        <p:nvPicPr>
          <p:cNvPr id="19" name="Picture 4" descr="Chậu Hoa Bình Tulip Những Bông - Miễn Phí vector hình ảnh trên Pixabay">
            <a:extLst>
              <a:ext uri="{FF2B5EF4-FFF2-40B4-BE49-F238E27FC236}">
                <a16:creationId xmlns:a16="http://schemas.microsoft.com/office/drawing/2014/main" id="{A921E29E-8E2C-6E1E-7E56-473E5BF528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51" r="66788"/>
          <a:stretch/>
        </p:blipFill>
        <p:spPr bwMode="auto">
          <a:xfrm>
            <a:off x="4203583" y="4480830"/>
            <a:ext cx="3036924" cy="230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45E1AC2-FA50-EEC5-823D-CA85BD467B34}"/>
              </a:ext>
            </a:extLst>
          </p:cNvPr>
          <p:cNvSpPr txBox="1"/>
          <p:nvPr/>
        </p:nvSpPr>
        <p:spPr>
          <a:xfrm>
            <a:off x="4307609" y="5268872"/>
            <a:ext cx="2769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b, Bé hơn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10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90F050-933B-0E20-3126-ABDF5DA5C7BB}"/>
              </a:ext>
            </a:extLst>
          </p:cNvPr>
          <p:cNvSpPr txBox="1"/>
          <p:nvPr/>
        </p:nvSpPr>
        <p:spPr>
          <a:xfrm>
            <a:off x="511430" y="641591"/>
            <a:ext cx="8085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3. Những bông hoa nào ghi phép tính       chứa kết quả: </a:t>
            </a:r>
          </a:p>
        </p:txBody>
      </p:sp>
    </p:spTree>
    <p:extLst>
      <p:ext uri="{BB962C8B-B14F-4D97-AF65-F5344CB8AC3E}">
        <p14:creationId xmlns:p14="http://schemas.microsoft.com/office/powerpoint/2010/main" val="258546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95 -0.25232 L -0.02695 -0.25208 C -0.08398 -0.21389 -0.03138 -0.26042 -0.05455 -0.21782 C -0.05781 -0.21181 -0.06289 -0.20995 -0.06692 -0.20556 C -0.07187 -0.2 -0.07656 -0.19352 -0.08151 -0.1882 C -0.08919 -0.17986 -0.09713 -0.17245 -0.10468 -0.16412 C -0.12148 -0.14607 -0.12278 -0.14051 -0.13919 -0.1287 C -0.14544 -0.12431 -0.15195 -0.12176 -0.15807 -0.11713 C -0.16289 -0.11366 -0.16732 -0.10833 -0.17213 -0.10486 C -0.18437 -0.09537 -0.19674 -0.08565 -0.20937 -0.07778 L -0.23958 -0.05972 C -0.24531 -0.05602 -0.25156 -0.0537 -0.2569 -0.04815 C -0.29479 -0.00741 -0.26458 -0.03634 -0.30651 -0.00602 C -0.31901 0.00301 -0.33073 0.01597 -0.34375 0.02268 C -0.34987 0.02593 -0.35599 0.0287 -0.36211 0.03241 C -0.38333 0.04514 -0.40416 0.06065 -0.42565 0.07176 C -0.4345 0.07616 -0.44362 0.07917 -0.45208 0.08518 C -0.46367 0.09305 -0.47396 0.10555 -0.48554 0.11296 C -0.54778 0.15208 -0.47474 0.10764 -0.53841 0.14167 C -0.56784 0.15741 -0.54505 0.14745 -0.56979 0.16481 C -0.57291 0.1669 -0.5763 0.16736 -0.57942 0.16944 C -0.58151 0.17083 -0.58333 0.17361 -0.58541 0.17523 C -0.60065 0.18796 -0.58763 0.17315 -0.61015 0.19444 C -0.61328 0.19745 -0.61575 0.20208 -0.61888 0.20509 C -0.62083 0.20694 -0.62317 0.20718 -0.62526 0.2088 C -0.62955 0.21204 -0.63346 0.2162 -0.63776 0.21944 C -0.63958 0.22083 -0.64166 0.2213 -0.64362 0.22222 C -0.64752 0.22407 -0.65286 0.22454 -0.65612 0.22523 L -0.66041 0.22616 L -0.67057 0.23102 L -0.67057 0.23125 " pathEditMode="relative" rAng="0" ptsTypes="AAAAAAAAAAAAAAAAAAAAAAAAAAAAA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88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14 -0.10417 L 0.01914 -0.10394 C 0.01198 -0.10162 0.00508 -0.09884 -0.00182 -0.09584 C -0.01302 -0.09074 -0.02396 -0.08472 -0.03542 -0.07986 C -0.04375 -0.07662 -0.05273 -0.07454 -0.0612 -0.07153 C -0.10052 -0.05718 -0.10703 -0.05093 -0.15729 -0.04236 L -0.23841 -0.02847 C -0.29818 -0.01875 -0.27292 -0.02431 -0.33138 -0.01366 C -0.33997 -0.01204 -0.34857 -0.01042 -0.35716 -0.00834 C -0.37318 -0.00463 -0.38919 -0.00046 -0.40521 0.00347 C -0.41107 0.00509 -0.41719 0.00648 -0.42305 0.00833 L -0.45612 0.01944 C -0.46211 0.02129 -0.46797 0.02361 -0.47409 0.02523 C -0.48685 0.02847 -0.49935 0.03333 -0.51263 0.03518 C -0.51719 0.03565 -0.52188 0.03611 -0.52643 0.03704 C -0.53073 0.03773 -0.5388 0.03981 -0.5388 0.04004 C -0.54049 0.04074 -0.54206 0.04213 -0.54375 0.04282 C -0.54805 0.04444 -0.55313 0.04514 -0.55768 0.04606 C -0.56979 0.05139 -0.5819 0.05671 -0.59427 0.0618 C -0.59831 0.06342 -0.6026 0.06435 -0.60664 0.0662 C -0.62148 0.07222 -0.61029 0.0706 -0.62396 0.07129 C -0.62708 0.07315 -0.63034 0.07477 -0.63346 0.07662 C -0.63398 0.07708 -0.63438 0.07778 -0.6349 0.07801 C -0.63633 0.0794 -0.63919 0.08148 -0.63919 0.08171 L -0.63581 0.08102 " pathEditMode="relative" rAng="0" ptsTypes="AAAAAAAAAAAAAAAAAAAAAAA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17" y="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-4.16667E-7 0.00023 C -0.08034 0.02592 -0.01536 0.00602 -0.07135 0.0206 C -0.08151 0.02315 -0.06914 0.02245 -0.0862 0.0243 C -0.09036 0.02453 -0.09479 0.02407 -0.09883 0.0243 C -0.10521 0.02523 -0.11094 0.02731 -0.11758 0.02801 C -0.12487 0.0287 -0.13307 0.02708 -0.13997 0.02801 C -0.15495 0.03032 -0.16823 0.03449 -0.18255 0.0375 C -0.19075 0.03958 -0.19896 0.0412 -0.20677 0.04305 C -0.2125 0.04421 -0.23763 0.04907 -0.23984 0.04977 C -0.24518 0.05139 -0.25117 0.05254 -0.25586 0.05509 C -0.26823 0.06111 -0.27122 0.06203 -0.2845 0.07176 C -0.28867 0.07477 -0.29232 0.07847 -0.29583 0.08171 C -0.29753 0.08333 -0.29896 0.08518 -0.30026 0.08703 C -0.30052 0.08727 -0.30052 0.08796 -0.30091 0.08819 C -0.30156 0.08865 -0.30234 0.08889 -0.30338 0.08912 C -0.31081 0.08935 -0.31836 0.08935 -0.32578 0.09004 C -0.32721 0.08981 -0.32865 0.09004 -0.33008 0.09028 C -0.33177 0.09028 -0.33398 0.08981 -0.33568 0.09028 C -0.33828 0.09074 -0.34023 0.0919 -0.34206 0.09305 L -0.34206 0.09352 " pathEditMode="relative" rAng="480000" ptsTypes="AAAAAAAAAAAAAAAAAAA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9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2.91667E-6 0.00024 C -0.03255 0.01019 -0.06211 0.0213 -0.09649 0.03102 C -0.1017 0.03241 -0.10573 0.03357 -0.11081 0.03473 C -0.28894 0.07014 -0.25391 0.06366 -0.38503 0.08565 L -0.38607 0.08658 " pathEditMode="relative" rAng="0" ptsTypes="AAAA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0F4388-4306-F615-13EA-4A4A6C25D30A}"/>
              </a:ext>
            </a:extLst>
          </p:cNvPr>
          <p:cNvSpPr/>
          <p:nvPr/>
        </p:nvSpPr>
        <p:spPr>
          <a:xfrm>
            <a:off x="35310" y="0"/>
            <a:ext cx="12156689" cy="6858000"/>
          </a:xfrm>
          <a:prstGeom prst="rect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A224A6-B5F3-6DD6-8AED-D23425EBE1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46" r="74629" b="69235"/>
          <a:stretch/>
        </p:blipFill>
        <p:spPr>
          <a:xfrm>
            <a:off x="35310" y="114828"/>
            <a:ext cx="2473485" cy="934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E8DA5A2-AD82-B3C2-5EE5-16DFB1266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09" y="2321668"/>
            <a:ext cx="11841804" cy="6290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C000"/>
            </a:solidFill>
            <a:prstDash val="dash"/>
          </a:ln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vi-VN">
                <a:solidFill>
                  <a:srgbClr val="FF0000"/>
                </a:solidFill>
                <a:latin typeface="Nunito Black" panose="00000A00000000000000" pitchFamily="2" charset="0"/>
              </a:rPr>
              <a:t>Số lít nước mắm ở mỗi can </a:t>
            </a:r>
            <a:r>
              <a:rPr lang="vi-VN">
                <a:solidFill>
                  <a:srgbClr val="00B0F0"/>
                </a:solidFill>
                <a:latin typeface="Nunito Black" panose="00000A00000000000000" pitchFamily="2" charset="0"/>
              </a:rPr>
              <a:t>= Số lít nước mắm có tất cả : Số cái can</a:t>
            </a:r>
            <a:br>
              <a:rPr lang="vi-VN">
                <a:solidFill>
                  <a:srgbClr val="00B0F0"/>
                </a:solidFill>
                <a:latin typeface="Nunito Black" panose="00000A00000000000000" pitchFamily="2" charset="0"/>
              </a:rPr>
            </a:br>
            <a:endParaRPr lang="en-US" altLang="en-US" b="1" i="1" dirty="0">
              <a:solidFill>
                <a:srgbClr val="00B0F0"/>
              </a:solidFill>
              <a:latin typeface="Nunito Black" panose="00000A00000000000000" pitchFamily="2" charset="0"/>
              <a:cs typeface="Open Sans" panose="020B060603050402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D8DA78E-A71C-308F-5B6D-621CBCDDE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64861"/>
          <a:stretch/>
        </p:blipFill>
        <p:spPr bwMode="auto">
          <a:xfrm>
            <a:off x="1607754" y="3052787"/>
            <a:ext cx="9054314" cy="3406273"/>
          </a:xfrm>
          <a:prstGeom prst="round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09B6234-EB5D-9725-2437-3715C4A407C8}"/>
              </a:ext>
            </a:extLst>
          </p:cNvPr>
          <p:cNvSpPr txBox="1"/>
          <p:nvPr/>
        </p:nvSpPr>
        <p:spPr>
          <a:xfrm>
            <a:off x="3254283" y="3194493"/>
            <a:ext cx="7407785" cy="660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Mỗi can có số lít nước mắm 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:</a:t>
            </a: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45 : 9 = 5 (lít)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Đáp số: 5 lít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</a:br>
            <a:b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283E73-3877-A995-AC2D-475D463F1B41}"/>
              </a:ext>
            </a:extLst>
          </p:cNvPr>
          <p:cNvSpPr txBox="1"/>
          <p:nvPr/>
        </p:nvSpPr>
        <p:spPr>
          <a:xfrm>
            <a:off x="490154" y="990684"/>
            <a:ext cx="1067949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4.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Chia đều 45 l nước mắm vào 9 cái can. Hỏi mỗi can có bao nhiêu lít nước mắm?</a:t>
            </a:r>
            <a:b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</a:br>
            <a:b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6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D6B37BD-F868-C932-E8F0-6FF92995052E}"/>
              </a:ext>
            </a:extLst>
          </p:cNvPr>
          <p:cNvSpPr txBox="1"/>
          <p:nvPr/>
        </p:nvSpPr>
        <p:spPr>
          <a:xfrm>
            <a:off x="4625355" y="2796871"/>
            <a:ext cx="6608979" cy="2108299"/>
          </a:xfrm>
          <a:prstGeom prst="cloud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</a:br>
            <a:b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24275-A39D-0641-AB15-20CC1D6972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46" r="74629" b="69235"/>
          <a:stretch/>
        </p:blipFill>
        <p:spPr>
          <a:xfrm>
            <a:off x="0" y="70378"/>
            <a:ext cx="2473485" cy="934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2394AD9A-AEDA-A9A1-5E41-855135033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283" y="2011721"/>
            <a:ext cx="9853034" cy="6290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C000"/>
            </a:solidFill>
            <a:prstDash val="dash"/>
          </a:ln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vi-VN">
                <a:solidFill>
                  <a:srgbClr val="00B0F0"/>
                </a:solidFill>
                <a:latin typeface="Nunito Black" panose="00000A00000000000000" pitchFamily="2" charset="0"/>
              </a:rPr>
              <a:t>Số người trên 5 thuyền = Số người trên một thuyền x 5</a:t>
            </a:r>
            <a:br>
              <a:rPr lang="vi-VN">
                <a:solidFill>
                  <a:srgbClr val="00B0F0"/>
                </a:solidFill>
                <a:latin typeface="Nunito Black" panose="00000A00000000000000" pitchFamily="2" charset="0"/>
              </a:rPr>
            </a:br>
            <a:br>
              <a:rPr lang="vi-VN">
                <a:solidFill>
                  <a:srgbClr val="00B0F0"/>
                </a:solidFill>
                <a:latin typeface="Nunito Black" panose="00000A00000000000000" pitchFamily="2" charset="0"/>
              </a:rPr>
            </a:br>
            <a:endParaRPr lang="en-US" altLang="en-US" b="1" i="1" dirty="0">
              <a:solidFill>
                <a:srgbClr val="00B0F0"/>
              </a:solidFill>
              <a:latin typeface="Nunito Black" panose="00000A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C10173-9D00-B1E3-40E6-AD5B3BB4F087}"/>
              </a:ext>
            </a:extLst>
          </p:cNvPr>
          <p:cNvSpPr txBox="1"/>
          <p:nvPr/>
        </p:nvSpPr>
        <p:spPr>
          <a:xfrm>
            <a:off x="210298" y="3126284"/>
            <a:ext cx="420936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T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óm tắt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Mỗi thuyền: 9 người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5 thuyền: ... người?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3C0925-4AC0-6BEB-D736-D4C4DD52299C}"/>
              </a:ext>
            </a:extLst>
          </p:cNvPr>
          <p:cNvSpPr txBox="1"/>
          <p:nvPr/>
        </p:nvSpPr>
        <p:spPr>
          <a:xfrm>
            <a:off x="338265" y="2987298"/>
            <a:ext cx="3885006" cy="160060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DCF80E-CE03-2EF2-C49E-9388B2220F7E}"/>
              </a:ext>
            </a:extLst>
          </p:cNvPr>
          <p:cNvSpPr txBox="1"/>
          <p:nvPr/>
        </p:nvSpPr>
        <p:spPr>
          <a:xfrm>
            <a:off x="5163292" y="2937072"/>
            <a:ext cx="58087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Bài giải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5 thuyền như vậy có số người là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9 x 5 = 45 (người)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Đáp số: 45 người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C97629-347D-21CB-3C66-90059DE38FEC}"/>
              </a:ext>
            </a:extLst>
          </p:cNvPr>
          <p:cNvSpPr/>
          <p:nvPr/>
        </p:nvSpPr>
        <p:spPr>
          <a:xfrm>
            <a:off x="35310" y="0"/>
            <a:ext cx="12156689" cy="6858000"/>
          </a:xfrm>
          <a:prstGeom prst="rect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4" name="Picture 4" descr="Thuyền buồm phim Hoạt hình Clip nghệ thuật - Hải đảo png tải về - Miễn phí  trong suốt Thiết Kế đồ Họa png Tải về.">
            <a:extLst>
              <a:ext uri="{FF2B5EF4-FFF2-40B4-BE49-F238E27FC236}">
                <a16:creationId xmlns:a16="http://schemas.microsoft.com/office/drawing/2014/main" id="{12F218C1-8CCE-1120-8E8B-E98F20068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912" l="1000" r="99111">
                        <a14:foregroundMark x1="14556" y1="44412" x2="20222" y2="44118"/>
                        <a14:foregroundMark x1="7889" y1="75735" x2="58000" y2="95000"/>
                        <a14:foregroundMark x1="58000" y1="95000" x2="72667" y2="96912"/>
                        <a14:foregroundMark x1="1111" y1="75735" x2="10333" y2="93824"/>
                        <a14:foregroundMark x1="90444" y1="17059" x2="94667" y2="16471"/>
                        <a14:foregroundMark x1="61333" y1="72500" x2="89000" y2="85882"/>
                        <a14:foregroundMark x1="70556" y1="76912" x2="94444" y2="84118"/>
                        <a14:foregroundMark x1="74222" y1="75441" x2="99111" y2="8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0" y="4497865"/>
            <a:ext cx="6060690" cy="2430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B40222E-8674-C9B2-85C0-80E11DACF811}"/>
              </a:ext>
            </a:extLst>
          </p:cNvPr>
          <p:cNvSpPr txBox="1"/>
          <p:nvPr/>
        </p:nvSpPr>
        <p:spPr>
          <a:xfrm>
            <a:off x="718518" y="932719"/>
            <a:ext cx="100637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5.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Trên mỗi thuyền có 9 người. Hỏi trên 5 thuyền như vậy có bao nhiêu người?</a:t>
            </a:r>
            <a:b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</a:br>
            <a:b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92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9DA18A9E-EC07-4652-AD3F-3192DB6C6C69}"/>
</file>

<file path=customXml/itemProps2.xml><?xml version="1.0" encoding="utf-8"?>
<ds:datastoreItem xmlns:ds="http://schemas.openxmlformats.org/officeDocument/2006/customXml" ds:itemID="{35A9655A-3660-4A09-85BD-4578CDDE4356}"/>
</file>

<file path=customXml/itemProps3.xml><?xml version="1.0" encoding="utf-8"?>
<ds:datastoreItem xmlns:ds="http://schemas.openxmlformats.org/officeDocument/2006/customXml" ds:itemID="{F01A63A4-5833-4011-9087-A53CC34EC09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Nunito Black</vt:lpstr>
      <vt:lpstr>OpenSans</vt:lpstr>
      <vt:lpstr>Sigmar One</vt:lpstr>
      <vt:lpstr>Times New Roman</vt:lpstr>
      <vt:lpstr>Office Theme</vt:lpstr>
      <vt:lpstr>1_Office Theme</vt:lpstr>
      <vt:lpstr>PowerPoint Presentation</vt:lpstr>
      <vt:lpstr>Luyện tập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Minh Phương</dc:creator>
  <cp:lastModifiedBy>Nguyễn Minh Phương</cp:lastModifiedBy>
  <cp:revision>1</cp:revision>
  <dcterms:created xsi:type="dcterms:W3CDTF">2023-02-21T14:36:05Z</dcterms:created>
  <dcterms:modified xsi:type="dcterms:W3CDTF">2023-02-21T14:36:29Z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