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26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9"/>
  </p:notesMasterIdLst>
  <p:sldIdLst>
    <p:sldId id="500" r:id="rId2"/>
    <p:sldId id="299" r:id="rId3"/>
    <p:sldId id="480" r:id="rId4"/>
    <p:sldId id="513" r:id="rId5"/>
    <p:sldId id="526" r:id="rId6"/>
    <p:sldId id="527" r:id="rId7"/>
    <p:sldId id="514" r:id="rId8"/>
    <p:sldId id="522" r:id="rId9"/>
    <p:sldId id="343" r:id="rId10"/>
    <p:sldId id="516" r:id="rId11"/>
    <p:sldId id="523" r:id="rId12"/>
    <p:sldId id="470" r:id="rId13"/>
    <p:sldId id="471" r:id="rId14"/>
    <p:sldId id="519" r:id="rId15"/>
    <p:sldId id="501" r:id="rId16"/>
    <p:sldId id="502" r:id="rId17"/>
    <p:sldId id="504" r:id="rId18"/>
    <p:sldId id="505" r:id="rId19"/>
    <p:sldId id="506" r:id="rId20"/>
    <p:sldId id="511" r:id="rId21"/>
    <p:sldId id="508" r:id="rId22"/>
    <p:sldId id="518" r:id="rId23"/>
    <p:sldId id="524" r:id="rId24"/>
    <p:sldId id="521" r:id="rId25"/>
    <p:sldId id="510" r:id="rId26"/>
    <p:sldId id="525" r:id="rId27"/>
    <p:sldId id="520" r:id="rId28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71" d="100"/>
          <a:sy n="71" d="100"/>
        </p:scale>
        <p:origin x="750" y="6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4D5D444-2268-4C0C-B01F-0FC8265D5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309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8ED76E-0A92-48AA-A586-983C3CC91F64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BE79A2-E869-4D74-BDDB-40CCB8904A77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2D11E0-541D-4D35-87CF-B56DB7CBDE80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F1E807-B207-44CA-8772-7012E10BC6FD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0E1C2-899B-49B9-B163-598FF39EF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02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EE8FC-90EF-4B13-ABF0-B57545A853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97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C0DCA-CE4D-4CEA-B471-C7DBE409E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29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1C37F-069D-4135-96A1-08E286DC7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07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69CC4-07CD-4227-970C-2EADA228E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37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28447-C3CA-4833-8FA9-2ED60BF483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38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7C7EF-C3FA-4F3B-B245-577BA5E86D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61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15EFC-FA54-46D5-897C-28C48B3BC7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10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3F18C-52C4-4DEC-80D1-7585A1596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27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72013-9CE8-4C26-8F9E-B004589357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1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07439-84F8-46A8-A8FE-CC0C27634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68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F503B-2F04-49E2-83DB-1A8C96960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67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67697-CD4D-415E-B066-F2A2A7126C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32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5460E425-1C73-44CA-ADAC-3B5EE6616E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2.gif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V9w0toFOFU?list=PLrF-9_IJGJlA_xvHiEoynzfc6Ao6ic3G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jpeg"/><Relationship Id="rId5" Type="http://schemas.openxmlformats.org/officeDocument/2006/relationships/image" Target="../media/image2.gif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media" Target="../media/media6.mp3"/><Relationship Id="rId7" Type="http://schemas.openxmlformats.org/officeDocument/2006/relationships/image" Target="../media/image2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gif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0.jpe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4.jpeg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jpeg"/><Relationship Id="rId5" Type="http://schemas.openxmlformats.org/officeDocument/2006/relationships/image" Target="../media/image2.gif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0C0tsB9Cw4?list=PLrF-9_IJGJlA_xvHiEoynzfc6Ao6ic3G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7.jpe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V0DjUGZ89g?list=PLrF-9_IJGJlA_xvHiEoynzfc6Ao6ic3G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2.gif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2 – CHỦ ĐỀ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GIÁO ÁN 1 2020-2021\HÌNH SOẠN GIÁO ÁN\Học hát\Lớp 1 thân yêu\Vỗ tay nhịp - Copy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0"/>
            <a:ext cx="8429625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8848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ODY PERCUSSION BÀI HÁ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9D04821-C1AB-4EDF-89BB-4EACE4BD00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2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500313"/>
            <a:ext cx="8008937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D:\GIÁO ÁN 1 2020-2021\HÌNH SOẠN GIÁO ÁN\Học hát\Lớp 1 thân yêu\Phách.jp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734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Girl singing with microphone. — Stock Vector © yavi #88327996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8" r="28093"/>
          <a:stretch>
            <a:fillRect/>
          </a:stretch>
        </p:blipFill>
        <p:spPr bwMode="auto">
          <a:xfrm>
            <a:off x="7343775" y="285750"/>
            <a:ext cx="3357563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904" y="1420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1274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485775" y="642938"/>
            <a:ext cx="10144125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4557713" y="1071563"/>
            <a:ext cx="1971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270033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332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272338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đọc mẫu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343775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 dirty="0">
                <a:solidFill>
                  <a:schemeClr val="bg1"/>
                </a:solidFill>
                <a:cs typeface="Times New Roman" panose="02020603050405020304" pitchFamily="18" charset="0"/>
              </a:rPr>
              <a:t>Nghe </a:t>
            </a:r>
            <a:r>
              <a:rPr lang="en-US" altLang="en-US" sz="3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giai</a:t>
            </a:r>
            <a:r>
              <a:rPr lang="en-US" altLang="en-US" sz="3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điệu</a:t>
            </a:r>
            <a:endParaRPr lang="en-US" altLang="en-US" sz="3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1434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N NHẠC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26160" y="5949280"/>
            <a:ext cx="609600" cy="609600"/>
          </a:xfrm>
          <a:prstGeom prst="rect">
            <a:avLst/>
          </a:prstGeom>
        </p:spPr>
      </p:pic>
      <p:pic>
        <p:nvPicPr>
          <p:cNvPr id="3" name="BEAT BAN NHẠC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8975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utoUpdateAnimBg="0"/>
      <p:bldP spid="9" grpId="1"/>
      <p:bldP spid="1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485775" y="1071563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4629150" y="1500188"/>
            <a:ext cx="164306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53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209073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8"/>
          <a:stretch>
            <a:fillRect/>
          </a:stretch>
        </p:blipFill>
        <p:spPr bwMode="auto">
          <a:xfrm>
            <a:off x="517525" y="2278063"/>
            <a:ext cx="99298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057775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271838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415088" y="4429125"/>
            <a:ext cx="7937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272588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7613650" y="4459288"/>
            <a:ext cx="83026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9113" y="14928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414338" y="1143000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4700588" y="1571625"/>
            <a:ext cx="1643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6394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2"/>
          <a:stretch>
            <a:fillRect/>
          </a:stretch>
        </p:blipFill>
        <p:spPr bwMode="auto">
          <a:xfrm>
            <a:off x="509588" y="2227263"/>
            <a:ext cx="9929812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1590675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179888" y="4479925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771775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414963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877050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870108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1488" y="1416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ĐỌC CẢ BÀI</a:t>
            </a:r>
          </a:p>
        </p:txBody>
      </p:sp>
      <p:pic>
        <p:nvPicPr>
          <p:cNvPr id="1741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843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3128963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946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ĐỌC NHẠC BÀI SỐ 2 LỚP 1 THEO KÍ HIỆU BÀN TAY">
            <a:hlinkClick r:id="" action="ppaction://media"/>
            <a:extLst>
              <a:ext uri="{FF2B5EF4-FFF2-40B4-BE49-F238E27FC236}">
                <a16:creationId xmlns:a16="http://schemas.microsoft.com/office/drawing/2014/main" id="{EF0D6EF3-CFC6-46D6-A0DB-CD13A26C7B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2533"/>
            <a:ext cx="10972800" cy="685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1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37928" y="2708920"/>
            <a:ext cx="8422287" cy="15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ĐỌC NHẠC VỚI NHẠC ĐỆM</a:t>
            </a:r>
          </a:p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</a:p>
        </p:txBody>
      </p:sp>
      <p:pic>
        <p:nvPicPr>
          <p:cNvPr id="2048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21512" name="Picture 9" descr="D:\GIÁO ÁN 1 2020-2021\HÌNH SOẠN GIÁO ÁN\Đọc nhạc\BAN NHẠC ĐRM\Picture1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9" b="11046"/>
          <a:stretch>
            <a:fillRect/>
          </a:stretch>
        </p:blipFill>
        <p:spPr bwMode="auto">
          <a:xfrm>
            <a:off x="414338" y="1143000"/>
            <a:ext cx="101441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575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GÕ THANH PHÁCH THEO NHỊP BÀI ĐỌC NHẠC SỐ 2 LỚP 1">
            <a:hlinkClick r:id="" action="ppaction://media"/>
            <a:extLst>
              <a:ext uri="{FF2B5EF4-FFF2-40B4-BE49-F238E27FC236}">
                <a16:creationId xmlns:a16="http://schemas.microsoft.com/office/drawing/2014/main" id="{A3FEA8F3-F4B1-4FA2-9FB4-FE86814DC1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3343275" y="1087438"/>
            <a:ext cx="72866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32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00088" y="1571625"/>
            <a:ext cx="5429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057650" y="2000250"/>
            <a:ext cx="25003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4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85775" y="2357438"/>
            <a:ext cx="20955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85900" y="3000375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pic>
        <p:nvPicPr>
          <p:cNvPr id="2254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985838" y="3643313"/>
            <a:ext cx="32861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8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9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90525"/>
            <a:ext cx="9109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cs typeface="Times New Roman" panose="02020603050405020304" pitchFamily="18" charset="0"/>
              </a:rPr>
              <a:t>Bức tranh làm các em liên tưởng đến nội dung bài hát nào?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2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3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0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2937"/>
                    <a:ext cx="26517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1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9607" y="1322937"/>
                    <a:ext cx="25426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0734" y="1322937"/>
                    <a:ext cx="271889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9483" y="1322937"/>
                    <a:ext cx="246714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1590" y="1322937"/>
                    <a:ext cx="263497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7122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6501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0286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0853" y="1321037"/>
                    <a:ext cx="22993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7225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7653" y="1321037"/>
                    <a:ext cx="20223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5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6732"/>
                    <a:ext cx="219861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6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7840" y="1326732"/>
                    <a:ext cx="202238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3932" y="1326732"/>
                    <a:ext cx="268532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0304" y="1326732"/>
                    <a:ext cx="226574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4088" y="1326732"/>
                    <a:ext cx="227413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1020" y="1326732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7461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7050" y="1326732"/>
                    <a:ext cx="21734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8946" y="1326732"/>
                    <a:ext cx="26181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6017" y="1326732"/>
                    <a:ext cx="26517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9032" y="1326732"/>
                    <a:ext cx="24419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120" name="Picture 12" descr="D:\GIÁO ÁN 1 2020-2021\HÌNH SOẠN GIÁO ÁN\Học hát\Lớp 1 thân yêu\Untitled.png"/>
          <p:cNvPicPr>
            <a:picLocks noChangeAspect="1" noChangeArrowheads="1"/>
          </p:cNvPicPr>
          <p:nvPr/>
        </p:nvPicPr>
        <p:blipFill>
          <a:blip r:embed="rId1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1500188"/>
            <a:ext cx="764381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eta.com - Bài hát Lớp Một thân yêu _ SGK Âm nhạc 1 - Kết nối tri thức với cuộc sống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eta.com-[ KARAOKE ] Lớp một thân yêu (Kết Nối Tri Thức Với Cuộc Sống) SGK Âm Nhạc Lớp 1-(10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1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42975" y="285750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hát mẫu</a:t>
            </a:r>
          </a:p>
        </p:txBody>
      </p:sp>
      <p:pic>
        <p:nvPicPr>
          <p:cNvPr id="6148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0776" y="269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89A37CB-6A18-4BB1-BFF9-D95EAA7CDE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85838" y="2571750"/>
            <a:ext cx="883602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THEO NHỊP ĐIỆU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9797F0CC-1B64-4793-8B00-F754DDFF60F2}"/>
</file>

<file path=customXml/itemProps2.xml><?xml version="1.0" encoding="utf-8"?>
<ds:datastoreItem xmlns:ds="http://schemas.openxmlformats.org/officeDocument/2006/customXml" ds:itemID="{1D37F816-D180-4E36-BFF1-EAEBC8DB83EC}"/>
</file>

<file path=customXml/itemProps3.xml><?xml version="1.0" encoding="utf-8"?>
<ds:datastoreItem xmlns:ds="http://schemas.openxmlformats.org/officeDocument/2006/customXml" ds:itemID="{4D832495-5E29-431D-B23A-46759890521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6985</TotalTime>
  <Words>161</Words>
  <Application>Microsoft Office PowerPoint</Application>
  <PresentationFormat>Custom</PresentationFormat>
  <Paragraphs>46</Paragraphs>
  <Slides>27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ＭＳ Ｐゴシック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Dell</cp:lastModifiedBy>
  <cp:revision>591</cp:revision>
  <dcterms:created xsi:type="dcterms:W3CDTF">2010-04-30T18:19:48Z</dcterms:created>
  <dcterms:modified xsi:type="dcterms:W3CDTF">2021-11-23T01:03:09Z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