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8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Đoàn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Minh 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Châu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1" descr="D:\GIÁO ÁN 1 2020-2021\HÌNH SOẠN GIÁO ÁN\Học hát\Tổ Quôc ta\bai hat.jpg"/>
          <p:cNvPicPr/>
          <p:nvPr/>
        </p:nvPicPr>
        <p:blipFill>
          <a:blip r:embed="rId4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36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B6D8ADD-FB9B-4C4C-970E-F26CC5BEA3AF}"/>
</file>

<file path=customXml/itemProps2.xml><?xml version="1.0" encoding="utf-8"?>
<ds:datastoreItem xmlns:ds="http://schemas.openxmlformats.org/officeDocument/2006/customXml" ds:itemID="{1A9CC6DB-95B7-4BF6-AF1F-A4F0E11BD818}"/>
</file>

<file path=customXml/itemProps3.xml><?xml version="1.0" encoding="utf-8"?>
<ds:datastoreItem xmlns:ds="http://schemas.openxmlformats.org/officeDocument/2006/customXml" ds:itemID="{2EE4DF05-9223-466F-9D4F-3A86DF4AF8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7081</TotalTime>
  <Words>112</Words>
  <Application>Microsoft Office PowerPoint</Application>
  <PresentationFormat>Custom</PresentationFormat>
  <Paragraphs>33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Dell</cp:lastModifiedBy>
  <cp:revision>582</cp:revision>
  <dcterms:created xsi:type="dcterms:W3CDTF">2010-04-30T20:19:48Z</dcterms:created>
  <dcterms:modified xsi:type="dcterms:W3CDTF">2021-10-19T00:51:11Z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