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569AF40-6B28-45D7-B332-4D58C5AEDC53}"/>
</file>

<file path=customXml/itemProps2.xml><?xml version="1.0" encoding="utf-8"?>
<ds:datastoreItem xmlns:ds="http://schemas.openxmlformats.org/officeDocument/2006/customXml" ds:itemID="{7EE5E773-3393-449B-9146-934632A79D74}"/>
</file>

<file path=customXml/itemProps3.xml><?xml version="1.0" encoding="utf-8"?>
<ds:datastoreItem xmlns:ds="http://schemas.openxmlformats.org/officeDocument/2006/customXml" ds:itemID="{9B3011F2-C931-4ACF-A122-415C11C1E084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