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3"/>
  </p:sldMasterIdLst>
  <p:notesMasterIdLst>
    <p:notesMasterId r:id="rId24"/>
  </p:notesMasterIdLst>
  <p:sldIdLst>
    <p:sldId id="294" r:id="rId4"/>
    <p:sldId id="295" r:id="rId5"/>
    <p:sldId id="314" r:id="rId6"/>
    <p:sldId id="297" r:id="rId7"/>
    <p:sldId id="344" r:id="rId8"/>
    <p:sldId id="343" r:id="rId9"/>
    <p:sldId id="298" r:id="rId10"/>
    <p:sldId id="341" r:id="rId11"/>
    <p:sldId id="345" r:id="rId12"/>
    <p:sldId id="317" r:id="rId13"/>
    <p:sldId id="346" r:id="rId14"/>
    <p:sldId id="350" r:id="rId15"/>
    <p:sldId id="351" r:id="rId16"/>
    <p:sldId id="347" r:id="rId17"/>
    <p:sldId id="352" r:id="rId18"/>
    <p:sldId id="349" r:id="rId19"/>
    <p:sldId id="348" r:id="rId20"/>
    <p:sldId id="337" r:id="rId21"/>
    <p:sldId id="321" r:id="rId22"/>
    <p:sldId id="313" r:id="rId23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Sitka Subheading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0008E"/>
    <a:srgbClr val="FF0101"/>
    <a:srgbClr val="F8EB8C"/>
    <a:srgbClr val="ECD098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2705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C37D007-9F9F-4E56-8355-D508A30837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B691B03-140E-46D3-B28D-04B03F2CB4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8BF89B1-EF30-4E39-9455-B9B462260D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A5C62015-8906-48B8-A71F-C699CDA297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91651D4-F8C4-4F6B-BF8D-A28A172096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6E94112B-936A-4511-98FA-FEA340388C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53DFF9F-8F2E-473A-B121-D01949951A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5BCE1E-6032-44B0-8279-9EBB2F724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8DB92B-05F4-42CE-AC18-64A4A4FF1D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48E98-1FCA-44E5-AD09-7045F0A6E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2F4E9-6711-4273-8263-79CC9DD91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19725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49B134-E8FD-4A54-B1D8-AD57EA670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C981E5-437E-4493-80A7-6105B729A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559BBB-72B3-4A3D-AA20-F98EF2E69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DE167-BBE6-4D66-8B3F-CFF31DBF9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02559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F6CAE4-88B5-474F-AC09-259A50A75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800C79-01E9-4E5A-992E-D3DD7996E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B7EC65-C8A1-4AFA-A0DC-0985A5E8D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BE3F2-5A1B-4EDA-BF45-F6AB40147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77847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BD9B29-B4E3-402B-9E4B-3E156BEEF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4ADC8-6767-4822-AD2C-064AF55FC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F12CA-69AB-4370-939E-7996E0CFE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E534A-1526-4EEF-9583-ED77305EF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61115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4E1059-D8F9-45E4-AE4C-5DAE197D0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66952A-9EB5-43FD-86B0-24FA6D69B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32E2E7-27A1-4EE4-839C-A9609C80A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E929D-E15C-46D0-B02F-9D273E0B3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59313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AAD46-A58A-4A51-9139-1E3C2C90F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B5FAEA-403B-4B99-93DF-F4B636A8B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54234-136D-4F9B-90AC-EC9CE3060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EC4C6-E43B-429D-883F-D3D4D0DED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70228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4645FE-51F9-4968-B1D2-F92AB2BF8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CFC2CD-E593-4759-9D0B-7A1758290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2885AA-FFAC-4120-9F9D-373B6B38D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6C1C4-6275-47D6-82C3-72D9154E2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32036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C06AE0-947B-45CA-B8B8-C4598F1FF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04346E-1857-48AB-86E7-588359E4F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4826B9-E436-47F7-9387-A8C4FD9F5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4C83E-5E1E-44CF-9D0E-A712586C3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32235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BBE5E7-3429-46B0-8287-7867E6636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D87EC1-FF8C-4B60-A281-D7C6803C9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698652-7F58-4822-84AF-A86E83FFA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385B2-92FF-4A55-A487-E8EE2E028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32267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AB374-8404-47FF-8C86-45EC9E6DCB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69EF4-364A-4EC4-BD2F-B8BB049A8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36B6DB-4BA0-4C59-A599-CA748400E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242A4-C2ED-4EF6-8E12-39E0E4473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20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E7CFFE-879A-461E-A8AE-8C07A33BD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5EA339-DD48-4F8A-AF98-88C88A07B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78E28-9542-4C2D-97CB-BE3015665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E786F-D1C8-49CE-8FCD-F3F52F2E2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36575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33D0D2-69AA-42EE-A9D9-91C57036B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DE2155-171E-4FD7-9538-12B580FDE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39691D95-2530-4532-98D7-C89DB2556E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C490ED02-2F01-4B5D-8361-BE6CF3D276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A32820B0-5DB1-4165-B529-1E04AFFDCC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48BDF33C-AFA2-4D51-9010-5BA529937E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VD%20%20&#273;&#7893;i%20&#272;HHD%20th&#224;nh%20&#272;H%20v&#242;ng%20tr&#242;n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D&#226;n%20V&#361;%20Such%20A%20Happy%20Day.mk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VI&#7878;T%20NAM%20&#416;I%20&#272;&#193;NH%20BAY%20COVID%20_%20CoronaSong_%20Viet%20nam%20oi%20Danh%20bay%20Corona_L&#7901;i%20b&#224;i%20h&#225;t%20Vi&#7879;t%20Nam%20&#417;i...mp3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Kh&#7903;i%20&#273;&#7897;ng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E5B1476-F1A1-48A0-B55C-C3FCA891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38338"/>
            <a:ext cx="674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39B51FB6-40AC-4C95-B9B9-F0B5313B0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028700"/>
            <a:ext cx="62865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CẦU GIẤY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YÊN</a:t>
            </a:r>
          </a:p>
        </p:txBody>
      </p:sp>
      <p:sp>
        <p:nvSpPr>
          <p:cNvPr id="2052" name="TextBox 9">
            <a:extLst>
              <a:ext uri="{FF2B5EF4-FFF2-40B4-BE49-F238E27FC236}">
                <a16:creationId xmlns:a16="http://schemas.microsoft.com/office/drawing/2014/main" id="{CD238B64-5E47-4863-8B47-C955C69C8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3929063"/>
            <a:ext cx="58705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en-US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Phùng Thị Nhẫn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56F063F7-35D7-4B58-B9A6-4D914A9BB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7912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FontTx/>
              <a:buNone/>
              <a:defRPr/>
            </a:pPr>
            <a:r>
              <a:rPr lang="en-SG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SG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altLang="en-US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SG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8F502A23-9980-4EC9-9E7A-6299CDAF0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914400"/>
            <a:ext cx="662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C0008E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400" b="1">
              <a:solidFill>
                <a:srgbClr val="C0008E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400" b="1">
              <a:solidFill>
                <a:srgbClr val="C0008E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2C62-73FC-4CF7-8519-788214353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5821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 algn="ctr">
              <a:buFontTx/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F3F5D880-1D02-4F73-B08A-9694776F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990600"/>
            <a:ext cx="449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B83CF6DE-048B-4CF1-9600-8652749C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601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4" descr="Screen Clipping">
            <a:extLst>
              <a:ext uri="{FF2B5EF4-FFF2-40B4-BE49-F238E27FC236}">
                <a16:creationId xmlns:a16="http://schemas.microsoft.com/office/drawing/2014/main" id="{A40F399E-E0DA-4CE4-92D8-2493AE203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8600"/>
            <a:ext cx="5692775" cy="6100763"/>
          </a:xfr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D  đổi ĐHHD thành ĐH vòng tròn.mp4">
            <a:hlinkClick r:id="" action="ppaction://media"/>
            <a:extLst>
              <a:ext uri="{FF2B5EF4-FFF2-40B4-BE49-F238E27FC236}">
                <a16:creationId xmlns:a16="http://schemas.microsoft.com/office/drawing/2014/main" id="{1AA47CC9-5E75-4D26-A82E-8C023BA5AC4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43000"/>
            <a:ext cx="7721600" cy="57912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C7FA-0E01-4741-875B-FEEA8841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8458200" cy="6248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0" indent="0">
              <a:buFontTx/>
              <a:buNone/>
              <a:defRPr/>
            </a:pPr>
            <a:endParaRPr lang="en-US" sz="1400" dirty="0"/>
          </a:p>
          <a:p>
            <a:pPr marL="0" indent="0" algn="ctr">
              <a:buFontTx/>
              <a:buNone/>
              <a:defRPr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0" indent="0">
              <a:buFontTx/>
              <a:buNone/>
              <a:defRPr/>
            </a:pPr>
            <a:endParaRPr lang="en-US" sz="1400" dirty="0"/>
          </a:p>
          <a:p>
            <a:pPr marL="0" indent="0" algn="ctr">
              <a:buFontTx/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4E40912D-18B2-4C6E-8D37-6AA2D51B6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15975"/>
            <a:ext cx="36576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>
            <a:extLst>
              <a:ext uri="{FF2B5EF4-FFF2-40B4-BE49-F238E27FC236}">
                <a16:creationId xmlns:a16="http://schemas.microsoft.com/office/drawing/2014/main" id="{56E4061B-6A3E-4773-8B56-9AA5EED43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434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6" descr="Screen Clipping">
            <a:extLst>
              <a:ext uri="{FF2B5EF4-FFF2-40B4-BE49-F238E27FC236}">
                <a16:creationId xmlns:a16="http://schemas.microsoft.com/office/drawing/2014/main" id="{1BE82710-CACC-49F1-8EF9-09FBE2E4A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33350"/>
            <a:ext cx="5638800" cy="6038850"/>
          </a:xfr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505AC-FAF6-4D13-B024-FB2C26ED8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4800"/>
            <a:ext cx="8077200" cy="60960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>
              <a:defRPr/>
            </a:pPr>
            <a:r>
              <a:rPr lang="en-US" sz="2800" b="1" dirty="0" err="1">
                <a:solidFill>
                  <a:srgbClr val="C0008E"/>
                </a:solidFill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3-4m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None/>
              <a:defRPr/>
            </a:pPr>
            <a:r>
              <a:rPr lang="en-US" sz="2800" b="1" dirty="0" err="1">
                <a:solidFill>
                  <a:srgbClr val="C0008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C000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8E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C0008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C0008E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F137-4356-4750-B027-3E8F81F7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0" indent="0">
              <a:buFontTx/>
              <a:buNone/>
              <a:defRPr/>
            </a:pPr>
            <a:endParaRPr lang="en-US" sz="1400" dirty="0"/>
          </a:p>
          <a:p>
            <a:pPr marL="0" indent="0">
              <a:buFontTx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4EB09E76-DC67-4C51-8D28-65B7CA629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9261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````````````````````````````.jpg">
            <a:extLst>
              <a:ext uri="{FF2B5EF4-FFF2-40B4-BE49-F238E27FC236}">
                <a16:creationId xmlns:a16="http://schemas.microsoft.com/office/drawing/2014/main" id="{BE76A545-0471-42B0-9C4A-AB8D55E34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4BB4BAB6-1963-42BB-A4C0-A6BAF336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304800"/>
            <a:ext cx="8267700" cy="5919788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BÀI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>
            <a:extLst>
              <a:ext uri="{FF2B5EF4-FFF2-40B4-BE49-F238E27FC236}">
                <a16:creationId xmlns:a16="http://schemas.microsoft.com/office/drawing/2014/main" id="{C1255C72-7ED8-4430-88DC-730C2FB06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480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THẢ LỎNG</a:t>
            </a:r>
          </a:p>
        </p:txBody>
      </p:sp>
      <p:pic>
        <p:nvPicPr>
          <p:cNvPr id="4" name="Dân Vũ Such A Happy Day.mkv">
            <a:hlinkClick r:id="" action="ppaction://media"/>
            <a:extLst>
              <a:ext uri="{FF2B5EF4-FFF2-40B4-BE49-F238E27FC236}">
                <a16:creationId xmlns:a16="http://schemas.microsoft.com/office/drawing/2014/main" id="{654A79AD-A567-4618-9838-970EBF11BA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2850" y="762000"/>
            <a:ext cx="6908800" cy="51816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>
            <a:extLst>
              <a:ext uri="{FF2B5EF4-FFF2-40B4-BE49-F238E27FC236}">
                <a16:creationId xmlns:a16="http://schemas.microsoft.com/office/drawing/2014/main" id="{D2F27D1E-C07D-43CB-A862-85BCDBA430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50975" y="2000250"/>
            <a:ext cx="6473825" cy="162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en-US" sz="27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THỂ DỤC</a:t>
            </a:r>
          </a:p>
          <a:p>
            <a:pPr algn="ctr" eaLnBrk="0" hangingPunct="0">
              <a:defRPr/>
            </a:pPr>
            <a:r>
              <a:rPr lang="en-US" sz="27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KHỐI 2</a:t>
            </a:r>
            <a:r>
              <a:rPr lang="en-US" sz="27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3BB7162A-9858-4BB9-82ED-861309B66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01" r="3381" b="1012"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VIỆT NAM ƠI ĐÁNH BAY COVID _ CoronaSong_ Viet nam oi Danh bay Corona_Lời bài hát Việt Nam ơi...mp3">
            <a:hlinkClick r:id="" action="ppaction://media"/>
            <a:extLst>
              <a:ext uri="{FF2B5EF4-FFF2-40B4-BE49-F238E27FC236}">
                <a16:creationId xmlns:a16="http://schemas.microsoft.com/office/drawing/2014/main" id="{7B391D6D-8D20-4EC4-A97E-89BF2FC7884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3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05E985-4F42-46D3-BF05-A21B9B587F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60606">
                <a:tint val="45000"/>
                <a:satMod val="400000"/>
              </a:srgbClr>
            </a:duotone>
            <a:lum bright="-40000" contrast="-40000"/>
          </a:blip>
          <a:stretch>
            <a:fillRect/>
          </a:stretch>
        </p:blipFill>
        <p:spPr>
          <a:xfrm flipH="1">
            <a:off x="-571502" y="3368162"/>
            <a:ext cx="4211177" cy="3574454"/>
          </a:xfrm>
          <a:prstGeom prst="rect">
            <a:avLst/>
          </a:prstGeom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79C37031-A55F-47FD-BE43-E51946B02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5938838"/>
            <a:ext cx="634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  <a:endParaRPr lang="en-US" altLang="en-US" b="1" i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1864" name="Rectangle 8">
            <a:extLst>
              <a:ext uri="{FF2B5EF4-FFF2-40B4-BE49-F238E27FC236}">
                <a16:creationId xmlns:a16="http://schemas.microsoft.com/office/drawing/2014/main" id="{77E2B9B2-B2FA-44C2-9297-A3AA1CD90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1974850"/>
            <a:ext cx="5715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thẳng lưng, không nói chuyện.</a:t>
            </a:r>
          </a:p>
          <a:p>
            <a:pPr algn="just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trung lắng nghe, quan sát</a:t>
            </a:r>
            <a:r>
              <a:rPr lang="en-US" altLang="en-US" sz="20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en-US" sz="2000" b="1">
              <a:solidFill>
                <a:srgbClr val="FFFF66"/>
              </a:solidFill>
            </a:endParaRPr>
          </a:p>
        </p:txBody>
      </p:sp>
      <p:sp>
        <p:nvSpPr>
          <p:cNvPr id="121867" name="Rectangle 11">
            <a:extLst>
              <a:ext uri="{FF2B5EF4-FFF2-40B4-BE49-F238E27FC236}">
                <a16:creationId xmlns:a16="http://schemas.microsoft.com/office/drawing/2014/main" id="{4CFC001C-616F-459F-9351-3FD88369E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4556125"/>
            <a:ext cx="3429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có ý kiến</a:t>
            </a:r>
            <a:r>
              <a:rPr lang="en-US" altLang="en-US" sz="20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giơ tay.</a:t>
            </a:r>
          </a:p>
          <a:p>
            <a:pPr algn="just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được hỏi, cần trả lời to</a:t>
            </a:r>
            <a:r>
              <a:rPr lang="en-US" altLang="en-US" sz="2000" b="1">
                <a:solidFill>
                  <a:srgbClr val="0000FF"/>
                </a:solidFill>
              </a:rPr>
              <a:t>,</a:t>
            </a:r>
          </a:p>
          <a:p>
            <a:pPr algn="just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ràng</a:t>
            </a:r>
            <a:r>
              <a:rPr lang="en-US" altLang="en-US" sz="2000" b="1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B5210-CE8F-445A-9B1A-723C9B505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73150"/>
            <a:ext cx="1371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SG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6D2FDE-3A23-4BB1-9FF7-5E7A5068C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5" y="2000250"/>
            <a:ext cx="563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altLang="en-US">
                <a:solidFill>
                  <a:srgbClr val="0000FF"/>
                </a:solidFill>
                <a:latin typeface="#9Slide07 Crocante"/>
              </a:rPr>
              <a:t>.</a:t>
            </a:r>
            <a:endParaRPr lang="en-US" altLang="en-US">
              <a:solidFill>
                <a:srgbClr val="0000FF"/>
              </a:solidFill>
              <a:latin typeface="#9Slide07 Crocant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26250C-EF36-4ECB-B8A6-22B336CD1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2998788"/>
            <a:ext cx="1371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altLang="en-US">
                <a:solidFill>
                  <a:srgbClr val="FFFF66"/>
                </a:solidFill>
                <a:latin typeface="#9Slide07 Crocante"/>
              </a:rPr>
              <a:t>.</a:t>
            </a:r>
            <a:endParaRPr lang="en-US" altLang="en-US">
              <a:solidFill>
                <a:srgbClr val="FFFF66"/>
              </a:solidFill>
              <a:latin typeface="#9Slide07 Crocant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FEF70-2CE6-4446-A4F1-44FFE57E9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3981450"/>
            <a:ext cx="1303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SG" altLang="en-US">
                <a:solidFill>
                  <a:srgbClr val="0000FF"/>
                </a:solidFill>
                <a:latin typeface="#9Slide07 Crocante"/>
              </a:rPr>
              <a:t>.</a:t>
            </a:r>
            <a:endParaRPr lang="en-US" altLang="en-US">
              <a:solidFill>
                <a:srgbClr val="0000FF"/>
              </a:solidFill>
              <a:latin typeface="#9Slide07 Crocant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1F12F9-2565-4401-956E-E8A671C1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4956175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SG" altLang="en-US">
                <a:solidFill>
                  <a:srgbClr val="FFFF66"/>
                </a:solidFill>
                <a:latin typeface="#9Slide07 Crocante"/>
              </a:rPr>
              <a:t>.</a:t>
            </a:r>
            <a:endParaRPr lang="en-US" altLang="en-US">
              <a:solidFill>
                <a:srgbClr val="FFFF66"/>
              </a:solidFill>
              <a:latin typeface="#9Slide07 Crocante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9FE7CC9-80C7-4063-BBBD-A37C61E7F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3505200"/>
            <a:ext cx="3429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SG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 MIC trong quá trình học</a:t>
            </a:r>
            <a:r>
              <a:rPr lang="en-SG" altLang="en-US" sz="2000" b="1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SG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bật khi trả lời</a:t>
            </a:r>
            <a:r>
              <a:rPr lang="en-SG" altLang="en-US" sz="2000" b="1">
                <a:solidFill>
                  <a:srgbClr val="0000FF"/>
                </a:solidFill>
              </a:rPr>
              <a:t>.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B592EFB-1B55-4DD3-8366-8893DDE89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2524125"/>
            <a:ext cx="3429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SG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đúng, đầy đủ HỌ TÊN </a:t>
            </a:r>
            <a:r>
              <a:rPr lang="vi-VN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ứng dụng</a:t>
            </a:r>
          </a:p>
          <a:p>
            <a:pPr algn="just"/>
            <a:r>
              <a:rPr lang="en-SG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mở VIDEO</a:t>
            </a:r>
            <a:r>
              <a:rPr lang="vi-VN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suốt quá trình học.</a:t>
            </a:r>
            <a:endParaRPr lang="en-US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F2A0B6F0-6678-448E-AEC6-10DA316D5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938" y="5546725"/>
            <a:ext cx="3429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SG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chat tự do</a:t>
            </a:r>
            <a:r>
              <a:rPr lang="en-SG" altLang="en-US" sz="2400" b="1">
                <a:solidFill>
                  <a:srgbClr val="D1FFD1"/>
                </a:solidFill>
              </a:rPr>
              <a:t>.</a:t>
            </a:r>
            <a:endParaRPr lang="en-US" altLang="en-US" sz="2400" b="1">
              <a:solidFill>
                <a:srgbClr val="D1FFD1"/>
              </a:solidFill>
            </a:endParaRPr>
          </a:p>
        </p:txBody>
      </p:sp>
      <p:pic>
        <p:nvPicPr>
          <p:cNvPr id="5130" name="Picture 10" descr="Kết quả hình ảnh cho raise hand zoom">
            <a:extLst>
              <a:ext uri="{FF2B5EF4-FFF2-40B4-BE49-F238E27FC236}">
                <a16:creationId xmlns:a16="http://schemas.microsoft.com/office/drawing/2014/main" id="{0636B85E-9B8A-4209-B66D-01C704C58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75" b="36078"/>
          <a:stretch/>
        </p:blipFill>
        <p:spPr bwMode="auto">
          <a:xfrm>
            <a:off x="7231063" y="4590354"/>
            <a:ext cx="1371600" cy="12109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0D5187F-4258-409E-99EF-40E4D0651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0" y="5237163"/>
            <a:ext cx="311150" cy="3365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pic>
        <p:nvPicPr>
          <p:cNvPr id="5132" name="Picture 12" descr="Kết quả hình ảnh cho no mic">
            <a:extLst>
              <a:ext uri="{FF2B5EF4-FFF2-40B4-BE49-F238E27FC236}">
                <a16:creationId xmlns:a16="http://schemas.microsoft.com/office/drawing/2014/main" id="{F39784AC-D318-40B7-AFE6-4B92125C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t="13548" r="9755" b="23634"/>
          <a:stretch>
            <a:fillRect/>
          </a:stretch>
        </p:blipFill>
        <p:spPr bwMode="auto">
          <a:xfrm>
            <a:off x="6300788" y="3790950"/>
            <a:ext cx="10525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Kết quả hình ảnh cho no chat">
            <a:extLst>
              <a:ext uri="{FF2B5EF4-FFF2-40B4-BE49-F238E27FC236}">
                <a16:creationId xmlns:a16="http://schemas.microsoft.com/office/drawing/2014/main" id="{7600EC65-9B2A-4C51-BD20-1DA51475E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"/>
          <a:stretch>
            <a:fillRect/>
          </a:stretch>
        </p:blipFill>
        <p:spPr bwMode="auto">
          <a:xfrm>
            <a:off x="6475413" y="5800725"/>
            <a:ext cx="7191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EC6B23-C66A-4755-8FE1-94B90044C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5967413"/>
            <a:ext cx="1371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SG" altLang="en-US">
                <a:solidFill>
                  <a:srgbClr val="FFFF66"/>
                </a:solidFill>
                <a:latin typeface="#9Slide07 Crocante"/>
              </a:rPr>
              <a:t>.</a:t>
            </a:r>
            <a:endParaRPr lang="en-US" altLang="en-US">
              <a:solidFill>
                <a:srgbClr val="FFFF66"/>
              </a:solidFill>
              <a:latin typeface="#9Slide07 Crocante"/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70A44FEC-D70A-42FE-A59C-60D0A815A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066800"/>
            <a:ext cx="5715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không gian yên tĩnh</a:t>
            </a:r>
            <a:r>
              <a:rPr lang="en-US" altLang="en-US" sz="20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en-US" sz="2400" b="1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135FF6-1ECB-405F-B037-BF90D041DA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00" t="18061" r="41635" b="7698"/>
          <a:stretch/>
        </p:blipFill>
        <p:spPr>
          <a:xfrm>
            <a:off x="385373" y="3973795"/>
            <a:ext cx="1962400" cy="2566296"/>
          </a:xfrm>
          <a:prstGeom prst="ellipse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6E47F9-DC15-4D53-B300-25E276599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20688"/>
            <a:ext cx="7691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#9Slide04 Vollkorn Black"/>
                <a:cs typeface="#9Slide04 Vollkorn Black"/>
              </a:rPr>
              <a:t>NỘI QUY LỚP HỌC TRỰC TUYẾN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/>
      <p:bldP spid="121867" grpId="0"/>
      <p:bldP spid="3" grpId="0"/>
      <p:bldP spid="12" grpId="0"/>
      <p:bldP spid="14" grpId="0"/>
      <p:bldP spid="15" grpId="0"/>
      <p:bldP spid="17" grpId="0"/>
      <p:bldP spid="18" grpId="0"/>
      <p:bldP spid="20" grpId="0"/>
      <p:bldP spid="21" grpId="0"/>
      <p:bldP spid="4" grpId="0" animBg="1"/>
      <p:bldP spid="22" grpId="0"/>
      <p:bldP spid="2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A810EAB5-8DB3-4C7D-8D1B-74320323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"/>
            <a:ext cx="8763000" cy="81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rgbClr val="C0008E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>
              <a:solidFill>
                <a:srgbClr val="C0008E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>
              <a:solidFill>
                <a:srgbClr val="C0008E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>
              <a:solidFill>
                <a:srgbClr val="C0008E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>
                <a:solidFill>
                  <a:srgbClr val="C0008E"/>
                </a:solidFill>
                <a:cs typeface="Times New Roman" panose="02020603050405020304" pitchFamily="18" charset="0"/>
              </a:rPr>
              <a:t>GIỚI THIỆU CHƯƠNG TRÌNH – CHUYỂN ĐỘI HÌNH HÀNG DỌC THÀNH ĐỘI HÌNH VÒNG TRÒN VÀ NGƯỢC LẠI</a:t>
            </a:r>
          </a:p>
          <a:p>
            <a:pPr>
              <a:buFont typeface="Arial" panose="020B0604020202020204" pitchFamily="34" charset="0"/>
              <a:buNone/>
            </a:pPr>
            <a:endParaRPr lang="en-US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endParaRPr lang="en-US" altLang="en-US" sz="4000" b="1">
              <a:solidFill>
                <a:srgbClr val="C000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4000" b="1">
              <a:solidFill>
                <a:srgbClr val="C0008E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4000" b="1">
              <a:solidFill>
                <a:srgbClr val="C0008E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4000" b="1">
              <a:solidFill>
                <a:srgbClr val="C0008E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4000" b="1">
              <a:solidFill>
                <a:srgbClr val="C0008E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4000" b="1">
              <a:solidFill>
                <a:srgbClr val="C0008E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4000" b="1">
              <a:solidFill>
                <a:srgbClr val="C0008E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B7FBD199-5DFC-4C35-A76D-607B2BBE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1000"/>
            <a:ext cx="7924800" cy="5867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I. Yêu cầu bài học</a:t>
            </a:r>
          </a:p>
          <a:p>
            <a:pPr algn="just">
              <a:buFontTx/>
              <a:buNone/>
            </a:pPr>
            <a:r>
              <a:rPr lang="vi-VN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Về phẩm chất: 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góp phần bồi dưỡng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cho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học sinh các phẩm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chất 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cụ thể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	- Đoàn kết, nghiêm túc, tích cực trong tập luyện và hoạt động tập thể.</a:t>
            </a:r>
          </a:p>
          <a:p>
            <a:pPr algn="just"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ích cự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tham gia các trò chơi vận động, có trách nhiệm trong khi chơi trò chơi và hình thành thói quen tập luyện TDTT.</a:t>
            </a:r>
          </a:p>
          <a:p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Về năng lực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2.1. Năng lực chung: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chủ và tự học: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Tự xem trước 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hiện chuyển đội hình hàng dọc thành đội hình vòng tròn và ngược lại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sách giáo khoa và quan sát lắng nghe giáo viên hướng dẫn qua băng hình</a:t>
            </a:r>
          </a:p>
          <a:p>
            <a:pPr algn="just"/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02F21FE5-85F1-4DB4-BBB9-361A2C395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7200"/>
            <a:ext cx="7924800" cy="6019800"/>
          </a:xfrm>
        </p:spPr>
        <p:txBody>
          <a:bodyPr/>
          <a:lstStyle/>
          <a:p>
            <a:pPr algn="just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2.2. Năng lực đặc thù: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NL chăm sóc SK: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Biết chọn vị trí tập luyện đảm bảo an toàn, rộng rãi và thoáng mát.</a:t>
            </a:r>
          </a:p>
          <a:p>
            <a:pPr algn="just"/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NL vận động cơ bản: 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chuyển đội hình hàng dọc thành đội hình vòng trò và ngược lại.</a:t>
            </a:r>
          </a:p>
          <a:p>
            <a:pPr algn="just"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Đồ dùng dạy học: </a:t>
            </a:r>
          </a:p>
          <a:p>
            <a:pPr algn="just"/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chuẩn bị: Hình ảnh minh họa, tài liệu học liệu…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Học sinh: Sách giáo khoa, trang </a:t>
            </a:r>
            <a:r>
              <a:rPr lang="en-US" altLang="zh-CN" sz="2800">
                <a:latin typeface="Times New Roman" panose="02020603050405020304" pitchFamily="18" charset="0"/>
                <a:ea typeface="SimSun" panose="02010600030101010101" pitchFamily="2" charset="-122"/>
              </a:rPr>
              <a:t>phục gọn gàng, thoải mái, đi giày thể thao hoặc đi dép có quai.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800">
                <a:latin typeface="Times New Roman" panose="02020603050405020304" pitchFamily="18" charset="0"/>
                <a:ea typeface="SimSun" panose="02010600030101010101" pitchFamily="2" charset="-122"/>
              </a:rPr>
              <a:t>Chọn vị trí tập luyện rộng rãi, thoáng mát, an toàn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vi-VN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54EA906-070A-4914-B4EF-0FD8658D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73914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I. BÀI KHỞI ĐỘNG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A795B378-8FFA-4AC5-A29A-8F56F123F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38" y="1371600"/>
            <a:ext cx="3802062" cy="8874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8410D-1FF4-4EC3-A195-B08BFB40C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2584450"/>
            <a:ext cx="3717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endParaRPr lang="en-US" alt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A024B-B900-43E7-B36D-08AAB6B9C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422650"/>
            <a:ext cx="3657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endParaRPr lang="en-US" alt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FE3B5-3D96-40CA-8BB5-D53D4D00C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260850"/>
            <a:ext cx="370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alt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ECC721F-3095-4189-96A8-8061C8EC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04800"/>
            <a:ext cx="6324600" cy="639763"/>
          </a:xfrm>
        </p:spPr>
        <p:txBody>
          <a:bodyPr/>
          <a:lstStyle/>
          <a:p>
            <a:r>
              <a:rPr lang="en-US" altLang="vi-VN" sz="2800">
                <a:solidFill>
                  <a:srgbClr val="0070C0"/>
                </a:solidFill>
              </a:rPr>
              <a:t>NHẠC KHỞI ĐỘNG</a:t>
            </a:r>
          </a:p>
        </p:txBody>
      </p:sp>
      <p:pic>
        <p:nvPicPr>
          <p:cNvPr id="4" name="Khởi động.mp4">
            <a:hlinkClick r:id="" action="ppaction://media"/>
            <a:extLst>
              <a:ext uri="{FF2B5EF4-FFF2-40B4-BE49-F238E27FC236}">
                <a16:creationId xmlns:a16="http://schemas.microsoft.com/office/drawing/2014/main" id="{7FDED0F4-EA3C-418F-8EC7-3DA80A7AFF2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63650"/>
            <a:ext cx="7416800" cy="55626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C7764270-3398-4196-BA3B-DBAE7E6F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57200"/>
            <a:ext cx="7696200" cy="54102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PHẦN CƠ BẢN</a:t>
            </a:r>
            <a:endParaRPr lang="en-US" altLang="en-US" b="1" dirty="0">
              <a:solidFill>
                <a:srgbClr val="C0008E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altLang="en-US" sz="1200" b="1" dirty="0">
              <a:solidFill>
                <a:srgbClr val="C0008E"/>
              </a:solidFill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0" indent="0" algn="just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ngũ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rổ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wrap="none" fromWordArt="1">
        <a:prstTxWarp prst="textPlain">
          <a:avLst>
            <a:gd name="adj" fmla="val 50000"/>
          </a:avLst>
        </a:prstTxWarp>
      </a:bodyPr>
      <a:lstStyle>
        <a:defPPr algn="ctr">
          <a:defRPr sz="2800" b="1" kern="10" smtClean="0">
            <a:ln w="12700">
              <a:solidFill>
                <a:srgbClr val="EAEAEA"/>
              </a:solidFill>
              <a:round/>
              <a:headEnd/>
              <a:tailEnd/>
            </a:ln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D0235D01-88CC-4586-BEDA-083CFDB519F9}"/>
</file>

<file path=customXml/itemProps2.xml><?xml version="1.0" encoding="utf-8"?>
<ds:datastoreItem xmlns:ds="http://schemas.openxmlformats.org/officeDocument/2006/customXml" ds:itemID="{AA008FC3-DBDD-4071-B84D-5EAEB028D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8FEACA-DBD9-4C74-BBD4-C4BE9C5D7D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5559</TotalTime>
  <Words>685</Words>
  <Application>Microsoft Office PowerPoint</Application>
  <PresentationFormat>Trình chiếu Trên màn hình (4:3)</PresentationFormat>
  <Paragraphs>131</Paragraphs>
  <Slides>20</Slides>
  <Notes>0</Notes>
  <HiddenSlides>0</HiddenSlides>
  <MMClips>4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1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I. BÀI KHỞI ĐỘNG</vt:lpstr>
      <vt:lpstr>NHẠC KHỞI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Thöù hai ngaøy 15 thaùng 8 naêm 2011</dc:title>
  <dc:creator>User</dc:creator>
  <cp:lastModifiedBy>DELL</cp:lastModifiedBy>
  <cp:revision>330</cp:revision>
  <dcterms:created xsi:type="dcterms:W3CDTF">2011-08-14T12:26:29Z</dcterms:created>
  <dcterms:modified xsi:type="dcterms:W3CDTF">2021-10-24T09:31:57Z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