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5" r:id="rId2"/>
    <p:sldId id="257" r:id="rId3"/>
    <p:sldId id="296" r:id="rId4"/>
    <p:sldId id="298" r:id="rId5"/>
    <p:sldId id="299" r:id="rId6"/>
    <p:sldId id="300" r:id="rId7"/>
    <p:sldId id="301" r:id="rId8"/>
    <p:sldId id="303" r:id="rId9"/>
    <p:sldId id="302" r:id="rId10"/>
    <p:sldId id="268" r:id="rId11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DB69"/>
    <a:srgbClr val="88DFE8"/>
    <a:srgbClr val="FF3399"/>
    <a:srgbClr val="FFCC2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462" y="84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382085" y="1143000"/>
            <a:ext cx="1003726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2060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200" b="1" smtClean="0">
                <a:solidFill>
                  <a:srgbClr val="002060"/>
                </a:solidFill>
                <a:latin typeface="Times New Roman" pitchFamily="18" charset="0"/>
              </a:rPr>
              <a:t>……</a:t>
            </a:r>
            <a:endParaRPr lang="en-US" altLang="en-US" sz="3200" b="1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127919" y="4963047"/>
            <a:ext cx="13868399" cy="211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16: AN TOÀN VỚI MÔI TRƯỜNG CÔNG NGHỆ TRONG GIA ĐÌNH(T4)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2510691" y="29718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5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16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225" y="700967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6049872" y="1790699"/>
            <a:ext cx="4679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595019" y="7051969"/>
            <a:ext cx="6934199" cy="133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defRPr/>
            </a:pPr>
            <a:r>
              <a:rPr lang="en-US" sz="36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 viên</a:t>
            </a:r>
            <a:r>
              <a:rPr lang="en-US" sz="3600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:……………………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US" sz="36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Lớp: </a:t>
            </a:r>
            <a:r>
              <a:rPr lang="en-US" sz="3600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………………</a:t>
            </a:r>
            <a:endParaRPr lang="en-US" sz="4800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27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m yêu cây xanh- Bài hát cực hay cho thiếu nhi về môi trường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1941" b="1985"/>
          <a:stretch/>
        </p:blipFill>
        <p:spPr>
          <a:xfrm>
            <a:off x="975519" y="685800"/>
            <a:ext cx="14325600" cy="7543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1813719" y="913445"/>
            <a:ext cx="12573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16: AN TOÀN VỚI MÔI TRƯỜNG CÔNG NGHỆ TRONG GIA ĐÌNH(T4)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 toàn khi sử dụng một số sản phẩm công nghệ.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06661" y="2285375"/>
            <a:ext cx="135896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i="1" dirty="0">
                <a:solidFill>
                  <a:srgbClr val="0000FF"/>
                </a:solidFill>
                <a:latin typeface="+mj-lt"/>
              </a:rPr>
              <a:t>Em hãy cùng người thân chia sẻ về những lưu ý khi sử dụng một số sản phẩm công nghệ trong gia đình để đảm bảo an toàn và tiết kiệm năng lượng.</a:t>
            </a:r>
            <a:endParaRPr lang="en-US" sz="3200" b="1" i="1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6" r="2454" b="75363"/>
          <a:stretch/>
        </p:blipFill>
        <p:spPr>
          <a:xfrm>
            <a:off x="1280319" y="3431806"/>
            <a:ext cx="13411200" cy="517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27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1813719" y="913445"/>
            <a:ext cx="12573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16: AN TOÀN VỚI MÔI TRƯỜNG CÔNG NGHỆ TRONG GIA ĐÌNH(T4)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 toàn khi sử dụng một số sản phẩm công nghệ.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06661" y="2285375"/>
            <a:ext cx="135896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i="1" dirty="0">
                <a:solidFill>
                  <a:srgbClr val="0000FF"/>
                </a:solidFill>
                <a:latin typeface="+mj-lt"/>
              </a:rPr>
              <a:t>Em hãy cùng người thân chia sẻ về những lưu ý khi sử dụng một số sản phẩm công nghệ trong gia đình để đảm bảo an toàn và tiết kiệm năng lượng.</a:t>
            </a:r>
            <a:endParaRPr lang="en-US" sz="3200" b="1" i="1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1" b="58021"/>
          <a:stretch/>
        </p:blipFill>
        <p:spPr>
          <a:xfrm>
            <a:off x="1409928" y="3459514"/>
            <a:ext cx="13586391" cy="530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83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1813719" y="913445"/>
            <a:ext cx="12573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16: AN TOÀN VỚI MÔI TRƯỜNG CÔNG NGHỆ TRONG GIA ĐÌNH(T4)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 toàn khi sử dụng một số sản phẩm công nghệ.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06661" y="2285375"/>
            <a:ext cx="135896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i="1" dirty="0">
                <a:solidFill>
                  <a:srgbClr val="0000FF"/>
                </a:solidFill>
                <a:latin typeface="+mj-lt"/>
              </a:rPr>
              <a:t>Em hãy cùng người thân chia sẻ về những lưu ý khi sử dụng một số sản phẩm công nghệ trong gia đình để đảm bảo an toàn và tiết kiệm năng lượng.</a:t>
            </a:r>
            <a:endParaRPr lang="en-US" sz="3200" b="1" i="1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79" b="37968"/>
          <a:stretch/>
        </p:blipFill>
        <p:spPr>
          <a:xfrm>
            <a:off x="1406661" y="3459514"/>
            <a:ext cx="13284858" cy="507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49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1813719" y="913445"/>
            <a:ext cx="12573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16: AN TOÀN VỚI MÔI TRƯỜNG CÔNG NGHỆ TRONG GIA ĐÌNH(T4)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 toàn khi sử dụng một số sản phẩm công nghệ.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06661" y="2285375"/>
            <a:ext cx="135896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i="1" dirty="0">
                <a:solidFill>
                  <a:srgbClr val="0000FF"/>
                </a:solidFill>
                <a:latin typeface="+mj-lt"/>
              </a:rPr>
              <a:t>Em hãy cùng người thân chia sẻ về những lưu ý khi sử dụng một số sản phẩm công nghệ trong gia đình để đảm bảo an toàn và tiết kiệm năng lượng.</a:t>
            </a:r>
            <a:endParaRPr lang="en-US" sz="3200" b="1" i="1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" t="62031" r="1896" b="19224"/>
          <a:stretch/>
        </p:blipFill>
        <p:spPr>
          <a:xfrm>
            <a:off x="1508919" y="3386122"/>
            <a:ext cx="12954000" cy="522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03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1813719" y="913445"/>
            <a:ext cx="12573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16: AN TOÀN VỚI MÔI TRƯỜNG CÔNG NGHỆ TRONG GIA ĐÌNH(T4)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 toàn khi sử dụng một số sản phẩm công nghệ.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06661" y="2285375"/>
            <a:ext cx="135896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i="1" dirty="0">
                <a:solidFill>
                  <a:srgbClr val="0000FF"/>
                </a:solidFill>
                <a:latin typeface="+mj-lt"/>
              </a:rPr>
              <a:t>Em hãy cùng người thân chia sẻ về những lưu ý khi sử dụng một số sản phẩm công nghệ trong gia đình để đảm bảo an toàn và tiết kiệm năng lượng.</a:t>
            </a:r>
            <a:endParaRPr lang="en-US" sz="3200" b="1" i="1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79"/>
          <a:stretch/>
        </p:blipFill>
        <p:spPr>
          <a:xfrm>
            <a:off x="1423783" y="3383374"/>
            <a:ext cx="13572536" cy="515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93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1813719" y="913445"/>
            <a:ext cx="12573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16: AN TOÀN VỚI MÔI TRƯỜNG CÔNG NGHỆ TRONG GIA ĐÌNH(T4)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 xử lý tình huống không an toàn.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41128" y="2335297"/>
            <a:ext cx="81375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89070" y="3733800"/>
            <a:ext cx="81375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73989" y="4940923"/>
            <a:ext cx="70455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51981" y="5871814"/>
            <a:ext cx="71304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26</a:t>
            </a:r>
            <a:r>
              <a:rPr lang="en-US" sz="36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</a:t>
            </a:r>
            <a:r>
              <a:rPr lang="en-US" sz="36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68147" y="6667297"/>
            <a:ext cx="81375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41452" y="7800438"/>
            <a:ext cx="87463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670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1813719" y="913445"/>
            <a:ext cx="12573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16: AN TOÀN VỚI MÔI TRƯỜNG CÔNG NGHỆ TRONG GIA ĐÌNH(T4)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 xử lý tình huống không an toàn.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" t="72887" r="9375" b="20813"/>
          <a:stretch/>
        </p:blipFill>
        <p:spPr>
          <a:xfrm>
            <a:off x="958183" y="2362200"/>
            <a:ext cx="13961936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96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363A764F-7BA2-4E85-9B74-B6B40C5D048E}"/>
</file>

<file path=customXml/itemProps2.xml><?xml version="1.0" encoding="utf-8"?>
<ds:datastoreItem xmlns:ds="http://schemas.openxmlformats.org/officeDocument/2006/customXml" ds:itemID="{7D06FD09-AF9C-4DCF-82A9-2909E380FC6D}"/>
</file>

<file path=customXml/itemProps3.xml><?xml version="1.0" encoding="utf-8"?>
<ds:datastoreItem xmlns:ds="http://schemas.openxmlformats.org/officeDocument/2006/customXml" ds:itemID="{CA10B20D-9FA9-420E-B1E5-BFF7F456EA96}"/>
</file>

<file path=docProps/app.xml><?xml version="1.0" encoding="utf-8"?>
<Properties xmlns="http://schemas.openxmlformats.org/officeDocument/2006/extended-properties" xmlns:vt="http://schemas.openxmlformats.org/officeDocument/2006/docPropsVTypes">
  <TotalTime>1249</TotalTime>
  <Words>559</Words>
  <Application>Microsoft Office PowerPoint</Application>
  <PresentationFormat>Custom</PresentationFormat>
  <Paragraphs>49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305</cp:revision>
  <dcterms:created xsi:type="dcterms:W3CDTF">2022-07-10T01:37:20Z</dcterms:created>
  <dcterms:modified xsi:type="dcterms:W3CDTF">2022-08-08T00:17:06Z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