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1" r:id="rId5"/>
    <p:sldId id="292" r:id="rId6"/>
    <p:sldId id="293" r:id="rId7"/>
    <p:sldId id="294" r:id="rId8"/>
    <p:sldId id="283" r:id="rId9"/>
    <p:sldId id="29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2223090"/>
            <a:ext cx="14190536" cy="66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1619" b="70771"/>
          <a:stretch/>
        </p:blipFill>
        <p:spPr bwMode="auto">
          <a:xfrm>
            <a:off x="956957" y="3366094"/>
            <a:ext cx="13713150" cy="4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4032" y="8106021"/>
            <a:ext cx="732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3786" y="8013689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baseline="30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31388" r="2152" b="36957"/>
          <a:stretch/>
        </p:blipFill>
        <p:spPr bwMode="auto">
          <a:xfrm>
            <a:off x="1133619" y="3359167"/>
            <a:ext cx="14184835" cy="46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387" y="77724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9931" y="7833280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Không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bật âm lượng radio quá to</a:t>
            </a:r>
            <a:endParaRPr lang="en-US" sz="3600" b="1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7" r="1755" b="4756"/>
          <a:stretch/>
        </p:blipFill>
        <p:spPr bwMode="auto">
          <a:xfrm>
            <a:off x="1280319" y="3426974"/>
            <a:ext cx="13868400" cy="4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438400"/>
            <a:ext cx="13716000" cy="512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719" y="7760301"/>
            <a:ext cx="1318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sản phẩm công nghệ trong gia đình cần đảm bảo an toàn, tiết kiệm năng lượng...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6801"/>
              </p:ext>
            </p:extLst>
          </p:nvPr>
        </p:nvGraphicFramePr>
        <p:xfrm>
          <a:off x="1127918" y="2971800"/>
          <a:ext cx="14020801" cy="5193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542">
                  <a:extLst>
                    <a:ext uri="{9D8B030D-6E8A-4147-A177-3AD203B41FA5}">
                      <a16:colId xmlns:a16="http://schemas.microsoft.com/office/drawing/2014/main" val="1366153164"/>
                    </a:ext>
                  </a:extLst>
                </a:gridCol>
                <a:gridCol w="6154388">
                  <a:extLst>
                    <a:ext uri="{9D8B030D-6E8A-4147-A177-3AD203B41FA5}">
                      <a16:colId xmlns:a16="http://schemas.microsoft.com/office/drawing/2014/main" val="857691410"/>
                    </a:ext>
                  </a:extLst>
                </a:gridCol>
                <a:gridCol w="6893871">
                  <a:extLst>
                    <a:ext uri="{9D8B030D-6E8A-4147-A177-3AD203B41FA5}">
                      <a16:colId xmlns:a16="http://schemas.microsoft.com/office/drawing/2014/main" val="191763096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sản phẩm công nghệ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khi sử dụng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7034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nl-NL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thoại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1869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388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93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3333" r="9259" b="60000"/>
          <a:stretch/>
        </p:blipFill>
        <p:spPr>
          <a:xfrm>
            <a:off x="1127919" y="2811664"/>
            <a:ext cx="13944600" cy="57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C48594A-3EB7-4E50-ADBB-F339FFD54BD2}"/>
</file>

<file path=customXml/itemProps2.xml><?xml version="1.0" encoding="utf-8"?>
<ds:datastoreItem xmlns:ds="http://schemas.openxmlformats.org/officeDocument/2006/customXml" ds:itemID="{F121675D-C87A-455D-951B-12193F2FD61F}"/>
</file>

<file path=customXml/itemProps3.xml><?xml version="1.0" encoding="utf-8"?>
<ds:datastoreItem xmlns:ds="http://schemas.openxmlformats.org/officeDocument/2006/customXml" ds:itemID="{A5002491-C1BB-4FD1-8893-B1783AFD4A9F}"/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563</Words>
  <Application>Microsoft Office PowerPoint</Application>
  <PresentationFormat>Custom</PresentationFormat>
  <Paragraphs>63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279</cp:revision>
  <dcterms:created xsi:type="dcterms:W3CDTF">2022-07-10T01:37:20Z</dcterms:created>
  <dcterms:modified xsi:type="dcterms:W3CDTF">2022-08-08T00:19:59Z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