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57" r:id="rId3"/>
    <p:sldId id="258" r:id="rId4"/>
    <p:sldId id="282" r:id="rId5"/>
    <p:sldId id="280" r:id="rId6"/>
    <p:sldId id="279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948" y="5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13" Type="http://schemas.openxmlformats.org/officeDocument/2006/relationships/hyperlink" Target="Cau%20hoi/Cau%202.pptx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hyperlink" Target="Cau%20hoi/Cau%201.pptx" TargetMode="External"/><Relationship Id="rId5" Type="http://schemas.openxmlformats.org/officeDocument/2006/relationships/image" Target="../media/image7.jpeg"/><Relationship Id="rId10" Type="http://schemas.openxmlformats.org/officeDocument/2006/relationships/hyperlink" Target="Cau%20hoi/Cau%204.pptx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Công nghệ lớp 3</a:t>
            </a:r>
          </a:p>
          <a:p>
            <a:pPr algn="ctr" eaLnBrk="1" hangingPunct="1"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SỬ DỤNG MÁY THU THANH (T2)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271919" y="2286000"/>
            <a:ext cx="4724400" cy="4690456"/>
            <a:chOff x="10271919" y="2672740"/>
            <a:chExt cx="4724400" cy="4690456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0271919" y="2672740"/>
              <a:ext cx="4724400" cy="4690456"/>
              <a:chOff x="2000250" y="2819400"/>
              <a:chExt cx="4019550" cy="4019550"/>
            </a:xfrm>
            <a:blipFill>
              <a:blip r:embed="rId2"/>
              <a:stretch>
                <a:fillRect/>
              </a:stretch>
            </a:blipFill>
          </p:grpSpPr>
          <p:sp>
            <p:nvSpPr>
              <p:cNvPr id="9" name="Line 37"/>
              <p:cNvSpPr>
                <a:spLocks noChangeShapeType="1"/>
              </p:cNvSpPr>
              <p:nvPr/>
            </p:nvSpPr>
            <p:spPr bwMode="auto">
              <a:xfrm flipV="1">
                <a:off x="4264025" y="3452813"/>
                <a:ext cx="0" cy="1320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3689" tIns="71844" rIns="143689" bIns="71844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000250" y="2819400"/>
                <a:ext cx="4019550" cy="40195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11" name="Straight Connector 10"/>
              <p:cNvCxnSpPr>
                <a:stCxn id="10" idx="2"/>
                <a:endCxn id="10" idx="6"/>
              </p:cNvCxnSpPr>
              <p:nvPr/>
            </p:nvCxnSpPr>
            <p:spPr>
              <a:xfrm>
                <a:off x="2000250" y="4829175"/>
                <a:ext cx="4019550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0"/>
                <a:endCxn id="10" idx="4"/>
              </p:cNvCxnSpPr>
              <p:nvPr/>
            </p:nvCxnSpPr>
            <p:spPr>
              <a:xfrm>
                <a:off x="4010025" y="2819400"/>
                <a:ext cx="0" cy="401955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5" name="Picture 2" descr="Ngày đầu vận động, học sinh huyện Phú Riềng quyên góp, ủng hộ đồng bào miền  Trung hơn 60 triệu đồng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55342">
              <a:off x="13009325" y="3386528"/>
              <a:ext cx="1541082" cy="1055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iỏi Văn - Bài văn: Hãy viết một đoạn văn ngắn kể về một việc tốt mà em  được chứng kiến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4"/>
            <a:stretch/>
          </p:blipFill>
          <p:spPr bwMode="auto">
            <a:xfrm rot="18474647">
              <a:off x="10768440" y="3375310"/>
              <a:ext cx="1531829" cy="1041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ậu bé tiểu học 5 năm cõng bạn tới trường - Báo Phụ Nữ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68370">
              <a:off x="10714884" y="5524049"/>
              <a:ext cx="1585622" cy="1076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Quyên góp, ủng hộ và trao quà tết cho học sinh có hoàn ...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88"/>
            <a:stretch/>
          </p:blipFill>
          <p:spPr bwMode="auto">
            <a:xfrm rot="8096279">
              <a:off x="12843038" y="5525778"/>
              <a:ext cx="1695984" cy="1170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4404810" y="990600"/>
            <a:ext cx="74382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LÁ LÀNH ĐÙM LÁ RÁCH</a:t>
            </a:r>
          </a:p>
        </p:txBody>
      </p:sp>
      <p:sp>
        <p:nvSpPr>
          <p:cNvPr id="14" name="Text Box 38" descr="Water droplets"/>
          <p:cNvSpPr txBox="1">
            <a:spLocks noChangeArrowheads="1"/>
          </p:cNvSpPr>
          <p:nvPr/>
        </p:nvSpPr>
        <p:spPr bwMode="auto">
          <a:xfrm>
            <a:off x="11172161" y="7390763"/>
            <a:ext cx="3011186" cy="891449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634119" y="3025136"/>
            <a:ext cx="0" cy="1545267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Isosceles Triangle 15"/>
          <p:cNvSpPr/>
          <p:nvPr/>
        </p:nvSpPr>
        <p:spPr>
          <a:xfrm>
            <a:off x="10588690" y="4566392"/>
            <a:ext cx="4114800" cy="2672608"/>
          </a:xfrm>
          <a:prstGeom prst="triangl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81519" y="7239000"/>
            <a:ext cx="3581400" cy="12192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 descr="Cậu bé tiểu học 5 năm cõng bạn tới trường - Báo Phụ Nữ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4" y="5591803"/>
            <a:ext cx="3689346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Quyên góp, ủng hộ và trao quà tết cho học sinh có hoàn ...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8"/>
          <a:stretch/>
        </p:blipFill>
        <p:spPr bwMode="auto">
          <a:xfrm>
            <a:off x="4937918" y="5543568"/>
            <a:ext cx="368471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Ngày đầu vận động, học sinh huyện Phú Riềng quyên góp, ủng hộ đồng bào miền  Trung hơn 60 triệu đồng.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2" y="2256733"/>
            <a:ext cx="3657600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Giỏi Văn - Bài văn: Hãy viết một đoạn văn ngắn kể về một việc tốt mà em  được chứng kiến">
            <a:hlinkClick r:id="rId1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/>
          <a:stretch/>
        </p:blipFill>
        <p:spPr bwMode="auto">
          <a:xfrm>
            <a:off x="4937919" y="2256733"/>
            <a:ext cx="3684713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090319" y="0"/>
            <a:ext cx="5492209" cy="930735"/>
            <a:chOff x="4988712" y="172432"/>
            <a:chExt cx="5399539" cy="930735"/>
          </a:xfrm>
        </p:grpSpPr>
        <p:grpSp>
          <p:nvGrpSpPr>
            <p:cNvPr id="23" name="Group 22"/>
            <p:cNvGrpSpPr/>
            <p:nvPr/>
          </p:nvGrpSpPr>
          <p:grpSpPr>
            <a:xfrm>
              <a:off x="4988712" y="172432"/>
              <a:ext cx="5399539" cy="930735"/>
              <a:chOff x="4988712" y="172432"/>
              <a:chExt cx="5399539" cy="93073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988712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0"/>
            <a:ext cx="5492209" cy="930735"/>
            <a:chOff x="5063626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5063626" y="172432"/>
              <a:ext cx="5399539" cy="930735"/>
              <a:chOff x="5063626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63626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4: SỬ DỤNG MÁY THU THANH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chỉ máy phát thanh và máy thu thanh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Quan sát và chỉ ra máy phát thanh và máy thu thanh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7323E1-AE2C-B052-D358-BCF3B061E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6" y="2864854"/>
            <a:ext cx="1866900" cy="20119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1931E7-E7EB-A59F-7677-BDBCD923C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558" y="2884249"/>
            <a:ext cx="2528370" cy="1659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C1EE81-8FF5-4717-E9BC-CC62C6CA2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558" y="5773922"/>
            <a:ext cx="1800224" cy="18924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C08807-A14E-2294-CB10-853E35C1C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185" y="2812097"/>
            <a:ext cx="3073270" cy="16593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121921-8D34-21C8-1666-13C5DE1359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74" y="5773922"/>
            <a:ext cx="2133599" cy="1847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131E76-FB55-58F9-3415-ADC72F8704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21" y="2946902"/>
            <a:ext cx="2758139" cy="18478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C0A369-3316-0FF1-B993-48F1D88FC5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192" y="5709367"/>
            <a:ext cx="3073270" cy="20453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206FDD4-1651-7367-4EE7-19731141B5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244" y="5732888"/>
            <a:ext cx="2758140" cy="18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0"/>
            <a:ext cx="5492209" cy="930735"/>
            <a:chOff x="5063626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5063626" y="172432"/>
              <a:ext cx="5399539" cy="930735"/>
              <a:chOff x="5063626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63626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4: SỬ DỤNG MÁY THU THANH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chỉ máy phát thanh và máy thu thanh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Máy thu thanh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7323E1-AE2C-B052-D358-BCF3B061E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82" y="2864854"/>
            <a:ext cx="2339517" cy="20119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1931E7-E7EB-A59F-7677-BDBCD923C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746" y="2864854"/>
            <a:ext cx="2528370" cy="18924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C1EE81-8FF5-4717-E9BC-CC62C6CA2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63" y="6054310"/>
            <a:ext cx="1800224" cy="18924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C08807-A14E-2294-CB10-853E35C1C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293" y="6054310"/>
            <a:ext cx="3073270" cy="19646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121921-8D34-21C8-1666-13C5DE1359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391" y="2745801"/>
            <a:ext cx="2133599" cy="1847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131E76-FB55-58F9-3415-ADC72F8704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80" y="6054310"/>
            <a:ext cx="2758139" cy="18478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C0A369-3316-0FF1-B993-48F1D88FC5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03" y="2988918"/>
            <a:ext cx="3073270" cy="20453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206FDD4-1651-7367-4EE7-19731141B5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19" y="2884248"/>
            <a:ext cx="2758140" cy="18053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B86D033-6B5B-E0C6-948D-BBDFB5C90BAA}"/>
              </a:ext>
            </a:extLst>
          </p:cNvPr>
          <p:cNvSpPr txBox="1"/>
          <p:nvPr/>
        </p:nvSpPr>
        <p:spPr>
          <a:xfrm>
            <a:off x="899319" y="5144869"/>
            <a:ext cx="1419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Máy phát thanh</a:t>
            </a:r>
          </a:p>
        </p:txBody>
      </p:sp>
    </p:spTree>
    <p:extLst>
      <p:ext uri="{BB962C8B-B14F-4D97-AF65-F5344CB8AC3E}">
        <p14:creationId xmlns:p14="http://schemas.microsoft.com/office/powerpoint/2010/main" val="20609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0"/>
            <a:ext cx="5492209" cy="930735"/>
            <a:chOff x="5063626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5063626" y="172432"/>
              <a:ext cx="5399539" cy="930735"/>
              <a:chOff x="5063626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63626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4: SỬ DỤNG MÁY THU THANH (T2)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08E78FD-3A23-5877-6B2D-C0CD0D605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502" y="3308771"/>
            <a:ext cx="2133600" cy="12001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C0A369-3316-0FF1-B993-48F1D88FC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38" y="3555454"/>
            <a:ext cx="1800225" cy="11239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D75573C-2FEE-9A53-6AA7-C51E598483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317" y="3091912"/>
            <a:ext cx="2247900" cy="15622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C41EFE-8558-81CB-CCA2-785E6FEFDA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6553200"/>
            <a:ext cx="2838450" cy="1609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8E1A46-F4CE-D657-4111-27141486F5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40" y="6553200"/>
            <a:ext cx="3238498" cy="17362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B3D2E7-B470-2151-2754-086D21A93D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948" y="654671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5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0"/>
            <a:ext cx="5492209" cy="930735"/>
            <a:chOff x="5063626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5063626" y="172432"/>
              <a:ext cx="5399539" cy="930735"/>
              <a:chOff x="5063626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63626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4: SỬ DỤNG MÁY THU THANH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nl-NL" sz="4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“Chiếc nón kì diệu”.</a:t>
            </a:r>
            <a:endParaRPr lang="en-US" sz="40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0719" y="2514600"/>
            <a:ext cx="15087600" cy="616033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lớp thành 2 đội (hoặc 4 đội chơi, tuỳ vào thực tế). Lắng nghe tên một số mục phát thanh, điền giờ vào phiếu. </a:t>
            </a:r>
          </a:p>
          <a:p>
            <a:pPr algn="ctr"/>
            <a:r>
              <a:rPr 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Cách chơi: </a:t>
            </a:r>
          </a:p>
          <a:p>
            <a:pPr algn="ctr"/>
            <a:r>
              <a:rPr 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Các nhóm lần lượt được chọn 1ô số trong 4 ô số (từ 1 đến 4 mỗi ô số chứa một câu hỏi các chương trình phát thanh)</a:t>
            </a:r>
          </a:p>
          <a:p>
            <a:pPr algn="ctr"/>
            <a:r>
              <a:rPr 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Nhóm thảo luận đưa ra câu trả lời.</a:t>
            </a:r>
          </a:p>
          <a:p>
            <a:pPr algn="ctr"/>
            <a:r>
              <a:rPr 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Trả lời đúng được nhận phần thưởng, trả lời sai nhóm khác được trả lời.</a:t>
            </a:r>
          </a:p>
        </p:txBody>
      </p:sp>
    </p:spTree>
    <p:extLst>
      <p:ext uri="{BB962C8B-B14F-4D97-AF65-F5344CB8AC3E}">
        <p14:creationId xmlns:p14="http://schemas.microsoft.com/office/powerpoint/2010/main" val="78042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7F9E2D14-6BFA-4A78-BB19-90BFF10003CA}"/>
</file>

<file path=customXml/itemProps2.xml><?xml version="1.0" encoding="utf-8"?>
<ds:datastoreItem xmlns:ds="http://schemas.openxmlformats.org/officeDocument/2006/customXml" ds:itemID="{55EF5A38-8026-4E0F-AAEE-7ED2872D7C89}"/>
</file>

<file path=customXml/itemProps3.xml><?xml version="1.0" encoding="utf-8"?>
<ds:datastoreItem xmlns:ds="http://schemas.openxmlformats.org/officeDocument/2006/customXml" ds:itemID="{F0CEF20F-6465-44B3-B881-5149BC6FDD5D}"/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301</Words>
  <Application>Microsoft Office PowerPoint</Application>
  <PresentationFormat>Custom</PresentationFormat>
  <Paragraphs>38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262</cp:revision>
  <dcterms:created xsi:type="dcterms:W3CDTF">2022-07-10T01:37:20Z</dcterms:created>
  <dcterms:modified xsi:type="dcterms:W3CDTF">2022-08-11T13:53:22Z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