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4"/>
  </p:notesMasterIdLst>
  <p:sldIdLst>
    <p:sldId id="275" r:id="rId8"/>
    <p:sldId id="1176" r:id="rId9"/>
    <p:sldId id="1584" r:id="rId10"/>
    <p:sldId id="1206" r:id="rId11"/>
    <p:sldId id="1174" r:id="rId12"/>
    <p:sldId id="1205" r:id="rId13"/>
    <p:sldId id="1179" r:id="rId14"/>
    <p:sldId id="1583" r:id="rId15"/>
    <p:sldId id="1580" r:id="rId16"/>
    <p:sldId id="1207" r:id="rId17"/>
    <p:sldId id="1572" r:id="rId18"/>
    <p:sldId id="1573" r:id="rId19"/>
    <p:sldId id="1182" r:id="rId20"/>
    <p:sldId id="1574" r:id="rId21"/>
    <p:sldId id="1575" r:id="rId22"/>
    <p:sldId id="1577" r:id="rId23"/>
    <p:sldId id="1582" r:id="rId24"/>
    <p:sldId id="1581" r:id="rId25"/>
    <p:sldId id="263" r:id="rId26"/>
    <p:sldId id="257" r:id="rId27"/>
    <p:sldId id="258" r:id="rId28"/>
    <p:sldId id="259" r:id="rId29"/>
    <p:sldId id="260" r:id="rId30"/>
    <p:sldId id="261" r:id="rId31"/>
    <p:sldId id="262" r:id="rId32"/>
    <p:sldId id="120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2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customXml" Target="../customXml/item1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9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media1.mp3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mp3"/><Relationship Id="rId22" Type="http://schemas.openxmlformats.org/officeDocument/2006/relationships/image" Target="../media/image7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6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1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787" r:id="rId12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png"/><Relationship Id="rId7" Type="http://schemas.openxmlformats.org/officeDocument/2006/relationships/image" Target="../media/image56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.png"/><Relationship Id="rId12" Type="http://schemas.openxmlformats.org/officeDocument/2006/relationships/image" Target="../media/image14.emf"/><Relationship Id="rId17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3.emf"/><Relationship Id="rId5" Type="http://schemas.openxmlformats.org/officeDocument/2006/relationships/image" Target="../media/image1.emf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emf"/><Relationship Id="rId1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4.emf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3.emf"/><Relationship Id="rId5" Type="http://schemas.openxmlformats.org/officeDocument/2006/relationships/image" Target="../media/image1.emf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0.png"/><Relationship Id="rId11" Type="http://schemas.openxmlformats.org/officeDocument/2006/relationships/image" Target="../media/image62.png"/><Relationship Id="rId5" Type="http://schemas.openxmlformats.org/officeDocument/2006/relationships/image" Target="../media/image68.png"/><Relationship Id="rId10" Type="http://schemas.openxmlformats.org/officeDocument/2006/relationships/image" Target="../media/image61.png"/><Relationship Id="rId4" Type="http://schemas.openxmlformats.org/officeDocument/2006/relationships/image" Target="../media/image67.png"/><Relationship Id="rId9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5.emf"/><Relationship Id="rId11" Type="http://schemas.openxmlformats.org/officeDocument/2006/relationships/image" Target="../media/image62.png"/><Relationship Id="rId5" Type="http://schemas.openxmlformats.org/officeDocument/2006/relationships/image" Target="../media/image74.png"/><Relationship Id="rId10" Type="http://schemas.openxmlformats.org/officeDocument/2006/relationships/image" Target="../media/image61.png"/><Relationship Id="rId4" Type="http://schemas.openxmlformats.org/officeDocument/2006/relationships/image" Target="../media/image67.png"/><Relationship Id="rId9" Type="http://schemas.openxmlformats.org/officeDocument/2006/relationships/image" Target="../media/image7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6.png"/><Relationship Id="rId11" Type="http://schemas.openxmlformats.org/officeDocument/2006/relationships/image" Target="../media/image62.png"/><Relationship Id="rId5" Type="http://schemas.openxmlformats.org/officeDocument/2006/relationships/image" Target="../media/image75.emf"/><Relationship Id="rId10" Type="http://schemas.openxmlformats.org/officeDocument/2006/relationships/image" Target="../media/image61.png"/><Relationship Id="rId4" Type="http://schemas.openxmlformats.org/officeDocument/2006/relationships/image" Target="../media/image67.png"/><Relationship Id="rId9" Type="http://schemas.openxmlformats.org/officeDocument/2006/relationships/image" Target="../media/image7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0.png"/><Relationship Id="rId11" Type="http://schemas.openxmlformats.org/officeDocument/2006/relationships/image" Target="../media/image62.png"/><Relationship Id="rId5" Type="http://schemas.openxmlformats.org/officeDocument/2006/relationships/image" Target="../media/image68.png"/><Relationship Id="rId10" Type="http://schemas.openxmlformats.org/officeDocument/2006/relationships/image" Target="../media/image61.png"/><Relationship Id="rId4" Type="http://schemas.openxmlformats.org/officeDocument/2006/relationships/image" Target="../media/image67.png"/><Relationship Id="rId9" Type="http://schemas.openxmlformats.org/officeDocument/2006/relationships/image" Target="../media/image7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0.png"/><Relationship Id="rId11" Type="http://schemas.openxmlformats.org/officeDocument/2006/relationships/image" Target="../media/image62.png"/><Relationship Id="rId5" Type="http://schemas.openxmlformats.org/officeDocument/2006/relationships/image" Target="../media/image67.png"/><Relationship Id="rId15" Type="http://schemas.openxmlformats.org/officeDocument/2006/relationships/image" Target="../media/image77.gif"/><Relationship Id="rId10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openxmlformats.org/officeDocument/2006/relationships/image" Target="../media/image72.png"/><Relationship Id="rId1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12" Type="http://schemas.openxmlformats.org/officeDocument/2006/relationships/image" Target="../media/image14.emf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3.emf"/><Relationship Id="rId5" Type="http://schemas.openxmlformats.org/officeDocument/2006/relationships/image" Target="../media/image1.emf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3685D1-9770-4BC4-B307-65FC0A556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79722" y="868104"/>
            <a:ext cx="7518400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97" b="1" dirty="0">
                <a:solidFill>
                  <a:srgbClr val="002060"/>
                </a:solidFill>
                <a:latin typeface="Times New Roman" pitchFamily="18" charset="0"/>
              </a:rPr>
              <a:t>TRƯỜNG TIỂU HỌC TRUNG YÊN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0742" y="3721914"/>
            <a:ext cx="10112236" cy="107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endParaRPr lang="en-US" sz="32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880631" y="2230372"/>
            <a:ext cx="8592457" cy="135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97" y="449336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531651" y="1345669"/>
            <a:ext cx="35049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441894" y="4859562"/>
            <a:ext cx="5194055" cy="98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449"/>
              </a:spcBef>
              <a:defRPr/>
            </a:pPr>
            <a:r>
              <a:rPr lang="en-US" sz="2696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Vũ Ngọc Anh</a:t>
            </a:r>
            <a:endParaRPr lang="en-US" sz="2696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449"/>
              </a:spcBef>
              <a:defRPr/>
            </a:pPr>
            <a:r>
              <a:rPr lang="en-US" sz="2696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96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3B</a:t>
            </a:r>
            <a:endParaRPr lang="en-US" sz="3595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</a:t>
            </a:r>
            <a:r>
              <a:rPr lang="en-US" altLang="zh-CN" sz="3600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</a:t>
            </a: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58" y="1729740"/>
            <a:ext cx="4358675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629" y="1729740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130" y="1366463"/>
            <a:ext cx="3947403" cy="3879519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248315" y="4645817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329718" y="4645817"/>
            <a:ext cx="3869596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343045" y="4668901"/>
            <a:ext cx="3600640" cy="175432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dự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báo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FC7FB77F-E7A3-4957-B35E-8907A780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25"/>
            <a:ext cx="12192000" cy="2327076"/>
          </a:xfrm>
          <a:prstGeom prst="rect">
            <a:avLst/>
          </a:prstGeom>
        </p:spPr>
      </p:pic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028812" y="216100"/>
            <a:ext cx="10868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ừ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thích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hợp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thiện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ư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ới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hiện</a:t>
            </a:r>
            <a:r>
              <a:rPr lang="en-US" altLang="zh-CN" sz="28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575595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475" y="1306528"/>
            <a:ext cx="2184201" cy="2641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120" y="1119266"/>
            <a:ext cx="2331957" cy="2880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A045F-AAE0-43FE-8392-2495F79029F7}"/>
              </a:ext>
            </a:extLst>
          </p:cNvPr>
          <p:cNvSpPr txBox="1"/>
          <p:nvPr/>
        </p:nvSpPr>
        <p:spPr>
          <a:xfrm>
            <a:off x="649793" y="4468088"/>
            <a:ext cx="108924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…….(1)…….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ten.</a:t>
            </a:r>
          </a:p>
          <a:p>
            <a:pPr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….…(2)….….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1EF5B-70A9-4EF9-9692-8282B66DB0E0}"/>
              </a:ext>
            </a:extLst>
          </p:cNvPr>
          <p:cNvSpPr/>
          <p:nvPr/>
        </p:nvSpPr>
        <p:spPr>
          <a:xfrm>
            <a:off x="224410" y="445219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13B890-2807-40C5-B057-DA2FB1A6ABAC}"/>
              </a:ext>
            </a:extLst>
          </p:cNvPr>
          <p:cNvSpPr/>
          <p:nvPr/>
        </p:nvSpPr>
        <p:spPr>
          <a:xfrm>
            <a:off x="255232" y="5460368"/>
            <a:ext cx="2898934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F209890A-14AD-4A40-90AF-4AE6F4701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99" y="2627328"/>
            <a:ext cx="2008444" cy="2003016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FE649EA7-DDB8-48CA-B55C-5F82146DE9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8" b="-1239"/>
          <a:stretch/>
        </p:blipFill>
        <p:spPr>
          <a:xfrm>
            <a:off x="10955653" y="4895075"/>
            <a:ext cx="1564344" cy="2062103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6373238E-43D8-4761-A61F-8A7D3EE24B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88" y="6274983"/>
            <a:ext cx="686294" cy="583017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D891C5A0-1C66-418C-8388-E73257AD9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35" y="6475198"/>
            <a:ext cx="429894" cy="365201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E6CDE87C-D315-486D-B375-B424DF180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5619" y="6425538"/>
            <a:ext cx="521362" cy="442904"/>
          </a:xfrm>
          <a:prstGeom prst="rect">
            <a:avLst/>
          </a:prstGeom>
        </p:spPr>
      </p:pic>
      <p:pic>
        <p:nvPicPr>
          <p:cNvPr id="20" name="图片 22">
            <a:extLst>
              <a:ext uri="{FF2B5EF4-FFF2-40B4-BE49-F238E27FC236}">
                <a16:creationId xmlns:a16="http://schemas.microsoft.com/office/drawing/2014/main" id="{634488D4-EB6B-413B-81D7-BDBAFEB1D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7419" y="6526635"/>
            <a:ext cx="425704" cy="3616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959996-0509-4937-92BF-FE07B4788C92}"/>
              </a:ext>
            </a:extLst>
          </p:cNvPr>
          <p:cNvSpPr/>
          <p:nvPr/>
        </p:nvSpPr>
        <p:spPr>
          <a:xfrm>
            <a:off x="2763353" y="3799534"/>
            <a:ext cx="2008444" cy="46164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11E3EF9-7718-4F48-B59B-3EF1956655B9}"/>
              </a:ext>
            </a:extLst>
          </p:cNvPr>
          <p:cNvSpPr/>
          <p:nvPr/>
        </p:nvSpPr>
        <p:spPr>
          <a:xfrm>
            <a:off x="7020999" y="3767672"/>
            <a:ext cx="2008444" cy="46164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2025727-F574-4249-BEE8-345C33C5F2AA}"/>
              </a:ext>
            </a:extLst>
          </p:cNvPr>
          <p:cNvSpPr/>
          <p:nvPr/>
        </p:nvSpPr>
        <p:spPr>
          <a:xfrm>
            <a:off x="463289" y="913543"/>
            <a:ext cx="2836190" cy="130185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accent5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Xưa</a:t>
            </a:r>
            <a:endParaRPr lang="en-US" sz="6600" b="1" dirty="0">
              <a:ln w="9525">
                <a:solidFill>
                  <a:srgbClr val="002060"/>
                </a:solidFill>
                <a:prstDash val="solid"/>
              </a:ln>
              <a:solidFill>
                <a:schemeClr val="accent5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885A641-948A-4A8F-8FDA-D21A3B8288ED}"/>
              </a:ext>
            </a:extLst>
          </p:cNvPr>
          <p:cNvSpPr/>
          <p:nvPr/>
        </p:nvSpPr>
        <p:spPr>
          <a:xfrm>
            <a:off x="8659423" y="516779"/>
            <a:ext cx="2836190" cy="130185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Nay</a:t>
            </a:r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881C9996-1639-4246-A56A-2CEFF2A78D32}"/>
              </a:ext>
            </a:extLst>
          </p:cNvPr>
          <p:cNvSpPr/>
          <p:nvPr/>
        </p:nvSpPr>
        <p:spPr>
          <a:xfrm rot="20701490">
            <a:off x="5445770" y="1690990"/>
            <a:ext cx="1589609" cy="4644033"/>
          </a:xfrm>
          <a:prstGeom prst="lightningBol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58EEB5-C1D5-4015-9E37-32DF2671B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04" y="4123159"/>
            <a:ext cx="2180511" cy="1768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F725A6-20C0-44E6-B010-B450A1329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3" b="94876" l="9961" r="89844">
                        <a14:foregroundMark x1="19043" y1="21962" x2="17773" y2="22987"/>
                        <a14:foregroundMark x1="16504" y1="21962" x2="16504" y2="88726"/>
                        <a14:foregroundMark x1="16504" y1="88726" x2="37793" y2="90630"/>
                        <a14:foregroundMark x1="37793" y1="90630" x2="65137" y2="83602"/>
                        <a14:foregroundMark x1="65137" y1="83602" x2="79980" y2="56223"/>
                        <a14:foregroundMark x1="79980" y1="56223" x2="77051" y2="20205"/>
                        <a14:foregroundMark x1="77051" y1="20205" x2="17188" y2="23865"/>
                        <a14:foregroundMark x1="23340" y1="61201" x2="50781" y2="33382"/>
                        <a14:foregroundMark x1="50781" y1="33382" x2="77539" y2="31332"/>
                        <a14:foregroundMark x1="77539" y1="31332" x2="67578" y2="34114"/>
                        <a14:foregroundMark x1="18359" y1="94876" x2="43262" y2="91069"/>
                        <a14:foregroundMark x1="63867" y1="89312" x2="80078" y2="84627"/>
                        <a14:foregroundMark x1="22168" y1="78038" x2="18750" y2="46413"/>
                        <a14:foregroundMark x1="18750" y1="46413" x2="20215" y2="25769"/>
                        <a14:foregroundMark x1="19043" y1="49048" x2="31445" y2="44363"/>
                        <a14:foregroundMark x1="17773" y1="8053" x2="22168" y2="22987"/>
                        <a14:foregroundMark x1="19043" y1="13616" x2="19043" y2="3367"/>
                        <a14:foregroundMark x1="73242" y1="17277" x2="84375" y2="17277"/>
                        <a14:foregroundMark x1="76367" y1="16398" x2="77539" y2="2343"/>
                        <a14:foregroundMark x1="14648" y1="61201" x2="14648" y2="25769"/>
                        <a14:foregroundMark x1="20215" y1="19180" x2="41406" y2="15520"/>
                        <a14:foregroundMark x1="41406" y1="15520" x2="44531" y2="15520"/>
                        <a14:foregroundMark x1="68848" y1="15520" x2="75684" y2="15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5" y="2262201"/>
            <a:ext cx="2487836" cy="1659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7A3CA0-2968-4083-8229-A2697E2C8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30" b="93093" l="4433" r="95567">
                        <a14:foregroundMark x1="38454" y1="15979" x2="53299" y2="19072"/>
                        <a14:foregroundMark x1="5670" y1="41340" x2="14948" y2="83196"/>
                        <a14:foregroundMark x1="14948" y1="83196" x2="80103" y2="93093"/>
                        <a14:foregroundMark x1="80103" y1="93093" x2="94330" y2="62062"/>
                        <a14:foregroundMark x1="94330" y1="62062" x2="86082" y2="35979"/>
                        <a14:foregroundMark x1="72268" y1="78351" x2="60722" y2="92062"/>
                        <a14:foregroundMark x1="89278" y1="96289" x2="52680" y2="93093"/>
                        <a14:foregroundMark x1="52680" y1="93093" x2="46907" y2="90000"/>
                        <a14:foregroundMark x1="69175" y1="55052" x2="72268" y2="83608"/>
                        <a14:foregroundMark x1="50103" y1="88866" x2="77010" y2="68763"/>
                        <a14:foregroundMark x1="77010" y1="68763" x2="70206" y2="55052"/>
                        <a14:foregroundMark x1="74433" y1="50825" x2="78660" y2="67732"/>
                        <a14:foregroundMark x1="64948" y1="50825" x2="77629" y2="63505"/>
                        <a14:foregroundMark x1="70206" y1="86804" x2="71237" y2="92062"/>
                        <a14:foregroundMark x1="73402" y1="42371" x2="7835" y2="45567"/>
                        <a14:foregroundMark x1="79691" y1="34948" x2="4639" y2="34948"/>
                        <a14:foregroundMark x1="14124" y1="18041" x2="19485" y2="18041"/>
                        <a14:foregroundMark x1="35258" y1="5361" x2="35258" y2="4330"/>
                        <a14:foregroundMark x1="54330" y1="18041" x2="58557" y2="18041"/>
                        <a14:foregroundMark x1="68041" y1="27526" x2="68041" y2="27526"/>
                        <a14:foregroundMark x1="68041" y1="27526" x2="64948" y2="23299"/>
                        <a14:foregroundMark x1="8866" y1="52990" x2="35464" y2="82990"/>
                        <a14:foregroundMark x1="35464" y1="82990" x2="45876" y2="88866"/>
                        <a14:foregroundMark x1="95567" y1="50825" x2="95567" y2="57216"/>
                        <a14:foregroundMark x1="73402" y1="71959" x2="74433" y2="67732"/>
                        <a14:foregroundMark x1="56495" y1="88866" x2="78660" y2="75155"/>
                        <a14:foregroundMark x1="77629" y1="78351" x2="80825" y2="69897"/>
                        <a14:foregroundMark x1="35258" y1="5361" x2="35258" y2="6392"/>
                        <a14:foregroundMark x1="40619" y1="7423" x2="38454" y2="6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93" y="2354652"/>
            <a:ext cx="1768507" cy="1768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E9B7D6-41C8-4998-B2AB-D34956A0E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98" y="1816065"/>
            <a:ext cx="2196941" cy="21969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F4EB38-1488-4ABE-B188-43AB2DB324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 r="51913"/>
          <a:stretch/>
        </p:blipFill>
        <p:spPr>
          <a:xfrm>
            <a:off x="8576464" y="3921568"/>
            <a:ext cx="958274" cy="180625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A52607F-A1B4-49DE-9337-4748A0972869}"/>
              </a:ext>
            </a:extLst>
          </p:cNvPr>
          <p:cNvSpPr/>
          <p:nvPr/>
        </p:nvSpPr>
        <p:spPr>
          <a:xfrm>
            <a:off x="3723084" y="326281"/>
            <a:ext cx="4586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Máy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thu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thanh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637447-382B-4C8A-A787-F60BBEC52F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58" b="90000" l="10000" r="90000">
                        <a14:foregroundMark x1="35729" y1="8750" x2="54063" y2="7500"/>
                        <a14:foregroundMark x1="54063" y1="7500" x2="58021" y2="7500"/>
                        <a14:foregroundMark x1="44479" y1="3958" x2="53646" y2="4583"/>
                        <a14:foregroundMark x1="59896" y1="3958" x2="56354" y2="4167"/>
                        <a14:foregroundMark x1="33438" y1="5833" x2="40104" y2="5208"/>
                        <a14:foregroundMark x1="34479" y1="5625" x2="40521" y2="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3" r="13489" b="8291"/>
          <a:stretch/>
        </p:blipFill>
        <p:spPr>
          <a:xfrm>
            <a:off x="6905276" y="1816065"/>
            <a:ext cx="1579234" cy="19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22912" y="1815184"/>
            <a:ext cx="500525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7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sp>
        <p:nvSpPr>
          <p:cNvPr id="13" name="Text Box 17">
            <a:extLst>
              <a:ext uri="{FF2B5EF4-FFF2-40B4-BE49-F238E27FC236}">
                <a16:creationId xmlns:a16="http://schemas.microsoft.com/office/drawing/2014/main" id="{95945BF0-52D7-49BB-9111-B26D86CD5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290" y="2022680"/>
            <a:ext cx="9581365" cy="17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CẢM ƠN QUÝ THẦY CÔ</a:t>
            </a:r>
          </a:p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VÀ CÁC EM</a:t>
            </a:r>
          </a:p>
          <a:p>
            <a:pPr algn="ctr" eaLnBrk="1" hangingPunct="1"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 LẮNG NGHE</a:t>
            </a:r>
          </a:p>
        </p:txBody>
      </p:sp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quạt máy">
            <a:hlinkClick r:id="" action="ppaction://media"/>
            <a:extLst>
              <a:ext uri="{FF2B5EF4-FFF2-40B4-BE49-F238E27FC236}">
                <a16:creationId xmlns:a16="http://schemas.microsoft.com/office/drawing/2014/main" id="{D6E767F0-12AF-445B-AD72-C983310A4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C7B401E0-EBD1-4E59-8B6A-0E73F1D93D71}"/>
              </a:ext>
            </a:extLst>
          </p:cNvPr>
          <p:cNvSpPr/>
          <p:nvPr/>
        </p:nvSpPr>
        <p:spPr>
          <a:xfrm>
            <a:off x="3885765" y="683231"/>
            <a:ext cx="7226520" cy="2745769"/>
          </a:xfrm>
          <a:prstGeom prst="cloud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3EA2A-8D4D-46EF-BC07-801CF8F6E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469" y1="40469" x2="46719" y2="45156"/>
                        <a14:foregroundMark x1="53594" y1="37500" x2="56719" y2="41563"/>
                        <a14:foregroundMark x1="28906" y1="18594" x2="29219" y2="18906"/>
                        <a14:foregroundMark x1="29219" y1="29531" x2="29219" y2="29531"/>
                        <a14:foregroundMark x1="18594" y1="35156" x2="21406" y2="33594"/>
                        <a14:foregroundMark x1="24844" y1="45156" x2="24844" y2="45313"/>
                        <a14:foregroundMark x1="67344" y1="22656" x2="69844" y2="22656"/>
                        <a14:foregroundMark x1="66094" y1="35625" x2="66406" y2="3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65" y="1589869"/>
            <a:ext cx="6096000" cy="609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924A2-3C4D-4833-AE99-0E741FA094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250" l="10000" r="90000">
                        <a14:foregroundMark x1="42188" y1="17917" x2="45625" y2="14722"/>
                        <a14:foregroundMark x1="71172" y1="13333" x2="74375" y2="16111"/>
                        <a14:foregroundMark x1="46016" y1="88333" x2="47891" y2="91111"/>
                        <a14:foregroundMark x1="71953" y1="91250" x2="73359" y2="8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3624" r="17341" b="1369"/>
          <a:stretch/>
        </p:blipFill>
        <p:spPr>
          <a:xfrm>
            <a:off x="8729413" y="3214805"/>
            <a:ext cx="2504703" cy="28461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D7541D-6954-4112-9010-76F1E5A643B7}"/>
              </a:ext>
            </a:extLst>
          </p:cNvPr>
          <p:cNvSpPr/>
          <p:nvPr/>
        </p:nvSpPr>
        <p:spPr>
          <a:xfrm>
            <a:off x="9237845" y="3868118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81C5C5-3021-447D-884A-4A34E0E24CDA}"/>
              </a:ext>
            </a:extLst>
          </p:cNvPr>
          <p:cNvSpPr/>
          <p:nvPr/>
        </p:nvSpPr>
        <p:spPr>
          <a:xfrm>
            <a:off x="9229155" y="3912618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207FD2-382A-44C3-B758-1867BBC977BB}"/>
              </a:ext>
            </a:extLst>
          </p:cNvPr>
          <p:cNvSpPr/>
          <p:nvPr/>
        </p:nvSpPr>
        <p:spPr>
          <a:xfrm>
            <a:off x="9259228" y="3853830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AFE6C3-92B3-451B-8241-409959B49E66}"/>
              </a:ext>
            </a:extLst>
          </p:cNvPr>
          <p:cNvSpPr/>
          <p:nvPr/>
        </p:nvSpPr>
        <p:spPr>
          <a:xfrm>
            <a:off x="9270330" y="3898330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B0B81E-C565-469E-A1CF-87D4F35160E2}"/>
              </a:ext>
            </a:extLst>
          </p:cNvPr>
          <p:cNvSpPr/>
          <p:nvPr/>
        </p:nvSpPr>
        <p:spPr>
          <a:xfrm>
            <a:off x="9248126" y="3845318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7479346-C79A-4FD7-BE16-B044F4C3FDCE}"/>
              </a:ext>
            </a:extLst>
          </p:cNvPr>
          <p:cNvSpPr/>
          <p:nvPr/>
        </p:nvSpPr>
        <p:spPr>
          <a:xfrm>
            <a:off x="9237845" y="3853497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4C5829-A9B8-48BC-A9C2-AC8F10E6D777}"/>
              </a:ext>
            </a:extLst>
          </p:cNvPr>
          <p:cNvSpPr/>
          <p:nvPr/>
        </p:nvSpPr>
        <p:spPr>
          <a:xfrm>
            <a:off x="9224136" y="3894143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04B8F5-66EF-439D-9D8A-F6FB3F427D2D}"/>
              </a:ext>
            </a:extLst>
          </p:cNvPr>
          <p:cNvSpPr/>
          <p:nvPr/>
        </p:nvSpPr>
        <p:spPr>
          <a:xfrm>
            <a:off x="9232826" y="3908431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F014A7D-1D8C-4734-938A-C4ED4F339CFD}"/>
              </a:ext>
            </a:extLst>
          </p:cNvPr>
          <p:cNvSpPr/>
          <p:nvPr/>
        </p:nvSpPr>
        <p:spPr>
          <a:xfrm>
            <a:off x="9239540" y="3894143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1E78E6-DF2C-4485-A807-67A26401BAD8}"/>
              </a:ext>
            </a:extLst>
          </p:cNvPr>
          <p:cNvSpPr/>
          <p:nvPr/>
        </p:nvSpPr>
        <p:spPr>
          <a:xfrm>
            <a:off x="9260542" y="3842093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63AD51-1D7F-437E-AF6D-47B91CFD6293}"/>
              </a:ext>
            </a:extLst>
          </p:cNvPr>
          <p:cNvSpPr/>
          <p:nvPr/>
        </p:nvSpPr>
        <p:spPr>
          <a:xfrm>
            <a:off x="9285630" y="3908431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718E496-C829-4C78-9DF9-3DD585109910}"/>
              </a:ext>
            </a:extLst>
          </p:cNvPr>
          <p:cNvSpPr/>
          <p:nvPr/>
        </p:nvSpPr>
        <p:spPr>
          <a:xfrm>
            <a:off x="9246723" y="3858849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61874C-2345-4841-9144-60845170766A}"/>
              </a:ext>
            </a:extLst>
          </p:cNvPr>
          <p:cNvSpPr/>
          <p:nvPr/>
        </p:nvSpPr>
        <p:spPr>
          <a:xfrm>
            <a:off x="9236473" y="3856880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51278C0-ED2B-4E71-9515-525E3A67FF30}"/>
              </a:ext>
            </a:extLst>
          </p:cNvPr>
          <p:cNvSpPr/>
          <p:nvPr/>
        </p:nvSpPr>
        <p:spPr>
          <a:xfrm>
            <a:off x="9201827" y="3864402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BFF789-195E-495A-B299-6C3A30456837}"/>
              </a:ext>
            </a:extLst>
          </p:cNvPr>
          <p:cNvSpPr/>
          <p:nvPr/>
        </p:nvSpPr>
        <p:spPr>
          <a:xfrm>
            <a:off x="9292557" y="3877903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8D917E-FC84-4BD8-878F-5B0163AE0C42}"/>
              </a:ext>
            </a:extLst>
          </p:cNvPr>
          <p:cNvSpPr/>
          <p:nvPr/>
        </p:nvSpPr>
        <p:spPr>
          <a:xfrm>
            <a:off x="9285629" y="3845318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707520-8BC3-421B-AF19-9A759650C5D8}"/>
              </a:ext>
            </a:extLst>
          </p:cNvPr>
          <p:cNvSpPr/>
          <p:nvPr/>
        </p:nvSpPr>
        <p:spPr>
          <a:xfrm>
            <a:off x="9220579" y="3855103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6B5B69-A288-46D6-9E76-F4D85F10BF66}"/>
              </a:ext>
            </a:extLst>
          </p:cNvPr>
          <p:cNvSpPr/>
          <p:nvPr/>
        </p:nvSpPr>
        <p:spPr>
          <a:xfrm>
            <a:off x="9227493" y="3880953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0E703A6-A553-42CF-BD13-C66D43D47DAA}"/>
              </a:ext>
            </a:extLst>
          </p:cNvPr>
          <p:cNvSpPr/>
          <p:nvPr/>
        </p:nvSpPr>
        <p:spPr>
          <a:xfrm>
            <a:off x="9236869" y="3908431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5ADFE03-31DE-48B7-A0A9-A8D5F473247C}"/>
              </a:ext>
            </a:extLst>
          </p:cNvPr>
          <p:cNvSpPr/>
          <p:nvPr/>
        </p:nvSpPr>
        <p:spPr>
          <a:xfrm>
            <a:off x="9250758" y="3873716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E9A83DF-DFEB-4778-AF3C-7473470725C1}"/>
              </a:ext>
            </a:extLst>
          </p:cNvPr>
          <p:cNvSpPr/>
          <p:nvPr/>
        </p:nvSpPr>
        <p:spPr>
          <a:xfrm>
            <a:off x="9206828" y="3887548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7DD5BF5-F7B8-4AAB-BE14-3A956B73A0BA}"/>
              </a:ext>
            </a:extLst>
          </p:cNvPr>
          <p:cNvSpPr/>
          <p:nvPr/>
        </p:nvSpPr>
        <p:spPr>
          <a:xfrm>
            <a:off x="9219117" y="3931093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0AB851-3F40-465A-AFE1-74B8BD77E8BB}"/>
              </a:ext>
            </a:extLst>
          </p:cNvPr>
          <p:cNvSpPr/>
          <p:nvPr/>
        </p:nvSpPr>
        <p:spPr>
          <a:xfrm>
            <a:off x="9225471" y="3873745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pic>
        <p:nvPicPr>
          <p:cNvPr id="2" name="Tieng-kim-giay-dong-ho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B0D831D2-07C0-4647-A9BE-B2DA5B7DE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83339" y="4300653"/>
            <a:ext cx="609600" cy="6096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60F1328E-BD82-4BEC-8790-9505D434A86B}"/>
              </a:ext>
            </a:extLst>
          </p:cNvPr>
          <p:cNvSpPr/>
          <p:nvPr/>
        </p:nvSpPr>
        <p:spPr>
          <a:xfrm>
            <a:off x="9263402" y="3931093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254B33-D00D-4EA5-A820-C16FD7BEA6D6}"/>
              </a:ext>
            </a:extLst>
          </p:cNvPr>
          <p:cNvSpPr/>
          <p:nvPr/>
        </p:nvSpPr>
        <p:spPr>
          <a:xfrm>
            <a:off x="9271270" y="3884042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12144BE-EA14-43B6-99A8-DD5DCCE24D0E}"/>
              </a:ext>
            </a:extLst>
          </p:cNvPr>
          <p:cNvSpPr/>
          <p:nvPr/>
        </p:nvSpPr>
        <p:spPr>
          <a:xfrm>
            <a:off x="9286570" y="3893830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2A07C0E-AFF8-44F3-A5FE-8E01DD7B7C83}"/>
              </a:ext>
            </a:extLst>
          </p:cNvPr>
          <p:cNvSpPr/>
          <p:nvPr/>
        </p:nvSpPr>
        <p:spPr>
          <a:xfrm>
            <a:off x="9260335" y="3863302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A0565F6-89FA-4F70-A05E-B0CBDE627AEA}"/>
              </a:ext>
            </a:extLst>
          </p:cNvPr>
          <p:cNvSpPr/>
          <p:nvPr/>
        </p:nvSpPr>
        <p:spPr>
          <a:xfrm>
            <a:off x="9273460" y="3889643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F81880-D87D-48BE-80E7-A1C204922A02}"/>
              </a:ext>
            </a:extLst>
          </p:cNvPr>
          <p:cNvSpPr/>
          <p:nvPr/>
        </p:nvSpPr>
        <p:spPr>
          <a:xfrm>
            <a:off x="9270329" y="3867755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37E48BC-AE67-4C16-A749-CF74E5684CC1}"/>
              </a:ext>
            </a:extLst>
          </p:cNvPr>
          <p:cNvSpPr/>
          <p:nvPr/>
        </p:nvSpPr>
        <p:spPr>
          <a:xfrm>
            <a:off x="9253241" y="3844118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040DAE9-5071-4F73-8CD7-F8B07F89A49E}"/>
              </a:ext>
            </a:extLst>
          </p:cNvPr>
          <p:cNvSpPr/>
          <p:nvPr/>
        </p:nvSpPr>
        <p:spPr>
          <a:xfrm>
            <a:off x="9272958" y="3908431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2251EE5-4F9D-4B26-9F95-DA326DC68DD1}"/>
              </a:ext>
            </a:extLst>
          </p:cNvPr>
          <p:cNvSpPr/>
          <p:nvPr/>
        </p:nvSpPr>
        <p:spPr>
          <a:xfrm>
            <a:off x="9189902" y="3893987"/>
            <a:ext cx="1564473" cy="158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4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6971A3-F347-48CA-9AA4-0E0152508E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0910" y="5532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số máy thu thanh">
            <a:hlinkClick r:id="" action="ppaction://media"/>
            <a:extLst>
              <a:ext uri="{FF2B5EF4-FFF2-40B4-BE49-F238E27FC236}">
                <a16:creationId xmlns:a16="http://schemas.microsoft.com/office/drawing/2014/main" id="{9920E161-A41D-42C0-A8A5-4D346B2BF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17772E0-3BAA-4566-8CC9-0F96486142A8}"/>
</file>

<file path=customXml/itemProps2.xml><?xml version="1.0" encoding="utf-8"?>
<ds:datastoreItem xmlns:ds="http://schemas.openxmlformats.org/officeDocument/2006/customXml" ds:itemID="{8AE597C5-3FA2-4264-A3BD-51A30B94A36A}"/>
</file>

<file path=customXml/itemProps3.xml><?xml version="1.0" encoding="utf-8"?>
<ds:datastoreItem xmlns:ds="http://schemas.openxmlformats.org/officeDocument/2006/customXml" ds:itemID="{80C7C6FF-DD72-4A5D-82E2-CD5F8A7FCE9E}"/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513</Words>
  <Application>Microsoft Office PowerPoint</Application>
  <PresentationFormat>Widescreen</PresentationFormat>
  <Paragraphs>99</Paragraphs>
  <Slides>26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Calibri</vt:lpstr>
      <vt:lpstr>Calibri Light</vt:lpstr>
      <vt:lpstr>Georgia</vt:lpstr>
      <vt:lpstr>Lato Light</vt:lpstr>
      <vt:lpstr>Lato Regular</vt:lpstr>
      <vt:lpstr>Times New Roman</vt:lpstr>
      <vt:lpstr>UTM Showcard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Ngọc Anh</cp:lastModifiedBy>
  <cp:revision>47</cp:revision>
  <dcterms:created xsi:type="dcterms:W3CDTF">2022-07-21T10:38:28Z</dcterms:created>
  <dcterms:modified xsi:type="dcterms:W3CDTF">2022-10-19T19:43:15Z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