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5" r:id="rId2"/>
    <p:sldId id="257" r:id="rId3"/>
    <p:sldId id="277" r:id="rId4"/>
    <p:sldId id="281" r:id="rId5"/>
    <p:sldId id="283" r:id="rId6"/>
    <p:sldId id="284" r:id="rId7"/>
    <p:sldId id="285" r:id="rId8"/>
    <p:sldId id="282" r:id="rId9"/>
    <p:sldId id="279" r:id="rId10"/>
    <p:sldId id="280" r:id="rId11"/>
    <p:sldId id="268" r:id="rId12"/>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a:srgbClr val="FFDB6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2D75EC-2B88-4211-89A7-F17EE20F6243}" v="715" dt="2022-08-13T02:16:30.6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52" d="100"/>
          <a:sy n="52" d="100"/>
        </p:scale>
        <p:origin x="696" y="78"/>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5F2D75EC-2B88-4211-89A7-F17EE20F6243}"/>
    <pc:docChg chg="undo custSel addSld delSld modSld">
      <pc:chgData name="T H" userId="270efafb50020bd6" providerId="LiveId" clId="{5F2D75EC-2B88-4211-89A7-F17EE20F6243}" dt="2022-08-13T02:16:30.650" v="2088"/>
      <pc:docMkLst>
        <pc:docMk/>
      </pc:docMkLst>
      <pc:sldChg chg="modSp mod">
        <pc:chgData name="T H" userId="270efafb50020bd6" providerId="LiveId" clId="{5F2D75EC-2B88-4211-89A7-F17EE20F6243}" dt="2022-08-12T22:11:25.936" v="25" actId="20577"/>
        <pc:sldMkLst>
          <pc:docMk/>
          <pc:sldMk cId="2181279512" sldId="275"/>
        </pc:sldMkLst>
        <pc:spChg chg="mod">
          <ac:chgData name="T H" userId="270efafb50020bd6" providerId="LiveId" clId="{5F2D75EC-2B88-4211-89A7-F17EE20F6243}" dt="2022-08-12T22:11:25.936" v="25" actId="20577"/>
          <ac:spMkLst>
            <pc:docMk/>
            <pc:sldMk cId="2181279512" sldId="275"/>
            <ac:spMk id="14" creationId="{00000000-0000-0000-0000-000000000000}"/>
          </ac:spMkLst>
        </pc:spChg>
      </pc:sldChg>
      <pc:sldChg chg="addSp delSp modSp mod delAnim modAnim">
        <pc:chgData name="T H" userId="270efafb50020bd6" providerId="LiveId" clId="{5F2D75EC-2B88-4211-89A7-F17EE20F6243}" dt="2022-08-12T23:09:54.601" v="909" actId="20577"/>
        <pc:sldMkLst>
          <pc:docMk/>
          <pc:sldMk cId="296800932" sldId="277"/>
        </pc:sldMkLst>
        <pc:spChg chg="mod">
          <ac:chgData name="T H" userId="270efafb50020bd6" providerId="LiveId" clId="{5F2D75EC-2B88-4211-89A7-F17EE20F6243}" dt="2022-08-12T22:36:23.444" v="702"/>
          <ac:spMkLst>
            <pc:docMk/>
            <pc:sldMk cId="296800932" sldId="277"/>
            <ac:spMk id="7" creationId="{00000000-0000-0000-0000-000000000000}"/>
          </ac:spMkLst>
        </pc:spChg>
        <pc:spChg chg="mod">
          <ac:chgData name="T H" userId="270efafb50020bd6" providerId="LiveId" clId="{5F2D75EC-2B88-4211-89A7-F17EE20F6243}" dt="2022-08-12T22:11:46.243" v="51" actId="20577"/>
          <ac:spMkLst>
            <pc:docMk/>
            <pc:sldMk cId="296800932" sldId="277"/>
            <ac:spMk id="45" creationId="{00000000-0000-0000-0000-000000000000}"/>
          </ac:spMkLst>
        </pc:spChg>
        <pc:spChg chg="mod">
          <ac:chgData name="T H" userId="270efafb50020bd6" providerId="LiveId" clId="{5F2D75EC-2B88-4211-89A7-F17EE20F6243}" dt="2022-08-12T23:09:54.601" v="909" actId="20577"/>
          <ac:spMkLst>
            <pc:docMk/>
            <pc:sldMk cId="296800932" sldId="277"/>
            <ac:spMk id="46" creationId="{00000000-0000-0000-0000-000000000000}"/>
          </ac:spMkLst>
        </pc:spChg>
        <pc:spChg chg="mod">
          <ac:chgData name="T H" userId="270efafb50020bd6" providerId="LiveId" clId="{5F2D75EC-2B88-4211-89A7-F17EE20F6243}" dt="2022-08-12T22:13:34.225" v="242" actId="20577"/>
          <ac:spMkLst>
            <pc:docMk/>
            <pc:sldMk cId="296800932" sldId="277"/>
            <ac:spMk id="47" creationId="{00000000-0000-0000-0000-000000000000}"/>
          </ac:spMkLst>
        </pc:spChg>
        <pc:picChg chg="del">
          <ac:chgData name="T H" userId="270efafb50020bd6" providerId="LiveId" clId="{5F2D75EC-2B88-4211-89A7-F17EE20F6243}" dt="2022-08-12T22:13:38.666" v="244" actId="478"/>
          <ac:picMkLst>
            <pc:docMk/>
            <pc:sldMk cId="296800932" sldId="277"/>
            <ac:picMk id="9" creationId="{D8627DB2-41D1-A788-6BA5-9F4787429DB8}"/>
          </ac:picMkLst>
        </pc:picChg>
        <pc:picChg chg="add mod modCrop">
          <ac:chgData name="T H" userId="270efafb50020bd6" providerId="LiveId" clId="{5F2D75EC-2B88-4211-89A7-F17EE20F6243}" dt="2022-08-12T22:21:31.559" v="381" actId="1076"/>
          <ac:picMkLst>
            <pc:docMk/>
            <pc:sldMk cId="296800932" sldId="277"/>
            <ac:picMk id="10" creationId="{710290C7-1B74-C49E-882C-AB90711C87B6}"/>
          </ac:picMkLst>
        </pc:picChg>
        <pc:picChg chg="add mod">
          <ac:chgData name="T H" userId="270efafb50020bd6" providerId="LiveId" clId="{5F2D75EC-2B88-4211-89A7-F17EE20F6243}" dt="2022-08-12T22:36:33.570" v="703" actId="1076"/>
          <ac:picMkLst>
            <pc:docMk/>
            <pc:sldMk cId="296800932" sldId="277"/>
            <ac:picMk id="11" creationId="{77A1096D-B275-4908-1D46-EAAF56637656}"/>
          </ac:picMkLst>
        </pc:picChg>
        <pc:picChg chg="add mod">
          <ac:chgData name="T H" userId="270efafb50020bd6" providerId="LiveId" clId="{5F2D75EC-2B88-4211-89A7-F17EE20F6243}" dt="2022-08-12T22:29:16.526" v="453" actId="1076"/>
          <ac:picMkLst>
            <pc:docMk/>
            <pc:sldMk cId="296800932" sldId="277"/>
            <ac:picMk id="12" creationId="{C429334F-9362-3AEC-9E5A-1B16B08BB330}"/>
          </ac:picMkLst>
        </pc:picChg>
        <pc:picChg chg="add mod">
          <ac:chgData name="T H" userId="270efafb50020bd6" providerId="LiveId" clId="{5F2D75EC-2B88-4211-89A7-F17EE20F6243}" dt="2022-08-12T22:29:52.912" v="461" actId="1076"/>
          <ac:picMkLst>
            <pc:docMk/>
            <pc:sldMk cId="296800932" sldId="277"/>
            <ac:picMk id="13" creationId="{770771BF-7398-2615-A77C-816CE7289D93}"/>
          </ac:picMkLst>
        </pc:picChg>
        <pc:picChg chg="add mod">
          <ac:chgData name="T H" userId="270efafb50020bd6" providerId="LiveId" clId="{5F2D75EC-2B88-4211-89A7-F17EE20F6243}" dt="2022-08-12T22:46:05.704" v="791" actId="1367"/>
          <ac:picMkLst>
            <pc:docMk/>
            <pc:sldMk cId="296800932" sldId="277"/>
            <ac:picMk id="14" creationId="{D6B16C9A-BA5B-2360-3870-7D45D6E52D2B}"/>
          </ac:picMkLst>
        </pc:picChg>
        <pc:picChg chg="add mod">
          <ac:chgData name="T H" userId="270efafb50020bd6" providerId="LiveId" clId="{5F2D75EC-2B88-4211-89A7-F17EE20F6243}" dt="2022-08-12T22:45:47.289" v="788" actId="571"/>
          <ac:picMkLst>
            <pc:docMk/>
            <pc:sldMk cId="296800932" sldId="277"/>
            <ac:picMk id="15" creationId="{9CFB8553-52E6-3B42-0AD6-85F51ECBEBA9}"/>
          </ac:picMkLst>
        </pc:picChg>
        <pc:picChg chg="add mod">
          <ac:chgData name="T H" userId="270efafb50020bd6" providerId="LiveId" clId="{5F2D75EC-2B88-4211-89A7-F17EE20F6243}" dt="2022-08-12T22:45:47.289" v="788" actId="571"/>
          <ac:picMkLst>
            <pc:docMk/>
            <pc:sldMk cId="296800932" sldId="277"/>
            <ac:picMk id="16" creationId="{4CDFC3B7-2D80-60BF-7DE1-ED21BD0D4553}"/>
          </ac:picMkLst>
        </pc:picChg>
      </pc:sldChg>
      <pc:sldChg chg="addSp delSp modSp mod delAnim modAnim">
        <pc:chgData name="T H" userId="270efafb50020bd6" providerId="LiveId" clId="{5F2D75EC-2B88-4211-89A7-F17EE20F6243}" dt="2022-08-13T02:15:56.583" v="2087" actId="14100"/>
        <pc:sldMkLst>
          <pc:docMk/>
          <pc:sldMk cId="780420906" sldId="279"/>
        </pc:sldMkLst>
        <pc:spChg chg="del">
          <ac:chgData name="T H" userId="270efafb50020bd6" providerId="LiveId" clId="{5F2D75EC-2B88-4211-89A7-F17EE20F6243}" dt="2022-08-12T23:52:21.160" v="1367" actId="478"/>
          <ac:spMkLst>
            <pc:docMk/>
            <pc:sldMk cId="780420906" sldId="279"/>
            <ac:spMk id="9" creationId="{00000000-0000-0000-0000-000000000000}"/>
          </ac:spMkLst>
        </pc:spChg>
        <pc:spChg chg="mod">
          <ac:chgData name="T H" userId="270efafb50020bd6" providerId="LiveId" clId="{5F2D75EC-2B88-4211-89A7-F17EE20F6243}" dt="2022-08-12T23:51:47.580" v="1365" actId="20577"/>
          <ac:spMkLst>
            <pc:docMk/>
            <pc:sldMk cId="780420906" sldId="279"/>
            <ac:spMk id="10" creationId="{A605FB54-5568-11B9-2731-B87FD1F5CE39}"/>
          </ac:spMkLst>
        </pc:spChg>
        <pc:spChg chg="add del mod">
          <ac:chgData name="T H" userId="270efafb50020bd6" providerId="LiveId" clId="{5F2D75EC-2B88-4211-89A7-F17EE20F6243}" dt="2022-08-12T23:56:08.332" v="1407" actId="478"/>
          <ac:spMkLst>
            <pc:docMk/>
            <pc:sldMk cId="780420906" sldId="279"/>
            <ac:spMk id="17" creationId="{85771825-5748-16D3-EEC7-D5C1FD8936CC}"/>
          </ac:spMkLst>
        </pc:spChg>
        <pc:spChg chg="add mod">
          <ac:chgData name="T H" userId="270efafb50020bd6" providerId="LiveId" clId="{5F2D75EC-2B88-4211-89A7-F17EE20F6243}" dt="2022-08-13T02:15:56.583" v="2087" actId="14100"/>
          <ac:spMkLst>
            <pc:docMk/>
            <pc:sldMk cId="780420906" sldId="279"/>
            <ac:spMk id="20" creationId="{CD4F9F0F-128E-2E87-15EB-1F1629079D4C}"/>
          </ac:spMkLst>
        </pc:spChg>
        <pc:spChg chg="mod">
          <ac:chgData name="T H" userId="270efafb50020bd6" providerId="LiveId" clId="{5F2D75EC-2B88-4211-89A7-F17EE20F6243}" dt="2022-08-12T23:51:38.532" v="1339" actId="20577"/>
          <ac:spMkLst>
            <pc:docMk/>
            <pc:sldMk cId="780420906" sldId="279"/>
            <ac:spMk id="45" creationId="{00000000-0000-0000-0000-000000000000}"/>
          </ac:spMkLst>
        </pc:spChg>
        <pc:picChg chg="add del">
          <ac:chgData name="T H" userId="270efafb50020bd6" providerId="LiveId" clId="{5F2D75EC-2B88-4211-89A7-F17EE20F6243}" dt="2022-08-12T23:53:22.398" v="1370"/>
          <ac:picMkLst>
            <pc:docMk/>
            <pc:sldMk cId="780420906" sldId="279"/>
            <ac:picMk id="7" creationId="{DB5A3FDF-AE5E-9E60-367D-962001A80CB4}"/>
          </ac:picMkLst>
        </pc:picChg>
        <pc:picChg chg="del">
          <ac:chgData name="T H" userId="270efafb50020bd6" providerId="LiveId" clId="{5F2D75EC-2B88-4211-89A7-F17EE20F6243}" dt="2022-08-12T23:52:19.131" v="1366" actId="478"/>
          <ac:picMkLst>
            <pc:docMk/>
            <pc:sldMk cId="780420906" sldId="279"/>
            <ac:picMk id="8" creationId="{6E30AAD2-742A-7958-4D67-65C37B3531BF}"/>
          </ac:picMkLst>
        </pc:picChg>
        <pc:picChg chg="add del mod">
          <ac:chgData name="T H" userId="270efafb50020bd6" providerId="LiveId" clId="{5F2D75EC-2B88-4211-89A7-F17EE20F6243}" dt="2022-08-12T23:53:54.658" v="1379" actId="478"/>
          <ac:picMkLst>
            <pc:docMk/>
            <pc:sldMk cId="780420906" sldId="279"/>
            <ac:picMk id="11" creationId="{7AF7834E-E738-4EE1-B004-9AE632B31A1D}"/>
          </ac:picMkLst>
        </pc:picChg>
        <pc:picChg chg="add del mod">
          <ac:chgData name="T H" userId="270efafb50020bd6" providerId="LiveId" clId="{5F2D75EC-2B88-4211-89A7-F17EE20F6243}" dt="2022-08-12T23:53:55.617" v="1380" actId="478"/>
          <ac:picMkLst>
            <pc:docMk/>
            <pc:sldMk cId="780420906" sldId="279"/>
            <ac:picMk id="12" creationId="{92BD4A99-1ECD-3261-B5B8-26E3787F5033}"/>
          </ac:picMkLst>
        </pc:picChg>
        <pc:picChg chg="add del mod">
          <ac:chgData name="T H" userId="270efafb50020bd6" providerId="LiveId" clId="{5F2D75EC-2B88-4211-89A7-F17EE20F6243}" dt="2022-08-13T00:11:03.549" v="1769" actId="21"/>
          <ac:picMkLst>
            <pc:docMk/>
            <pc:sldMk cId="780420906" sldId="279"/>
            <ac:picMk id="13" creationId="{562DCFF1-F518-8DEB-74DC-A98FA016CAFD}"/>
          </ac:picMkLst>
        </pc:picChg>
        <pc:picChg chg="add del mod">
          <ac:chgData name="T H" userId="270efafb50020bd6" providerId="LiveId" clId="{5F2D75EC-2B88-4211-89A7-F17EE20F6243}" dt="2022-08-13T00:11:03.549" v="1769" actId="21"/>
          <ac:picMkLst>
            <pc:docMk/>
            <pc:sldMk cId="780420906" sldId="279"/>
            <ac:picMk id="14" creationId="{A622758F-FCD6-4CEA-6367-BC39E4939983}"/>
          </ac:picMkLst>
        </pc:picChg>
        <pc:picChg chg="add del mod">
          <ac:chgData name="T H" userId="270efafb50020bd6" providerId="LiveId" clId="{5F2D75EC-2B88-4211-89A7-F17EE20F6243}" dt="2022-08-13T00:11:03.549" v="1769" actId="21"/>
          <ac:picMkLst>
            <pc:docMk/>
            <pc:sldMk cId="780420906" sldId="279"/>
            <ac:picMk id="15" creationId="{EEDED1AC-DCD7-85C3-26F5-834E008ECA6F}"/>
          </ac:picMkLst>
        </pc:picChg>
        <pc:picChg chg="add del mod">
          <ac:chgData name="T H" userId="270efafb50020bd6" providerId="LiveId" clId="{5F2D75EC-2B88-4211-89A7-F17EE20F6243}" dt="2022-08-13T00:11:03.549" v="1769" actId="21"/>
          <ac:picMkLst>
            <pc:docMk/>
            <pc:sldMk cId="780420906" sldId="279"/>
            <ac:picMk id="16" creationId="{2983EE47-66DB-CBFD-28AF-E375E85D45BA}"/>
          </ac:picMkLst>
        </pc:picChg>
        <pc:picChg chg="add del mod">
          <ac:chgData name="T H" userId="270efafb50020bd6" providerId="LiveId" clId="{5F2D75EC-2B88-4211-89A7-F17EE20F6243}" dt="2022-08-13T00:13:09.646" v="1777" actId="478"/>
          <ac:picMkLst>
            <pc:docMk/>
            <pc:sldMk cId="780420906" sldId="279"/>
            <ac:picMk id="19" creationId="{BCB41278-9886-95C6-2CA5-EBE78EFB5F56}"/>
          </ac:picMkLst>
        </pc:picChg>
        <pc:picChg chg="add del mod">
          <ac:chgData name="T H" userId="270efafb50020bd6" providerId="LiveId" clId="{5F2D75EC-2B88-4211-89A7-F17EE20F6243}" dt="2022-08-13T00:10:32.816" v="1763"/>
          <ac:picMkLst>
            <pc:docMk/>
            <pc:sldMk cId="780420906" sldId="279"/>
            <ac:picMk id="21" creationId="{0F5D803E-8770-6579-7314-B9EF1DD94530}"/>
          </ac:picMkLst>
        </pc:picChg>
        <pc:picChg chg="add mod">
          <ac:chgData name="T H" userId="270efafb50020bd6" providerId="LiveId" clId="{5F2D75EC-2B88-4211-89A7-F17EE20F6243}" dt="2022-08-13T00:15:09.604" v="1796" actId="1076"/>
          <ac:picMkLst>
            <pc:docMk/>
            <pc:sldMk cId="780420906" sldId="279"/>
            <ac:picMk id="22" creationId="{4317F175-F679-AB62-11A9-9ACB6B7CA32B}"/>
          </ac:picMkLst>
        </pc:picChg>
      </pc:sldChg>
      <pc:sldChg chg="modSp mod modAnim">
        <pc:chgData name="T H" userId="270efafb50020bd6" providerId="LiveId" clId="{5F2D75EC-2B88-4211-89A7-F17EE20F6243}" dt="2022-08-13T02:16:30.650" v="2088"/>
        <pc:sldMkLst>
          <pc:docMk/>
          <pc:sldMk cId="320930658" sldId="280"/>
        </pc:sldMkLst>
        <pc:spChg chg="mod">
          <ac:chgData name="T H" userId="270efafb50020bd6" providerId="LiveId" clId="{5F2D75EC-2B88-4211-89A7-F17EE20F6243}" dt="2022-08-13T02:09:17.674" v="2020" actId="1076"/>
          <ac:spMkLst>
            <pc:docMk/>
            <pc:sldMk cId="320930658" sldId="280"/>
            <ac:spMk id="11" creationId="{00000000-0000-0000-0000-000000000000}"/>
          </ac:spMkLst>
        </pc:spChg>
        <pc:spChg chg="mod">
          <ac:chgData name="T H" userId="270efafb50020bd6" providerId="LiveId" clId="{5F2D75EC-2B88-4211-89A7-F17EE20F6243}" dt="2022-08-13T02:09:13.271" v="2018" actId="1076"/>
          <ac:spMkLst>
            <pc:docMk/>
            <pc:sldMk cId="320930658" sldId="280"/>
            <ac:spMk id="45" creationId="{00000000-0000-0000-0000-000000000000}"/>
          </ac:spMkLst>
        </pc:spChg>
        <pc:spChg chg="mod">
          <ac:chgData name="T H" userId="270efafb50020bd6" providerId="LiveId" clId="{5F2D75EC-2B88-4211-89A7-F17EE20F6243}" dt="2022-08-13T02:09:15.587" v="2019" actId="1076"/>
          <ac:spMkLst>
            <pc:docMk/>
            <pc:sldMk cId="320930658" sldId="280"/>
            <ac:spMk id="46" creationId="{00000000-0000-0000-0000-000000000000}"/>
          </ac:spMkLst>
        </pc:spChg>
        <pc:graphicFrameChg chg="mod modGraphic">
          <ac:chgData name="T H" userId="270efafb50020bd6" providerId="LiveId" clId="{5F2D75EC-2B88-4211-89A7-F17EE20F6243}" dt="2022-08-13T02:15:25.310" v="2085" actId="14100"/>
          <ac:graphicFrameMkLst>
            <pc:docMk/>
            <pc:sldMk cId="320930658" sldId="280"/>
            <ac:graphicFrameMk id="7" creationId="{00000000-0000-0000-0000-000000000000}"/>
          </ac:graphicFrameMkLst>
        </pc:graphicFrameChg>
      </pc:sldChg>
      <pc:sldChg chg="addSp delSp modSp mod delAnim modAnim">
        <pc:chgData name="T H" userId="270efafb50020bd6" providerId="LiveId" clId="{5F2D75EC-2B88-4211-89A7-F17EE20F6243}" dt="2022-08-13T00:16:57.656" v="1818" actId="1076"/>
        <pc:sldMkLst>
          <pc:docMk/>
          <pc:sldMk cId="1732376544" sldId="281"/>
        </pc:sldMkLst>
        <pc:spChg chg="del mod">
          <ac:chgData name="T H" userId="270efafb50020bd6" providerId="LiveId" clId="{5F2D75EC-2B88-4211-89A7-F17EE20F6243}" dt="2022-08-12T23:12:33.617" v="921" actId="478"/>
          <ac:spMkLst>
            <pc:docMk/>
            <pc:sldMk cId="1732376544" sldId="281"/>
            <ac:spMk id="7" creationId="{028B0BA2-45F9-220C-C6F9-6FEFB658153C}"/>
          </ac:spMkLst>
        </pc:spChg>
        <pc:spChg chg="add del">
          <ac:chgData name="T H" userId="270efafb50020bd6" providerId="LiveId" clId="{5F2D75EC-2B88-4211-89A7-F17EE20F6243}" dt="2022-08-12T22:40:05.091" v="719" actId="478"/>
          <ac:spMkLst>
            <pc:docMk/>
            <pc:sldMk cId="1732376544" sldId="281"/>
            <ac:spMk id="11" creationId="{D3CCC15A-4F1C-F23F-246E-0F259647DB39}"/>
          </ac:spMkLst>
        </pc:spChg>
        <pc:spChg chg="add del">
          <ac:chgData name="T H" userId="270efafb50020bd6" providerId="LiveId" clId="{5F2D75EC-2B88-4211-89A7-F17EE20F6243}" dt="2022-08-12T22:41:41.774" v="726"/>
          <ac:spMkLst>
            <pc:docMk/>
            <pc:sldMk cId="1732376544" sldId="281"/>
            <ac:spMk id="13" creationId="{EB8A2298-F531-F399-6BF4-122925F840F6}"/>
          </ac:spMkLst>
        </pc:spChg>
        <pc:spChg chg="del mod">
          <ac:chgData name="T H" userId="270efafb50020bd6" providerId="LiveId" clId="{5F2D75EC-2B88-4211-89A7-F17EE20F6243}" dt="2022-08-12T22:38:36.611" v="706" actId="478"/>
          <ac:spMkLst>
            <pc:docMk/>
            <pc:sldMk cId="1732376544" sldId="281"/>
            <ac:spMk id="14" creationId="{AD46774F-0910-2AEC-12DA-BF89A37ECDA2}"/>
          </ac:spMkLst>
        </pc:spChg>
        <pc:spChg chg="add del mod">
          <ac:chgData name="T H" userId="270efafb50020bd6" providerId="LiveId" clId="{5F2D75EC-2B88-4211-89A7-F17EE20F6243}" dt="2022-08-12T22:41:41.774" v="726"/>
          <ac:spMkLst>
            <pc:docMk/>
            <pc:sldMk cId="1732376544" sldId="281"/>
            <ac:spMk id="15" creationId="{46F79500-2B11-93EA-BE72-4777F116094B}"/>
          </ac:spMkLst>
        </pc:spChg>
        <pc:spChg chg="add del mod">
          <ac:chgData name="T H" userId="270efafb50020bd6" providerId="LiveId" clId="{5F2D75EC-2B88-4211-89A7-F17EE20F6243}" dt="2022-08-12T22:41:41.774" v="726"/>
          <ac:spMkLst>
            <pc:docMk/>
            <pc:sldMk cId="1732376544" sldId="281"/>
            <ac:spMk id="16" creationId="{531F4126-29FF-6CE5-8698-C44D43455C41}"/>
          </ac:spMkLst>
        </pc:spChg>
        <pc:spChg chg="add del mod">
          <ac:chgData name="T H" userId="270efafb50020bd6" providerId="LiveId" clId="{5F2D75EC-2B88-4211-89A7-F17EE20F6243}" dt="2022-08-12T22:40:38.221" v="724" actId="478"/>
          <ac:spMkLst>
            <pc:docMk/>
            <pc:sldMk cId="1732376544" sldId="281"/>
            <ac:spMk id="17" creationId="{73DC5D23-E1FA-E93F-1EDA-D59AEACAD774}"/>
          </ac:spMkLst>
        </pc:spChg>
        <pc:spChg chg="add del mod">
          <ac:chgData name="T H" userId="270efafb50020bd6" providerId="LiveId" clId="{5F2D75EC-2B88-4211-89A7-F17EE20F6243}" dt="2022-08-12T22:40:38.221" v="724" actId="478"/>
          <ac:spMkLst>
            <pc:docMk/>
            <pc:sldMk cId="1732376544" sldId="281"/>
            <ac:spMk id="18" creationId="{A6729C7F-9AB4-DD8F-CC71-37F3DEBAEDD8}"/>
          </ac:spMkLst>
        </pc:spChg>
        <pc:spChg chg="add del mod">
          <ac:chgData name="T H" userId="270efafb50020bd6" providerId="LiveId" clId="{5F2D75EC-2B88-4211-89A7-F17EE20F6243}" dt="2022-08-12T22:41:41.774" v="726"/>
          <ac:spMkLst>
            <pc:docMk/>
            <pc:sldMk cId="1732376544" sldId="281"/>
            <ac:spMk id="19" creationId="{1E42B5BE-45BB-3235-237E-2AC26015BA79}"/>
          </ac:spMkLst>
        </pc:spChg>
        <pc:spChg chg="add del mod">
          <ac:chgData name="T H" userId="270efafb50020bd6" providerId="LiveId" clId="{5F2D75EC-2B88-4211-89A7-F17EE20F6243}" dt="2022-08-13T00:16:44.394" v="1814" actId="21"/>
          <ac:spMkLst>
            <pc:docMk/>
            <pc:sldMk cId="1732376544" sldId="281"/>
            <ac:spMk id="26" creationId="{CF2CA436-D292-FAE4-1455-430273B242E1}"/>
          </ac:spMkLst>
        </pc:spChg>
        <pc:spChg chg="add del mod">
          <ac:chgData name="T H" userId="270efafb50020bd6" providerId="LiveId" clId="{5F2D75EC-2B88-4211-89A7-F17EE20F6243}" dt="2022-08-12T23:12:12.818" v="911"/>
          <ac:spMkLst>
            <pc:docMk/>
            <pc:sldMk cId="1732376544" sldId="281"/>
            <ac:spMk id="27" creationId="{7C55BD6F-99E6-C971-F11E-4F417257AFC9}"/>
          </ac:spMkLst>
        </pc:spChg>
        <pc:spChg chg="add mod">
          <ac:chgData name="T H" userId="270efafb50020bd6" providerId="LiveId" clId="{5F2D75EC-2B88-4211-89A7-F17EE20F6243}" dt="2022-08-12T23:12:29.390" v="919" actId="1076"/>
          <ac:spMkLst>
            <pc:docMk/>
            <pc:sldMk cId="1732376544" sldId="281"/>
            <ac:spMk id="28" creationId="{005FBD89-726B-32A1-E8BA-6B985CE9413D}"/>
          </ac:spMkLst>
        </pc:spChg>
        <pc:spChg chg="del">
          <ac:chgData name="T H" userId="270efafb50020bd6" providerId="LiveId" clId="{5F2D75EC-2B88-4211-89A7-F17EE20F6243}" dt="2022-08-12T23:12:15.027" v="912" actId="478"/>
          <ac:spMkLst>
            <pc:docMk/>
            <pc:sldMk cId="1732376544" sldId="281"/>
            <ac:spMk id="45" creationId="{00000000-0000-0000-0000-000000000000}"/>
          </ac:spMkLst>
        </pc:spChg>
        <pc:spChg chg="mod">
          <ac:chgData name="T H" userId="270efafb50020bd6" providerId="LiveId" clId="{5F2D75EC-2B88-4211-89A7-F17EE20F6243}" dt="2022-08-12T23:47:51.783" v="1044" actId="20577"/>
          <ac:spMkLst>
            <pc:docMk/>
            <pc:sldMk cId="1732376544" sldId="281"/>
            <ac:spMk id="46" creationId="{00000000-0000-0000-0000-000000000000}"/>
          </ac:spMkLst>
        </pc:spChg>
        <pc:spChg chg="mod">
          <ac:chgData name="T H" userId="270efafb50020bd6" providerId="LiveId" clId="{5F2D75EC-2B88-4211-89A7-F17EE20F6243}" dt="2022-08-13T00:15:33.247" v="1799" actId="14100"/>
          <ac:spMkLst>
            <pc:docMk/>
            <pc:sldMk cId="1732376544" sldId="281"/>
            <ac:spMk id="47" creationId="{00000000-0000-0000-0000-000000000000}"/>
          </ac:spMkLst>
        </pc:spChg>
        <pc:picChg chg="del">
          <ac:chgData name="T H" userId="270efafb50020bd6" providerId="LiveId" clId="{5F2D75EC-2B88-4211-89A7-F17EE20F6243}" dt="2022-08-12T22:32:56.573" v="681" actId="478"/>
          <ac:picMkLst>
            <pc:docMk/>
            <pc:sldMk cId="1732376544" sldId="281"/>
            <ac:picMk id="8" creationId="{1B26C7AC-B077-860B-88AD-4C30E3C639D6}"/>
          </ac:picMkLst>
        </pc:picChg>
        <pc:picChg chg="add del mod modCrop">
          <ac:chgData name="T H" userId="270efafb50020bd6" providerId="LiveId" clId="{5F2D75EC-2B88-4211-89A7-F17EE20F6243}" dt="2022-08-12T22:41:41.774" v="726"/>
          <ac:picMkLst>
            <pc:docMk/>
            <pc:sldMk cId="1732376544" sldId="281"/>
            <ac:picMk id="10" creationId="{F0189276-982B-D857-6442-FC3907601E75}"/>
          </ac:picMkLst>
        </pc:picChg>
        <pc:picChg chg="del">
          <ac:chgData name="T H" userId="270efafb50020bd6" providerId="LiveId" clId="{5F2D75EC-2B88-4211-89A7-F17EE20F6243}" dt="2022-08-12T22:32:58.116" v="682" actId="478"/>
          <ac:picMkLst>
            <pc:docMk/>
            <pc:sldMk cId="1732376544" sldId="281"/>
            <ac:picMk id="12" creationId="{F99A9AC7-116A-8152-2FEC-0D1CF477B938}"/>
          </ac:picMkLst>
        </pc:picChg>
        <pc:picChg chg="del mod modCrop">
          <ac:chgData name="T H" userId="270efafb50020bd6" providerId="LiveId" clId="{5F2D75EC-2B88-4211-89A7-F17EE20F6243}" dt="2022-08-12T22:44:24.176" v="763" actId="21"/>
          <ac:picMkLst>
            <pc:docMk/>
            <pc:sldMk cId="1732376544" sldId="281"/>
            <ac:picMk id="20" creationId="{A3EA5350-EB52-D535-AD60-285C5FC98D3F}"/>
          </ac:picMkLst>
        </pc:picChg>
        <pc:picChg chg="del mod">
          <ac:chgData name="T H" userId="270efafb50020bd6" providerId="LiveId" clId="{5F2D75EC-2B88-4211-89A7-F17EE20F6243}" dt="2022-08-13T00:16:44.394" v="1814" actId="21"/>
          <ac:picMkLst>
            <pc:docMk/>
            <pc:sldMk cId="1732376544" sldId="281"/>
            <ac:picMk id="21" creationId="{CD502CBE-DC9B-C963-F0BF-87EE044D9EBE}"/>
          </ac:picMkLst>
        </pc:picChg>
        <pc:picChg chg="del mod">
          <ac:chgData name="T H" userId="270efafb50020bd6" providerId="LiveId" clId="{5F2D75EC-2B88-4211-89A7-F17EE20F6243}" dt="2022-08-13T00:16:44.394" v="1814" actId="21"/>
          <ac:picMkLst>
            <pc:docMk/>
            <pc:sldMk cId="1732376544" sldId="281"/>
            <ac:picMk id="22" creationId="{27D690B5-4888-3B69-7068-CB9A545186F4}"/>
          </ac:picMkLst>
        </pc:picChg>
        <pc:picChg chg="del mod">
          <ac:chgData name="T H" userId="270efafb50020bd6" providerId="LiveId" clId="{5F2D75EC-2B88-4211-89A7-F17EE20F6243}" dt="2022-08-13T00:16:44.394" v="1814" actId="21"/>
          <ac:picMkLst>
            <pc:docMk/>
            <pc:sldMk cId="1732376544" sldId="281"/>
            <ac:picMk id="23" creationId="{057514E7-36AC-39BE-F014-6AF748FB0143}"/>
          </ac:picMkLst>
        </pc:picChg>
        <pc:picChg chg="del mod">
          <ac:chgData name="T H" userId="270efafb50020bd6" providerId="LiveId" clId="{5F2D75EC-2B88-4211-89A7-F17EE20F6243}" dt="2022-08-13T00:16:44.394" v="1814" actId="21"/>
          <ac:picMkLst>
            <pc:docMk/>
            <pc:sldMk cId="1732376544" sldId="281"/>
            <ac:picMk id="24" creationId="{435BBBE0-148D-8447-EC2E-AFF665B0B9DA}"/>
          </ac:picMkLst>
        </pc:picChg>
        <pc:picChg chg="add del mod modCrop">
          <ac:chgData name="T H" userId="270efafb50020bd6" providerId="LiveId" clId="{5F2D75EC-2B88-4211-89A7-F17EE20F6243}" dt="2022-08-12T22:44:54.239" v="768" actId="478"/>
          <ac:picMkLst>
            <pc:docMk/>
            <pc:sldMk cId="1732376544" sldId="281"/>
            <ac:picMk id="25" creationId="{4E119E82-3DD9-C812-D4B8-AB4BBD89A344}"/>
          </ac:picMkLst>
        </pc:picChg>
        <pc:picChg chg="add mod">
          <ac:chgData name="T H" userId="270efafb50020bd6" providerId="LiveId" clId="{5F2D75EC-2B88-4211-89A7-F17EE20F6243}" dt="2022-08-13T00:16:57.656" v="1818" actId="1076"/>
          <ac:picMkLst>
            <pc:docMk/>
            <pc:sldMk cId="1732376544" sldId="281"/>
            <ac:picMk id="29" creationId="{E0C3BD9F-B7EE-9BD8-C039-9FC4E4A3BB7E}"/>
          </ac:picMkLst>
        </pc:picChg>
      </pc:sldChg>
      <pc:sldChg chg="addSp delSp modSp add mod modAnim">
        <pc:chgData name="T H" userId="270efafb50020bd6" providerId="LiveId" clId="{5F2D75EC-2B88-4211-89A7-F17EE20F6243}" dt="2022-08-13T00:18:24.676" v="1829"/>
        <pc:sldMkLst>
          <pc:docMk/>
          <pc:sldMk cId="850050081" sldId="282"/>
        </pc:sldMkLst>
        <pc:spChg chg="del mod">
          <ac:chgData name="T H" userId="270efafb50020bd6" providerId="LiveId" clId="{5F2D75EC-2B88-4211-89A7-F17EE20F6243}" dt="2022-08-12T23:47:58.456" v="1046" actId="478"/>
          <ac:spMkLst>
            <pc:docMk/>
            <pc:sldMk cId="850050081" sldId="282"/>
            <ac:spMk id="7" creationId="{028B0BA2-45F9-220C-C6F9-6FEFB658153C}"/>
          </ac:spMkLst>
        </pc:spChg>
        <pc:spChg chg="mod">
          <ac:chgData name="T H" userId="270efafb50020bd6" providerId="LiveId" clId="{5F2D75EC-2B88-4211-89A7-F17EE20F6243}" dt="2022-08-12T23:09:34.120" v="887" actId="1076"/>
          <ac:spMkLst>
            <pc:docMk/>
            <pc:sldMk cId="850050081" sldId="282"/>
            <ac:spMk id="14" creationId="{AD46774F-0910-2AEC-12DA-BF89A37ECDA2}"/>
          </ac:spMkLst>
        </pc:spChg>
        <pc:spChg chg="mod">
          <ac:chgData name="T H" userId="270efafb50020bd6" providerId="LiveId" clId="{5F2D75EC-2B88-4211-89A7-F17EE20F6243}" dt="2022-08-12T23:51:24.813" v="1287" actId="20577"/>
          <ac:spMkLst>
            <pc:docMk/>
            <pc:sldMk cId="850050081" sldId="282"/>
            <ac:spMk id="45" creationId="{00000000-0000-0000-0000-000000000000}"/>
          </ac:spMkLst>
        </pc:spChg>
        <pc:spChg chg="mod">
          <ac:chgData name="T H" userId="270efafb50020bd6" providerId="LiveId" clId="{5F2D75EC-2B88-4211-89A7-F17EE20F6243}" dt="2022-08-12T23:48:07.589" v="1098" actId="20577"/>
          <ac:spMkLst>
            <pc:docMk/>
            <pc:sldMk cId="850050081" sldId="282"/>
            <ac:spMk id="46" creationId="{00000000-0000-0000-0000-000000000000}"/>
          </ac:spMkLst>
        </pc:spChg>
        <pc:spChg chg="mod">
          <ac:chgData name="T H" userId="270efafb50020bd6" providerId="LiveId" clId="{5F2D75EC-2B88-4211-89A7-F17EE20F6243}" dt="2022-08-12T23:46:52.390" v="925" actId="14100"/>
          <ac:spMkLst>
            <pc:docMk/>
            <pc:sldMk cId="850050081" sldId="282"/>
            <ac:spMk id="47" creationId="{00000000-0000-0000-0000-000000000000}"/>
          </ac:spMkLst>
        </pc:spChg>
        <pc:picChg chg="add mod">
          <ac:chgData name="T H" userId="270efafb50020bd6" providerId="LiveId" clId="{5F2D75EC-2B88-4211-89A7-F17EE20F6243}" dt="2022-08-12T22:54:56.942" v="874" actId="1076"/>
          <ac:picMkLst>
            <pc:docMk/>
            <pc:sldMk cId="850050081" sldId="282"/>
            <ac:picMk id="8" creationId="{C2324AE6-612A-4B4D-6896-F3F61CB4AA53}"/>
          </ac:picMkLst>
        </pc:picChg>
        <pc:picChg chg="del">
          <ac:chgData name="T H" userId="270efafb50020bd6" providerId="LiveId" clId="{5F2D75EC-2B88-4211-89A7-F17EE20F6243}" dt="2022-08-12T22:54:34.405" v="867" actId="478"/>
          <ac:picMkLst>
            <pc:docMk/>
            <pc:sldMk cId="850050081" sldId="282"/>
            <ac:picMk id="10" creationId="{F0189276-982B-D857-6442-FC3907601E75}"/>
          </ac:picMkLst>
        </pc:picChg>
      </pc:sldChg>
      <pc:sldChg chg="addSp delSp modSp add del mod delAnim">
        <pc:chgData name="T H" userId="270efafb50020bd6" providerId="LiveId" clId="{5F2D75EC-2B88-4211-89A7-F17EE20F6243}" dt="2022-08-12T22:30:54.397" v="466" actId="2696"/>
        <pc:sldMkLst>
          <pc:docMk/>
          <pc:sldMk cId="1835618613" sldId="282"/>
        </pc:sldMkLst>
        <pc:spChg chg="del">
          <ac:chgData name="T H" userId="270efafb50020bd6" providerId="LiveId" clId="{5F2D75EC-2B88-4211-89A7-F17EE20F6243}" dt="2022-08-12T22:21:43.443" v="383" actId="478"/>
          <ac:spMkLst>
            <pc:docMk/>
            <pc:sldMk cId="1835618613" sldId="282"/>
            <ac:spMk id="7" creationId="{00000000-0000-0000-0000-000000000000}"/>
          </ac:spMkLst>
        </pc:spChg>
        <pc:picChg chg="add del mod modCrop">
          <ac:chgData name="T H" userId="270efafb50020bd6" providerId="LiveId" clId="{5F2D75EC-2B88-4211-89A7-F17EE20F6243}" dt="2022-08-12T22:26:06.730" v="433" actId="478"/>
          <ac:picMkLst>
            <pc:docMk/>
            <pc:sldMk cId="1835618613" sldId="282"/>
            <ac:picMk id="8" creationId="{9BA6F002-D62E-63A7-5928-5FE8607A5398}"/>
          </ac:picMkLst>
        </pc:picChg>
        <pc:picChg chg="add del mod modCrop">
          <ac:chgData name="T H" userId="270efafb50020bd6" providerId="LiveId" clId="{5F2D75EC-2B88-4211-89A7-F17EE20F6243}" dt="2022-08-12T22:26:01.187" v="432" actId="478"/>
          <ac:picMkLst>
            <pc:docMk/>
            <pc:sldMk cId="1835618613" sldId="282"/>
            <ac:picMk id="9" creationId="{9926F126-99B8-16FB-7CF9-461EA06BE360}"/>
          </ac:picMkLst>
        </pc:picChg>
        <pc:picChg chg="add del mod modCrop">
          <ac:chgData name="T H" userId="270efafb50020bd6" providerId="LiveId" clId="{5F2D75EC-2B88-4211-89A7-F17EE20F6243}" dt="2022-08-12T22:26:08.286" v="435" actId="478"/>
          <ac:picMkLst>
            <pc:docMk/>
            <pc:sldMk cId="1835618613" sldId="282"/>
            <ac:picMk id="10" creationId="{710290C7-1B74-C49E-882C-AB90711C87B6}"/>
          </ac:picMkLst>
        </pc:picChg>
        <pc:picChg chg="add del mod modCrop">
          <ac:chgData name="T H" userId="270efafb50020bd6" providerId="LiveId" clId="{5F2D75EC-2B88-4211-89A7-F17EE20F6243}" dt="2022-08-12T22:26:09.006" v="436" actId="478"/>
          <ac:picMkLst>
            <pc:docMk/>
            <pc:sldMk cId="1835618613" sldId="282"/>
            <ac:picMk id="11" creationId="{5ABFF43C-46CF-DFD7-19DF-DFAF70BA1EA5}"/>
          </ac:picMkLst>
        </pc:picChg>
        <pc:picChg chg="add del mod modCrop">
          <ac:chgData name="T H" userId="270efafb50020bd6" providerId="LiveId" clId="{5F2D75EC-2B88-4211-89A7-F17EE20F6243}" dt="2022-08-12T22:25:37.334" v="423" actId="478"/>
          <ac:picMkLst>
            <pc:docMk/>
            <pc:sldMk cId="1835618613" sldId="282"/>
            <ac:picMk id="12" creationId="{06C6A412-B3D2-77EE-3F63-7081B281F05D}"/>
          </ac:picMkLst>
        </pc:picChg>
        <pc:picChg chg="add del mod">
          <ac:chgData name="T H" userId="270efafb50020bd6" providerId="LiveId" clId="{5F2D75EC-2B88-4211-89A7-F17EE20F6243}" dt="2022-08-12T22:26:07.561" v="434" actId="478"/>
          <ac:picMkLst>
            <pc:docMk/>
            <pc:sldMk cId="1835618613" sldId="282"/>
            <ac:picMk id="13" creationId="{47AFF29F-AAC3-2BCE-3811-BEE7A7AA6053}"/>
          </ac:picMkLst>
        </pc:picChg>
        <pc:picChg chg="add mod">
          <ac:chgData name="T H" userId="270efafb50020bd6" providerId="LiveId" clId="{5F2D75EC-2B88-4211-89A7-F17EE20F6243}" dt="2022-08-12T22:25:57.223" v="431" actId="1076"/>
          <ac:picMkLst>
            <pc:docMk/>
            <pc:sldMk cId="1835618613" sldId="282"/>
            <ac:picMk id="14" creationId="{376F8D43-D0F1-3584-DE5E-6DEA3FA97570}"/>
          </ac:picMkLst>
        </pc:picChg>
      </pc:sldChg>
      <pc:sldChg chg="addSp delSp modSp add del mod addAnim delAnim">
        <pc:chgData name="T H" userId="270efafb50020bd6" providerId="LiveId" clId="{5F2D75EC-2B88-4211-89A7-F17EE20F6243}" dt="2022-08-12T22:36:16.583" v="697" actId="2890"/>
        <pc:sldMkLst>
          <pc:docMk/>
          <pc:sldMk cId="4060689082" sldId="282"/>
        </pc:sldMkLst>
        <pc:spChg chg="add del">
          <ac:chgData name="T H" userId="270efafb50020bd6" providerId="LiveId" clId="{5F2D75EC-2B88-4211-89A7-F17EE20F6243}" dt="2022-08-12T22:36:15.845" v="696" actId="478"/>
          <ac:spMkLst>
            <pc:docMk/>
            <pc:sldMk cId="4060689082" sldId="282"/>
            <ac:spMk id="7" creationId="{00000000-0000-0000-0000-000000000000}"/>
          </ac:spMkLst>
        </pc:spChg>
        <pc:picChg chg="mod">
          <ac:chgData name="T H" userId="270efafb50020bd6" providerId="LiveId" clId="{5F2D75EC-2B88-4211-89A7-F17EE20F6243}" dt="2022-08-12T22:36:14.783" v="695" actId="1076"/>
          <ac:picMkLst>
            <pc:docMk/>
            <pc:sldMk cId="4060689082" sldId="282"/>
            <ac:picMk id="11" creationId="{77A1096D-B275-4908-1D46-EAAF56637656}"/>
          </ac:picMkLst>
        </pc:picChg>
      </pc:sldChg>
      <pc:sldChg chg="addSp delSp modSp add mod modAnim">
        <pc:chgData name="T H" userId="270efafb50020bd6" providerId="LiveId" clId="{5F2D75EC-2B88-4211-89A7-F17EE20F6243}" dt="2022-08-13T00:17:31.905" v="1820"/>
        <pc:sldMkLst>
          <pc:docMk/>
          <pc:sldMk cId="1765785619" sldId="283"/>
        </pc:sldMkLst>
        <pc:spChg chg="del mod">
          <ac:chgData name="T H" userId="270efafb50020bd6" providerId="LiveId" clId="{5F2D75EC-2B88-4211-89A7-F17EE20F6243}" dt="2022-08-12T23:48:31.580" v="1140" actId="478"/>
          <ac:spMkLst>
            <pc:docMk/>
            <pc:sldMk cId="1765785619" sldId="283"/>
            <ac:spMk id="7" creationId="{028B0BA2-45F9-220C-C6F9-6FEFB658153C}"/>
          </ac:spMkLst>
        </pc:spChg>
        <pc:spChg chg="add mod">
          <ac:chgData name="T H" userId="270efafb50020bd6" providerId="LiveId" clId="{5F2D75EC-2B88-4211-89A7-F17EE20F6243}" dt="2022-08-12T22:48:11.157" v="820" actId="1076"/>
          <ac:spMkLst>
            <pc:docMk/>
            <pc:sldMk cId="1765785619" sldId="283"/>
            <ac:spMk id="9" creationId="{6CEDDDAD-9C86-5394-F989-CF767AFD106D}"/>
          </ac:spMkLst>
        </pc:spChg>
        <pc:spChg chg="del">
          <ac:chgData name="T H" userId="270efafb50020bd6" providerId="LiveId" clId="{5F2D75EC-2B88-4211-89A7-F17EE20F6243}" dt="2022-08-12T22:46:55.133" v="799" actId="478"/>
          <ac:spMkLst>
            <pc:docMk/>
            <pc:sldMk cId="1765785619" sldId="283"/>
            <ac:spMk id="26" creationId="{CF2CA436-D292-FAE4-1455-430273B242E1}"/>
          </ac:spMkLst>
        </pc:spChg>
        <pc:spChg chg="mod">
          <ac:chgData name="T H" userId="270efafb50020bd6" providerId="LiveId" clId="{5F2D75EC-2B88-4211-89A7-F17EE20F6243}" dt="2022-08-12T23:48:27.705" v="1138" actId="20577"/>
          <ac:spMkLst>
            <pc:docMk/>
            <pc:sldMk cId="1765785619" sldId="283"/>
            <ac:spMk id="45" creationId="{00000000-0000-0000-0000-000000000000}"/>
          </ac:spMkLst>
        </pc:spChg>
        <pc:spChg chg="mod">
          <ac:chgData name="T H" userId="270efafb50020bd6" providerId="LiveId" clId="{5F2D75EC-2B88-4211-89A7-F17EE20F6243}" dt="2022-08-12T22:48:06.577" v="819" actId="14100"/>
          <ac:spMkLst>
            <pc:docMk/>
            <pc:sldMk cId="1765785619" sldId="283"/>
            <ac:spMk id="47" creationId="{00000000-0000-0000-0000-000000000000}"/>
          </ac:spMkLst>
        </pc:spChg>
        <pc:picChg chg="del">
          <ac:chgData name="T H" userId="270efafb50020bd6" providerId="LiveId" clId="{5F2D75EC-2B88-4211-89A7-F17EE20F6243}" dt="2022-08-12T22:46:48.064" v="797" actId="478"/>
          <ac:picMkLst>
            <pc:docMk/>
            <pc:sldMk cId="1765785619" sldId="283"/>
            <ac:picMk id="21" creationId="{CD502CBE-DC9B-C963-F0BF-87EE044D9EBE}"/>
          </ac:picMkLst>
        </pc:picChg>
        <pc:picChg chg="del">
          <ac:chgData name="T H" userId="270efafb50020bd6" providerId="LiveId" clId="{5F2D75EC-2B88-4211-89A7-F17EE20F6243}" dt="2022-08-12T22:46:46.766" v="796" actId="478"/>
          <ac:picMkLst>
            <pc:docMk/>
            <pc:sldMk cId="1765785619" sldId="283"/>
            <ac:picMk id="22" creationId="{27D690B5-4888-3B69-7068-CB9A545186F4}"/>
          </ac:picMkLst>
        </pc:picChg>
        <pc:picChg chg="del">
          <ac:chgData name="T H" userId="270efafb50020bd6" providerId="LiveId" clId="{5F2D75EC-2B88-4211-89A7-F17EE20F6243}" dt="2022-08-12T22:46:45.667" v="795" actId="478"/>
          <ac:picMkLst>
            <pc:docMk/>
            <pc:sldMk cId="1765785619" sldId="283"/>
            <ac:picMk id="23" creationId="{057514E7-36AC-39BE-F014-6AF748FB0143}"/>
          </ac:picMkLst>
        </pc:picChg>
        <pc:picChg chg="mod">
          <ac:chgData name="T H" userId="270efafb50020bd6" providerId="LiveId" clId="{5F2D75EC-2B88-4211-89A7-F17EE20F6243}" dt="2022-08-12T22:47:06.567" v="804" actId="1076"/>
          <ac:picMkLst>
            <pc:docMk/>
            <pc:sldMk cId="1765785619" sldId="283"/>
            <ac:picMk id="24" creationId="{435BBBE0-148D-8447-EC2E-AFF665B0B9DA}"/>
          </ac:picMkLst>
        </pc:picChg>
      </pc:sldChg>
      <pc:sldChg chg="add del">
        <pc:chgData name="T H" userId="270efafb50020bd6" providerId="LiveId" clId="{5F2D75EC-2B88-4211-89A7-F17EE20F6243}" dt="2022-08-12T22:46:37.459" v="793" actId="2890"/>
        <pc:sldMkLst>
          <pc:docMk/>
          <pc:sldMk cId="2054234798" sldId="283"/>
        </pc:sldMkLst>
      </pc:sldChg>
      <pc:sldChg chg="addSp delSp modSp add mod modAnim">
        <pc:chgData name="T H" userId="270efafb50020bd6" providerId="LiveId" clId="{5F2D75EC-2B88-4211-89A7-F17EE20F6243}" dt="2022-08-13T00:17:57.676" v="1825" actId="20577"/>
        <pc:sldMkLst>
          <pc:docMk/>
          <pc:sldMk cId="1199688829" sldId="284"/>
        </pc:sldMkLst>
        <pc:spChg chg="del mod">
          <ac:chgData name="T H" userId="270efafb50020bd6" providerId="LiveId" clId="{5F2D75EC-2B88-4211-89A7-F17EE20F6243}" dt="2022-08-12T23:47:34.276" v="970" actId="478"/>
          <ac:spMkLst>
            <pc:docMk/>
            <pc:sldMk cId="1199688829" sldId="284"/>
            <ac:spMk id="7" creationId="{028B0BA2-45F9-220C-C6F9-6FEFB658153C}"/>
          </ac:spMkLst>
        </pc:spChg>
        <pc:spChg chg="mod">
          <ac:chgData name="T H" userId="270efafb50020bd6" providerId="LiveId" clId="{5F2D75EC-2B88-4211-89A7-F17EE20F6243}" dt="2022-08-13T00:17:57.676" v="1825" actId="20577"/>
          <ac:spMkLst>
            <pc:docMk/>
            <pc:sldMk cId="1199688829" sldId="284"/>
            <ac:spMk id="9" creationId="{6CEDDDAD-9C86-5394-F989-CF767AFD106D}"/>
          </ac:spMkLst>
        </pc:spChg>
        <pc:spChg chg="mod">
          <ac:chgData name="T H" userId="270efafb50020bd6" providerId="LiveId" clId="{5F2D75EC-2B88-4211-89A7-F17EE20F6243}" dt="2022-08-13T00:17:42.083" v="1822" actId="20577"/>
          <ac:spMkLst>
            <pc:docMk/>
            <pc:sldMk cId="1199688829" sldId="284"/>
            <ac:spMk id="45" creationId="{00000000-0000-0000-0000-000000000000}"/>
          </ac:spMkLst>
        </pc:spChg>
        <pc:spChg chg="mod">
          <ac:chgData name="T H" userId="270efafb50020bd6" providerId="LiveId" clId="{5F2D75EC-2B88-4211-89A7-F17EE20F6243}" dt="2022-08-12T23:48:48.197" v="1196" actId="1076"/>
          <ac:spMkLst>
            <pc:docMk/>
            <pc:sldMk cId="1199688829" sldId="284"/>
            <ac:spMk id="46" creationId="{00000000-0000-0000-0000-000000000000}"/>
          </ac:spMkLst>
        </pc:spChg>
        <pc:picChg chg="add mod">
          <ac:chgData name="T H" userId="270efafb50020bd6" providerId="LiveId" clId="{5F2D75EC-2B88-4211-89A7-F17EE20F6243}" dt="2022-08-12T22:49:21.657" v="827" actId="14100"/>
          <ac:picMkLst>
            <pc:docMk/>
            <pc:sldMk cId="1199688829" sldId="284"/>
            <ac:picMk id="8" creationId="{E6E10A3D-6004-7945-594A-A96C742BDFE8}"/>
          </ac:picMkLst>
        </pc:picChg>
        <pc:picChg chg="del">
          <ac:chgData name="T H" userId="270efafb50020bd6" providerId="LiveId" clId="{5F2D75EC-2B88-4211-89A7-F17EE20F6243}" dt="2022-08-12T22:49:11.593" v="822" actId="478"/>
          <ac:picMkLst>
            <pc:docMk/>
            <pc:sldMk cId="1199688829" sldId="284"/>
            <ac:picMk id="24" creationId="{435BBBE0-148D-8447-EC2E-AFF665B0B9DA}"/>
          </ac:picMkLst>
        </pc:picChg>
      </pc:sldChg>
      <pc:sldChg chg="addSp delSp modSp add mod modAnim">
        <pc:chgData name="T H" userId="270efafb50020bd6" providerId="LiveId" clId="{5F2D75EC-2B88-4211-89A7-F17EE20F6243}" dt="2022-08-13T00:18:15.119" v="1827"/>
        <pc:sldMkLst>
          <pc:docMk/>
          <pc:sldMk cId="72527163" sldId="285"/>
        </pc:sldMkLst>
        <pc:spChg chg="del">
          <ac:chgData name="T H" userId="270efafb50020bd6" providerId="LiveId" clId="{5F2D75EC-2B88-4211-89A7-F17EE20F6243}" dt="2022-08-12T23:50:55.276" v="1197" actId="478"/>
          <ac:spMkLst>
            <pc:docMk/>
            <pc:sldMk cId="72527163" sldId="285"/>
            <ac:spMk id="7" creationId="{028B0BA2-45F9-220C-C6F9-6FEFB658153C}"/>
          </ac:spMkLst>
        </pc:spChg>
        <pc:spChg chg="mod">
          <ac:chgData name="T H" userId="270efafb50020bd6" providerId="LiveId" clId="{5F2D75EC-2B88-4211-89A7-F17EE20F6243}" dt="2022-08-12T22:53:58.026" v="866" actId="948"/>
          <ac:spMkLst>
            <pc:docMk/>
            <pc:sldMk cId="72527163" sldId="285"/>
            <ac:spMk id="9" creationId="{6CEDDDAD-9C86-5394-F989-CF767AFD106D}"/>
          </ac:spMkLst>
        </pc:spChg>
        <pc:spChg chg="mod">
          <ac:chgData name="T H" userId="270efafb50020bd6" providerId="LiveId" clId="{5F2D75EC-2B88-4211-89A7-F17EE20F6243}" dt="2022-08-12T23:51:15.745" v="1263" actId="20577"/>
          <ac:spMkLst>
            <pc:docMk/>
            <pc:sldMk cId="72527163" sldId="285"/>
            <ac:spMk id="45" creationId="{00000000-0000-0000-0000-000000000000}"/>
          </ac:spMkLst>
        </pc:spChg>
        <pc:spChg chg="mod">
          <ac:chgData name="T H" userId="270efafb50020bd6" providerId="LiveId" clId="{5F2D75EC-2B88-4211-89A7-F17EE20F6243}" dt="2022-08-12T23:51:03.706" v="1231" actId="20577"/>
          <ac:spMkLst>
            <pc:docMk/>
            <pc:sldMk cId="72527163" sldId="285"/>
            <ac:spMk id="46" creationId="{00000000-0000-0000-0000-000000000000}"/>
          </ac:spMkLst>
        </pc:spChg>
        <pc:picChg chg="del">
          <ac:chgData name="T H" userId="270efafb50020bd6" providerId="LiveId" clId="{5F2D75EC-2B88-4211-89A7-F17EE20F6243}" dt="2022-08-12T22:50:58.866" v="843" actId="478"/>
          <ac:picMkLst>
            <pc:docMk/>
            <pc:sldMk cId="72527163" sldId="285"/>
            <ac:picMk id="8" creationId="{E6E10A3D-6004-7945-594A-A96C742BDFE8}"/>
          </ac:picMkLst>
        </pc:picChg>
        <pc:picChg chg="add mod">
          <ac:chgData name="T H" userId="270efafb50020bd6" providerId="LiveId" clId="{5F2D75EC-2B88-4211-89A7-F17EE20F6243}" dt="2022-08-12T23:23:35.620" v="923"/>
          <ac:picMkLst>
            <pc:docMk/>
            <pc:sldMk cId="72527163" sldId="285"/>
            <ac:picMk id="10" creationId="{9A80C939-26C2-5FC1-CF98-7DD29529AA6C}"/>
          </ac:picMkLst>
        </pc:picChg>
      </pc:sldChg>
    </pc:docChg>
  </pc:docChgLst>
  <pc:docChgLst>
    <pc:chgData name="T H" userId="270efafb50020bd6" providerId="LiveId" clId="{70F0F32D-80E5-4C10-B470-AC298C807AE8}"/>
    <pc:docChg chg="custSel addSld delSld modSld">
      <pc:chgData name="T H" userId="270efafb50020bd6" providerId="LiveId" clId="{70F0F32D-80E5-4C10-B470-AC298C807AE8}" dt="2022-08-12T00:30:21.441" v="1808"/>
      <pc:docMkLst>
        <pc:docMk/>
      </pc:docMkLst>
      <pc:sldChg chg="del">
        <pc:chgData name="T H" userId="270efafb50020bd6" providerId="LiveId" clId="{70F0F32D-80E5-4C10-B470-AC298C807AE8}" dt="2022-08-11T22:52:30.064" v="462" actId="2696"/>
        <pc:sldMkLst>
          <pc:docMk/>
          <pc:sldMk cId="2365650238" sldId="258"/>
        </pc:sldMkLst>
      </pc:sldChg>
      <pc:sldChg chg="modSp mod">
        <pc:chgData name="T H" userId="270efafb50020bd6" providerId="LiveId" clId="{70F0F32D-80E5-4C10-B470-AC298C807AE8}" dt="2022-08-11T23:40:53.690" v="812" actId="20577"/>
        <pc:sldMkLst>
          <pc:docMk/>
          <pc:sldMk cId="2181279512" sldId="275"/>
        </pc:sldMkLst>
        <pc:spChg chg="mod">
          <ac:chgData name="T H" userId="270efafb50020bd6" providerId="LiveId" clId="{70F0F32D-80E5-4C10-B470-AC298C807AE8}" dt="2022-08-11T23:40:53.690" v="812" actId="20577"/>
          <ac:spMkLst>
            <pc:docMk/>
            <pc:sldMk cId="2181279512" sldId="275"/>
            <ac:spMk id="14" creationId="{00000000-0000-0000-0000-000000000000}"/>
          </ac:spMkLst>
        </pc:spChg>
      </pc:sldChg>
      <pc:sldChg chg="del">
        <pc:chgData name="T H" userId="270efafb50020bd6" providerId="LiveId" clId="{70F0F32D-80E5-4C10-B470-AC298C807AE8}" dt="2022-08-11T22:53:13.681" v="463" actId="2696"/>
        <pc:sldMkLst>
          <pc:docMk/>
          <pc:sldMk cId="3832131824" sldId="276"/>
        </pc:sldMkLst>
      </pc:sldChg>
      <pc:sldChg chg="addSp delSp modSp mod modAnim">
        <pc:chgData name="T H" userId="270efafb50020bd6" providerId="LiveId" clId="{70F0F32D-80E5-4C10-B470-AC298C807AE8}" dt="2022-08-11T23:38:39.430" v="724"/>
        <pc:sldMkLst>
          <pc:docMk/>
          <pc:sldMk cId="296800932" sldId="277"/>
        </pc:sldMkLst>
        <pc:spChg chg="mod">
          <ac:chgData name="T H" userId="270efafb50020bd6" providerId="LiveId" clId="{70F0F32D-80E5-4C10-B470-AC298C807AE8}" dt="2022-08-11T23:38:18.344" v="721" actId="20577"/>
          <ac:spMkLst>
            <pc:docMk/>
            <pc:sldMk cId="296800932" sldId="277"/>
            <ac:spMk id="7" creationId="{00000000-0000-0000-0000-000000000000}"/>
          </ac:spMkLst>
        </pc:spChg>
        <pc:spChg chg="mod">
          <ac:chgData name="T H" userId="270efafb50020bd6" providerId="LiveId" clId="{70F0F32D-80E5-4C10-B470-AC298C807AE8}" dt="2022-08-11T22:36:43.730" v="47" actId="20577"/>
          <ac:spMkLst>
            <pc:docMk/>
            <pc:sldMk cId="296800932" sldId="277"/>
            <ac:spMk id="45" creationId="{00000000-0000-0000-0000-000000000000}"/>
          </ac:spMkLst>
        </pc:spChg>
        <pc:spChg chg="mod">
          <ac:chgData name="T H" userId="270efafb50020bd6" providerId="LiveId" clId="{70F0F32D-80E5-4C10-B470-AC298C807AE8}" dt="2022-08-11T22:38:31.482" v="171" actId="20577"/>
          <ac:spMkLst>
            <pc:docMk/>
            <pc:sldMk cId="296800932" sldId="277"/>
            <ac:spMk id="46" creationId="{00000000-0000-0000-0000-000000000000}"/>
          </ac:spMkLst>
        </pc:spChg>
        <pc:spChg chg="mod">
          <ac:chgData name="T H" userId="270efafb50020bd6" providerId="LiveId" clId="{70F0F32D-80E5-4C10-B470-AC298C807AE8}" dt="2022-08-11T22:54:23.450" v="468" actId="207"/>
          <ac:spMkLst>
            <pc:docMk/>
            <pc:sldMk cId="296800932" sldId="277"/>
            <ac:spMk id="47" creationId="{00000000-0000-0000-0000-000000000000}"/>
          </ac:spMkLst>
        </pc:spChg>
        <pc:picChg chg="add mod modCrop">
          <ac:chgData name="T H" userId="270efafb50020bd6" providerId="LiveId" clId="{70F0F32D-80E5-4C10-B470-AC298C807AE8}" dt="2022-08-11T23:27:44.278" v="477" actId="14100"/>
          <ac:picMkLst>
            <pc:docMk/>
            <pc:sldMk cId="296800932" sldId="277"/>
            <ac:picMk id="9" creationId="{D8627DB2-41D1-A788-6BA5-9F4787429DB8}"/>
          </ac:picMkLst>
        </pc:picChg>
        <pc:picChg chg="del">
          <ac:chgData name="T H" userId="270efafb50020bd6" providerId="LiveId" clId="{70F0F32D-80E5-4C10-B470-AC298C807AE8}" dt="2022-08-11T22:46:45.625" v="443" actId="478"/>
          <ac:picMkLst>
            <pc:docMk/>
            <pc:sldMk cId="296800932" sldId="277"/>
            <ac:picMk id="12" creationId="{00000000-0000-0000-0000-000000000000}"/>
          </ac:picMkLst>
        </pc:picChg>
      </pc:sldChg>
      <pc:sldChg chg="addSp delSp modSp mod modAnim">
        <pc:chgData name="T H" userId="270efafb50020bd6" providerId="LiveId" clId="{70F0F32D-80E5-4C10-B470-AC298C807AE8}" dt="2022-08-12T00:30:21.441" v="1808"/>
        <pc:sldMkLst>
          <pc:docMk/>
          <pc:sldMk cId="780420906" sldId="279"/>
        </pc:sldMkLst>
        <pc:spChg chg="mod">
          <ac:chgData name="T H" userId="270efafb50020bd6" providerId="LiveId" clId="{70F0F32D-80E5-4C10-B470-AC298C807AE8}" dt="2022-08-12T00:29:27.738" v="1803" actId="1076"/>
          <ac:spMkLst>
            <pc:docMk/>
            <pc:sldMk cId="780420906" sldId="279"/>
            <ac:spMk id="9" creationId="{00000000-0000-0000-0000-000000000000}"/>
          </ac:spMkLst>
        </pc:spChg>
        <pc:spChg chg="add mod">
          <ac:chgData name="T H" userId="270efafb50020bd6" providerId="LiveId" clId="{70F0F32D-80E5-4C10-B470-AC298C807AE8}" dt="2022-08-11T23:43:46.436" v="1098"/>
          <ac:spMkLst>
            <pc:docMk/>
            <pc:sldMk cId="780420906" sldId="279"/>
            <ac:spMk id="10" creationId="{A605FB54-5568-11B9-2731-B87FD1F5CE39}"/>
          </ac:spMkLst>
        </pc:spChg>
        <pc:spChg chg="del">
          <ac:chgData name="T H" userId="270efafb50020bd6" providerId="LiveId" clId="{70F0F32D-80E5-4C10-B470-AC298C807AE8}" dt="2022-08-11T23:45:34.772" v="1111" actId="478"/>
          <ac:spMkLst>
            <pc:docMk/>
            <pc:sldMk cId="780420906" sldId="279"/>
            <ac:spMk id="11" creationId="{00000000-0000-0000-0000-000000000000}"/>
          </ac:spMkLst>
        </pc:spChg>
        <pc:spChg chg="add del mod">
          <ac:chgData name="T H" userId="270efafb50020bd6" providerId="LiveId" clId="{70F0F32D-80E5-4C10-B470-AC298C807AE8}" dt="2022-08-11T23:47:35.828" v="1131" actId="478"/>
          <ac:spMkLst>
            <pc:docMk/>
            <pc:sldMk cId="780420906" sldId="279"/>
            <ac:spMk id="12" creationId="{ACE7E322-637D-1637-24FA-1EE518A7C644}"/>
          </ac:spMkLst>
        </pc:spChg>
        <pc:spChg chg="mod">
          <ac:chgData name="T H" userId="270efafb50020bd6" providerId="LiveId" clId="{70F0F32D-80E5-4C10-B470-AC298C807AE8}" dt="2022-08-12T00:12:12.954" v="1780" actId="20577"/>
          <ac:spMkLst>
            <pc:docMk/>
            <pc:sldMk cId="780420906" sldId="279"/>
            <ac:spMk id="45" creationId="{00000000-0000-0000-0000-000000000000}"/>
          </ac:spMkLst>
        </pc:spChg>
        <pc:spChg chg="del">
          <ac:chgData name="T H" userId="270efafb50020bd6" providerId="LiveId" clId="{70F0F32D-80E5-4C10-B470-AC298C807AE8}" dt="2022-08-11T23:43:45.679" v="1097" actId="478"/>
          <ac:spMkLst>
            <pc:docMk/>
            <pc:sldMk cId="780420906" sldId="279"/>
            <ac:spMk id="46" creationId="{00000000-0000-0000-0000-000000000000}"/>
          </ac:spMkLst>
        </pc:spChg>
        <pc:picChg chg="add mod modCrop">
          <ac:chgData name="T H" userId="270efafb50020bd6" providerId="LiveId" clId="{70F0F32D-80E5-4C10-B470-AC298C807AE8}" dt="2022-08-12T00:29:31.059" v="1804" actId="1076"/>
          <ac:picMkLst>
            <pc:docMk/>
            <pc:sldMk cId="780420906" sldId="279"/>
            <ac:picMk id="8" creationId="{6E30AAD2-742A-7958-4D67-65C37B3531BF}"/>
          </ac:picMkLst>
        </pc:picChg>
        <pc:picChg chg="del">
          <ac:chgData name="T H" userId="270efafb50020bd6" providerId="LiveId" clId="{70F0F32D-80E5-4C10-B470-AC298C807AE8}" dt="2022-08-11T23:37:18.972" v="707" actId="478"/>
          <ac:picMkLst>
            <pc:docMk/>
            <pc:sldMk cId="780420906" sldId="279"/>
            <ac:picMk id="13" creationId="{00000000-0000-0000-0000-000000000000}"/>
          </ac:picMkLst>
        </pc:picChg>
      </pc:sldChg>
      <pc:sldChg chg="delSp modSp mod delAnim modAnim">
        <pc:chgData name="T H" userId="270efafb50020bd6" providerId="LiveId" clId="{70F0F32D-80E5-4C10-B470-AC298C807AE8}" dt="2022-08-12T00:11:31.267" v="1727" actId="20577"/>
        <pc:sldMkLst>
          <pc:docMk/>
          <pc:sldMk cId="320930658" sldId="280"/>
        </pc:sldMkLst>
        <pc:spChg chg="del">
          <ac:chgData name="T H" userId="270efafb50020bd6" providerId="LiveId" clId="{70F0F32D-80E5-4C10-B470-AC298C807AE8}" dt="2022-08-11T23:57:44.657" v="1626" actId="478"/>
          <ac:spMkLst>
            <pc:docMk/>
            <pc:sldMk cId="320930658" sldId="280"/>
            <ac:spMk id="8" creationId="{00000000-0000-0000-0000-000000000000}"/>
          </ac:spMkLst>
        </pc:spChg>
        <pc:spChg chg="mod">
          <ac:chgData name="T H" userId="270efafb50020bd6" providerId="LiveId" clId="{70F0F32D-80E5-4C10-B470-AC298C807AE8}" dt="2022-08-11T23:55:10.149" v="1616" actId="20577"/>
          <ac:spMkLst>
            <pc:docMk/>
            <pc:sldMk cId="320930658" sldId="280"/>
            <ac:spMk id="11" creationId="{00000000-0000-0000-0000-000000000000}"/>
          </ac:spMkLst>
        </pc:spChg>
        <pc:spChg chg="del mod">
          <ac:chgData name="T H" userId="270efafb50020bd6" providerId="LiveId" clId="{70F0F32D-80E5-4C10-B470-AC298C807AE8}" dt="2022-08-11T23:54:12.305" v="1609"/>
          <ac:spMkLst>
            <pc:docMk/>
            <pc:sldMk cId="320930658" sldId="280"/>
            <ac:spMk id="14" creationId="{00000000-0000-0000-0000-000000000000}"/>
          </ac:spMkLst>
        </pc:spChg>
        <pc:spChg chg="del">
          <ac:chgData name="T H" userId="270efafb50020bd6" providerId="LiveId" clId="{70F0F32D-80E5-4C10-B470-AC298C807AE8}" dt="2022-08-11T23:54:53.992" v="1613" actId="478"/>
          <ac:spMkLst>
            <pc:docMk/>
            <pc:sldMk cId="320930658" sldId="280"/>
            <ac:spMk id="15" creationId="{00000000-0000-0000-0000-000000000000}"/>
          </ac:spMkLst>
        </pc:spChg>
        <pc:spChg chg="del mod">
          <ac:chgData name="T H" userId="270efafb50020bd6" providerId="LiveId" clId="{70F0F32D-80E5-4C10-B470-AC298C807AE8}" dt="2022-08-11T23:57:48.037" v="1629" actId="478"/>
          <ac:spMkLst>
            <pc:docMk/>
            <pc:sldMk cId="320930658" sldId="280"/>
            <ac:spMk id="16" creationId="{00000000-0000-0000-0000-000000000000}"/>
          </ac:spMkLst>
        </pc:spChg>
        <pc:spChg chg="del">
          <ac:chgData name="T H" userId="270efafb50020bd6" providerId="LiveId" clId="{70F0F32D-80E5-4C10-B470-AC298C807AE8}" dt="2022-08-11T23:57:44.657" v="1626" actId="478"/>
          <ac:spMkLst>
            <pc:docMk/>
            <pc:sldMk cId="320930658" sldId="280"/>
            <ac:spMk id="17" creationId="{00000000-0000-0000-0000-000000000000}"/>
          </ac:spMkLst>
        </pc:spChg>
        <pc:spChg chg="del mod">
          <ac:chgData name="T H" userId="270efafb50020bd6" providerId="LiveId" clId="{70F0F32D-80E5-4C10-B470-AC298C807AE8}" dt="2022-08-11T23:54:12.305" v="1607"/>
          <ac:spMkLst>
            <pc:docMk/>
            <pc:sldMk cId="320930658" sldId="280"/>
            <ac:spMk id="18" creationId="{00000000-0000-0000-0000-000000000000}"/>
          </ac:spMkLst>
        </pc:spChg>
        <pc:spChg chg="del mod">
          <ac:chgData name="T H" userId="270efafb50020bd6" providerId="LiveId" clId="{70F0F32D-80E5-4C10-B470-AC298C807AE8}" dt="2022-08-11T23:57:32.186" v="1622" actId="478"/>
          <ac:spMkLst>
            <pc:docMk/>
            <pc:sldMk cId="320930658" sldId="280"/>
            <ac:spMk id="19" creationId="{00000000-0000-0000-0000-000000000000}"/>
          </ac:spMkLst>
        </pc:spChg>
        <pc:spChg chg="del">
          <ac:chgData name="T H" userId="270efafb50020bd6" providerId="LiveId" clId="{70F0F32D-80E5-4C10-B470-AC298C807AE8}" dt="2022-08-11T23:57:44.657" v="1626" actId="478"/>
          <ac:spMkLst>
            <pc:docMk/>
            <pc:sldMk cId="320930658" sldId="280"/>
            <ac:spMk id="20" creationId="{00000000-0000-0000-0000-000000000000}"/>
          </ac:spMkLst>
        </pc:spChg>
        <pc:spChg chg="del mod">
          <ac:chgData name="T H" userId="270efafb50020bd6" providerId="LiveId" clId="{70F0F32D-80E5-4C10-B470-AC298C807AE8}" dt="2022-08-11T23:57:50.201" v="1631" actId="478"/>
          <ac:spMkLst>
            <pc:docMk/>
            <pc:sldMk cId="320930658" sldId="280"/>
            <ac:spMk id="21" creationId="{00000000-0000-0000-0000-000000000000}"/>
          </ac:spMkLst>
        </pc:spChg>
        <pc:spChg chg="del mod">
          <ac:chgData name="T H" userId="270efafb50020bd6" providerId="LiveId" clId="{70F0F32D-80E5-4C10-B470-AC298C807AE8}" dt="2022-08-11T23:54:12.301" v="1605" actId="478"/>
          <ac:spMkLst>
            <pc:docMk/>
            <pc:sldMk cId="320930658" sldId="280"/>
            <ac:spMk id="22" creationId="{00000000-0000-0000-0000-000000000000}"/>
          </ac:spMkLst>
        </pc:spChg>
        <pc:spChg chg="del mod">
          <ac:chgData name="T H" userId="270efafb50020bd6" providerId="LiveId" clId="{70F0F32D-80E5-4C10-B470-AC298C807AE8}" dt="2022-08-11T23:54:56.658" v="1614" actId="478"/>
          <ac:spMkLst>
            <pc:docMk/>
            <pc:sldMk cId="320930658" sldId="280"/>
            <ac:spMk id="23" creationId="{00000000-0000-0000-0000-000000000000}"/>
          </ac:spMkLst>
        </pc:spChg>
        <pc:spChg chg="del">
          <ac:chgData name="T H" userId="270efafb50020bd6" providerId="LiveId" clId="{70F0F32D-80E5-4C10-B470-AC298C807AE8}" dt="2022-08-11T23:57:46.311" v="1627" actId="478"/>
          <ac:spMkLst>
            <pc:docMk/>
            <pc:sldMk cId="320930658" sldId="280"/>
            <ac:spMk id="24" creationId="{00000000-0000-0000-0000-000000000000}"/>
          </ac:spMkLst>
        </pc:spChg>
        <pc:spChg chg="mod">
          <ac:chgData name="T H" userId="270efafb50020bd6" providerId="LiveId" clId="{70F0F32D-80E5-4C10-B470-AC298C807AE8}" dt="2022-08-12T00:09:17.437" v="1717" actId="20577"/>
          <ac:spMkLst>
            <pc:docMk/>
            <pc:sldMk cId="320930658" sldId="280"/>
            <ac:spMk id="45" creationId="{00000000-0000-0000-0000-000000000000}"/>
          </ac:spMkLst>
        </pc:spChg>
        <pc:graphicFrameChg chg="mod modGraphic">
          <ac:chgData name="T H" userId="270efafb50020bd6" providerId="LiveId" clId="{70F0F32D-80E5-4C10-B470-AC298C807AE8}" dt="2022-08-12T00:11:31.267" v="1727" actId="20577"/>
          <ac:graphicFrameMkLst>
            <pc:docMk/>
            <pc:sldMk cId="320930658" sldId="280"/>
            <ac:graphicFrameMk id="7" creationId="{00000000-0000-0000-0000-000000000000}"/>
          </ac:graphicFrameMkLst>
        </pc:graphicFrameChg>
      </pc:sldChg>
      <pc:sldChg chg="addSp delSp modSp add mod delAnim modAnim">
        <pc:chgData name="T H" userId="270efafb50020bd6" providerId="LiveId" clId="{70F0F32D-80E5-4C10-B470-AC298C807AE8}" dt="2022-08-11T23:41:29.418" v="815"/>
        <pc:sldMkLst>
          <pc:docMk/>
          <pc:sldMk cId="1732376544" sldId="281"/>
        </pc:sldMkLst>
        <pc:spChg chg="del mod">
          <ac:chgData name="T H" userId="270efafb50020bd6" providerId="LiveId" clId="{70F0F32D-80E5-4C10-B470-AC298C807AE8}" dt="2022-08-11T23:35:28.355" v="698" actId="478"/>
          <ac:spMkLst>
            <pc:docMk/>
            <pc:sldMk cId="1732376544" sldId="281"/>
            <ac:spMk id="7" creationId="{00000000-0000-0000-0000-000000000000}"/>
          </ac:spMkLst>
        </pc:spChg>
        <pc:spChg chg="add mod">
          <ac:chgData name="T H" userId="270efafb50020bd6" providerId="LiveId" clId="{70F0F32D-80E5-4C10-B470-AC298C807AE8}" dt="2022-08-11T23:41:22.052" v="813" actId="571"/>
          <ac:spMkLst>
            <pc:docMk/>
            <pc:sldMk cId="1732376544" sldId="281"/>
            <ac:spMk id="7" creationId="{028B0BA2-45F9-220C-C6F9-6FEFB658153C}"/>
          </ac:spMkLst>
        </pc:spChg>
        <pc:spChg chg="add mod">
          <ac:chgData name="T H" userId="270efafb50020bd6" providerId="LiveId" clId="{70F0F32D-80E5-4C10-B470-AC298C807AE8}" dt="2022-08-11T23:36:32.320" v="706" actId="114"/>
          <ac:spMkLst>
            <pc:docMk/>
            <pc:sldMk cId="1732376544" sldId="281"/>
            <ac:spMk id="14" creationId="{AD46774F-0910-2AEC-12DA-BF89A37ECDA2}"/>
          </ac:spMkLst>
        </pc:spChg>
        <pc:spChg chg="mod">
          <ac:chgData name="T H" userId="270efafb50020bd6" providerId="LiveId" clId="{70F0F32D-80E5-4C10-B470-AC298C807AE8}" dt="2022-08-11T23:33:14.408" v="675" actId="20577"/>
          <ac:spMkLst>
            <pc:docMk/>
            <pc:sldMk cId="1732376544" sldId="281"/>
            <ac:spMk id="47" creationId="{00000000-0000-0000-0000-000000000000}"/>
          </ac:spMkLst>
        </pc:spChg>
        <pc:picChg chg="add mod">
          <ac:chgData name="T H" userId="270efafb50020bd6" providerId="LiveId" clId="{70F0F32D-80E5-4C10-B470-AC298C807AE8}" dt="2022-08-11T23:41:22.052" v="813" actId="571"/>
          <ac:picMkLst>
            <pc:docMk/>
            <pc:sldMk cId="1732376544" sldId="281"/>
            <ac:picMk id="8" creationId="{1B26C7AC-B077-860B-88AD-4C30E3C639D6}"/>
          </ac:picMkLst>
        </pc:picChg>
        <pc:picChg chg="del">
          <ac:chgData name="T H" userId="270efafb50020bd6" providerId="LiveId" clId="{70F0F32D-80E5-4C10-B470-AC298C807AE8}" dt="2022-08-11T23:33:17.428" v="676" actId="478"/>
          <ac:picMkLst>
            <pc:docMk/>
            <pc:sldMk cId="1732376544" sldId="281"/>
            <ac:picMk id="9" creationId="{D8627DB2-41D1-A788-6BA5-9F4787429DB8}"/>
          </ac:picMkLst>
        </pc:picChg>
        <pc:picChg chg="add del mod">
          <ac:chgData name="T H" userId="270efafb50020bd6" providerId="LiveId" clId="{70F0F32D-80E5-4C10-B470-AC298C807AE8}" dt="2022-08-11T23:30:42.321" v="571" actId="478"/>
          <ac:picMkLst>
            <pc:docMk/>
            <pc:sldMk cId="1732376544" sldId="281"/>
            <ac:picMk id="10" creationId="{3DC28FDF-BD14-31F2-1584-B41761CA6FEF}"/>
          </ac:picMkLst>
        </pc:picChg>
        <pc:picChg chg="add mod">
          <ac:chgData name="T H" userId="270efafb50020bd6" providerId="LiveId" clId="{70F0F32D-80E5-4C10-B470-AC298C807AE8}" dt="2022-08-11T23:33:53.775" v="682" actId="14100"/>
          <ac:picMkLst>
            <pc:docMk/>
            <pc:sldMk cId="1732376544" sldId="281"/>
            <ac:picMk id="12" creationId="{F99A9AC7-116A-8152-2FEC-0D1CF477B93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10/31/2022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11</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10/31/2022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Cau%20hoi/Cau%204.pptx" TargetMode="External"/><Relationship Id="rId13" Type="http://schemas.openxmlformats.org/officeDocument/2006/relationships/image" Target="../media/image11.jpeg"/><Relationship Id="rId3" Type="http://schemas.openxmlformats.org/officeDocument/2006/relationships/image" Target="../media/image5.jpeg"/><Relationship Id="rId7" Type="http://schemas.openxmlformats.org/officeDocument/2006/relationships/image" Target="../media/image8.jpeg"/><Relationship Id="rId12" Type="http://schemas.openxmlformats.org/officeDocument/2006/relationships/hyperlink" Target="Cau%20hoi/Cau%201.pptx"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Cau%20hoi/Cau%203.pptx" TargetMode="External"/><Relationship Id="rId11" Type="http://schemas.openxmlformats.org/officeDocument/2006/relationships/image" Target="../media/image10.jpeg"/><Relationship Id="rId5" Type="http://schemas.openxmlformats.org/officeDocument/2006/relationships/image" Target="../media/image7.jpeg"/><Relationship Id="rId10" Type="http://schemas.openxmlformats.org/officeDocument/2006/relationships/hyperlink" Target="Cau%20hoi/Cau%202.pptx" TargetMode="External"/><Relationship Id="rId4" Type="http://schemas.openxmlformats.org/officeDocument/2006/relationships/image" Target="../media/image6.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dirty="0">
                <a:solidFill>
                  <a:srgbClr val="002060"/>
                </a:solidFill>
                <a:latin typeface="Times New Roman" pitchFamily="18" charset="0"/>
              </a:rPr>
              <a:t>TRƯỜNG TIỂU HỌC TRUNG YÊN</a:t>
            </a:r>
          </a:p>
        </p:txBody>
      </p:sp>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Công nghệ </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  SỬ DỤNG QUẠT ĐIỆN (T2)</a:t>
            </a: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95019" y="7051969"/>
            <a:ext cx="6934199"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i="1" dirty="0" err="1">
                <a:solidFill>
                  <a:srgbClr val="0000FF"/>
                </a:solidFill>
                <a:latin typeface="Times New Roman" pitchFamily="18" charset="0"/>
                <a:cs typeface="Times New Roman" pitchFamily="18" charset="0"/>
              </a:rPr>
              <a:t>Giáo</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viên</a:t>
            </a:r>
            <a:r>
              <a:rPr lang="en-US" sz="3600" i="1">
                <a:solidFill>
                  <a:srgbClr val="0000FF"/>
                </a:solidFill>
                <a:latin typeface="Times New Roman" pitchFamily="18" charset="0"/>
                <a:cs typeface="Times New Roman" pitchFamily="18" charset="0"/>
              </a:rPr>
              <a:t>:……………………</a:t>
            </a:r>
          </a:p>
          <a:p>
            <a:pPr algn="ctr" eaLnBrk="1" hangingPunct="1">
              <a:spcBef>
                <a:spcPts val="600"/>
              </a:spcBef>
              <a:defRPr/>
            </a:pPr>
            <a:r>
              <a:rPr lang="en-US" sz="3600" b="1" i="1" dirty="0" err="1">
                <a:solidFill>
                  <a:srgbClr val="0000FF"/>
                </a:solidFill>
                <a:latin typeface="Times New Roman" pitchFamily="18" charset="0"/>
                <a:cs typeface="Times New Roman" pitchFamily="18" charset="0"/>
              </a:rPr>
              <a:t>Lớp</a:t>
            </a:r>
            <a:r>
              <a:rPr lang="en-US" sz="3600" b="1" i="1" dirty="0">
                <a:solidFill>
                  <a:srgbClr val="0000FF"/>
                </a:solidFill>
                <a:latin typeface="Times New Roman" pitchFamily="18" charset="0"/>
                <a:cs typeface="Times New Roman" pitchFamily="18" charset="0"/>
              </a:rPr>
              <a:t>: </a:t>
            </a:r>
            <a:r>
              <a:rPr lang="en-US" sz="3600" i="1" dirty="0">
                <a:solidFill>
                  <a:srgbClr val="0000FF"/>
                </a:solidFill>
                <a:latin typeface="Times New Roman" pitchFamily="18" charset="0"/>
                <a:cs typeface="Times New Roman" pitchFamily="18" charset="0"/>
              </a:rPr>
              <a:t>………………</a:t>
            </a:r>
            <a:endParaRPr lang="en-US" sz="4800"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75630" y="823827"/>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508919" y="1231342"/>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4. </a:t>
            </a:r>
            <a:r>
              <a:rPr lang="nl-NL" sz="3600" b="1" u="sng">
                <a:solidFill>
                  <a:srgbClr val="FF0000"/>
                </a:solidFill>
                <a:latin typeface="Times New Roman" pitchFamily="18" charset="0"/>
                <a:cs typeface="Times New Roman" pitchFamily="18" charset="0"/>
              </a:rPr>
              <a:t>Vận dụng</a:t>
            </a:r>
            <a:endParaRPr lang="en-US" sz="3600" b="1" u="sng">
              <a:solidFill>
                <a:srgbClr val="FF0000"/>
              </a:solidFill>
              <a:latin typeface="Times New Roman" pitchFamily="18" charset="0"/>
              <a:cs typeface="Times New Roman" pitchFamily="18" charset="0"/>
            </a:endParaRPr>
          </a:p>
        </p:txBody>
      </p:sp>
      <p:sp>
        <p:nvSpPr>
          <p:cNvPr id="11" name="TextBox 10"/>
          <p:cNvSpPr txBox="1"/>
          <p:nvPr/>
        </p:nvSpPr>
        <p:spPr>
          <a:xfrm>
            <a:off x="1176401" y="1807320"/>
            <a:ext cx="14190536" cy="1200329"/>
          </a:xfrm>
          <a:prstGeom prst="rect">
            <a:avLst/>
          </a:prstGeom>
          <a:noFill/>
        </p:spPr>
        <p:txBody>
          <a:bodyPr wrap="square" rtlCol="0">
            <a:spAutoFit/>
          </a:bodyPr>
          <a:lstStyle/>
          <a:p>
            <a:pPr algn="just"/>
            <a:r>
              <a:rPr lang="vi-VN" sz="3600" b="0" i="1">
                <a:solidFill>
                  <a:srgbClr val="FF0000"/>
                </a:solidFill>
                <a:effectLst/>
                <a:latin typeface="+mj-lt"/>
              </a:rPr>
              <a:t>Trong gia đình em có những loại quạt điện nào? Mỗi loại quạt được dùng trong trường hợp nào?</a:t>
            </a:r>
          </a:p>
        </p:txBody>
      </p:sp>
      <p:graphicFrame>
        <p:nvGraphicFramePr>
          <p:cNvPr id="7" name="Table 6"/>
          <p:cNvGraphicFramePr>
            <a:graphicFrameLocks noGrp="1"/>
          </p:cNvGraphicFramePr>
          <p:nvPr>
            <p:extLst>
              <p:ext uri="{D42A27DB-BD31-4B8C-83A1-F6EECF244321}">
                <p14:modId xmlns:p14="http://schemas.microsoft.com/office/powerpoint/2010/main" val="2425778047"/>
              </p:ext>
            </p:extLst>
          </p:nvPr>
        </p:nvGraphicFramePr>
        <p:xfrm>
          <a:off x="909701" y="3004959"/>
          <a:ext cx="14620812" cy="5148441"/>
        </p:xfrm>
        <a:graphic>
          <a:graphicData uri="http://schemas.openxmlformats.org/drawingml/2006/table">
            <a:tbl>
              <a:tblPr firstRow="1" firstCol="1" bandRow="1">
                <a:tableStyleId>{7DF18680-E054-41AD-8BC1-D1AEF772440D}</a:tableStyleId>
              </a:tblPr>
              <a:tblGrid>
                <a:gridCol w="2184800">
                  <a:extLst>
                    <a:ext uri="{9D8B030D-6E8A-4147-A177-3AD203B41FA5}">
                      <a16:colId xmlns:a16="http://schemas.microsoft.com/office/drawing/2014/main" val="20001"/>
                    </a:ext>
                  </a:extLst>
                </a:gridCol>
                <a:gridCol w="5578095">
                  <a:extLst>
                    <a:ext uri="{9D8B030D-6E8A-4147-A177-3AD203B41FA5}">
                      <a16:colId xmlns:a16="http://schemas.microsoft.com/office/drawing/2014/main" val="20002"/>
                    </a:ext>
                  </a:extLst>
                </a:gridCol>
                <a:gridCol w="6857917">
                  <a:extLst>
                    <a:ext uri="{9D8B030D-6E8A-4147-A177-3AD203B41FA5}">
                      <a16:colId xmlns:a16="http://schemas.microsoft.com/office/drawing/2014/main" val="20003"/>
                    </a:ext>
                  </a:extLst>
                </a:gridCol>
              </a:tblGrid>
              <a:tr h="708393">
                <a:tc>
                  <a:txBody>
                    <a:bodyPr/>
                    <a:lstStyle/>
                    <a:p>
                      <a:pPr marL="0" marR="0" algn="ctr">
                        <a:lnSpc>
                          <a:spcPct val="120000"/>
                        </a:lnSpc>
                        <a:spcBef>
                          <a:spcPts val="0"/>
                        </a:spcBef>
                        <a:spcAft>
                          <a:spcPts val="0"/>
                        </a:spcAft>
                      </a:pPr>
                      <a:r>
                        <a:rPr lang="nl-NL" sz="3200">
                          <a:solidFill>
                            <a:srgbClr val="FFFF00"/>
                          </a:solidFill>
                          <a:effectLst/>
                          <a:latin typeface="Times New Roman" panose="02020603050405020304" pitchFamily="18" charset="0"/>
                          <a:cs typeface="Times New Roman" panose="02020603050405020304" pitchFamily="18" charset="0"/>
                        </a:rPr>
                        <a:t>Loại quạt</a:t>
                      </a:r>
                      <a:endParaRPr lang="en-US" sz="3200">
                        <a:solidFill>
                          <a:srgbClr val="FFFF00"/>
                        </a:solidFill>
                        <a:effectLst/>
                        <a:latin typeface="Times New Roman" pitchFamily="18" charset="0"/>
                        <a:ea typeface="Times New Roman"/>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solidFill>
                  </a:tcPr>
                </a:tc>
                <a:tc>
                  <a:txBody>
                    <a:bodyPr/>
                    <a:lstStyle/>
                    <a:p>
                      <a:pPr marL="0" marR="0" algn="ctr">
                        <a:lnSpc>
                          <a:spcPct val="120000"/>
                        </a:lnSpc>
                        <a:spcBef>
                          <a:spcPts val="0"/>
                        </a:spcBef>
                        <a:spcAft>
                          <a:spcPts val="0"/>
                        </a:spcAft>
                      </a:pPr>
                      <a:r>
                        <a:rPr lang="nl-NL" sz="3200">
                          <a:solidFill>
                            <a:srgbClr val="FFFF00"/>
                          </a:solidFill>
                          <a:effectLst/>
                          <a:latin typeface="Times New Roman" panose="02020603050405020304" pitchFamily="18" charset="0"/>
                          <a:ea typeface="Times New Roman"/>
                          <a:cs typeface="Times New Roman" panose="02020603050405020304" pitchFamily="18" charset="0"/>
                        </a:rPr>
                        <a:t>Dùng trong trường hợp</a:t>
                      </a:r>
                      <a:endParaRPr lang="en-US" sz="3200">
                        <a:solidFill>
                          <a:srgbClr val="FFFF00"/>
                        </a:solidFill>
                        <a:effectLst/>
                        <a:latin typeface="Times New Roman" pitchFamily="18" charset="0"/>
                        <a:ea typeface="Times New Roman"/>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solidFill>
                  </a:tcPr>
                </a:tc>
                <a:tc>
                  <a:txBody>
                    <a:bodyPr/>
                    <a:lstStyle/>
                    <a:p>
                      <a:pPr marL="0" marR="0" algn="ctr">
                        <a:lnSpc>
                          <a:spcPct val="120000"/>
                        </a:lnSpc>
                        <a:spcBef>
                          <a:spcPts val="0"/>
                        </a:spcBef>
                        <a:spcAft>
                          <a:spcPts val="0"/>
                        </a:spcAft>
                      </a:pPr>
                      <a:r>
                        <a:rPr lang="nl-NL" sz="3200">
                          <a:solidFill>
                            <a:srgbClr val="FFFF00"/>
                          </a:solidFill>
                          <a:effectLst/>
                          <a:latin typeface="Times New Roman" panose="02020603050405020304" pitchFamily="18" charset="0"/>
                          <a:cs typeface="Times New Roman" panose="02020603050405020304" pitchFamily="18" charset="0"/>
                        </a:rPr>
                        <a:t>Cách sử dụng an toàn</a:t>
                      </a:r>
                      <a:endParaRPr lang="en-US" sz="3200">
                        <a:solidFill>
                          <a:srgbClr val="FFFF00"/>
                        </a:solidFill>
                        <a:effectLst/>
                        <a:latin typeface="Times New Roman" pitchFamily="18" charset="0"/>
                        <a:ea typeface="Times New Roman"/>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4440048">
                <a:tc>
                  <a:txBody>
                    <a:bodyPr/>
                    <a:lstStyle/>
                    <a:p>
                      <a:pPr marL="0" marR="0" algn="ctr">
                        <a:lnSpc>
                          <a:spcPct val="120000"/>
                        </a:lnSpc>
                        <a:spcBef>
                          <a:spcPts val="0"/>
                        </a:spcBef>
                        <a:spcAft>
                          <a:spcPts val="0"/>
                        </a:spcAft>
                      </a:pPr>
                      <a:r>
                        <a:rPr lang="en-US" sz="3400" b="0" i="0" kern="1200">
                          <a:solidFill>
                            <a:schemeClr val="tx1"/>
                          </a:solidFill>
                          <a:effectLst/>
                          <a:latin typeface="Times New Roman" panose="02020603050405020304" pitchFamily="18" charset="0"/>
                          <a:ea typeface="+mn-ea"/>
                          <a:cs typeface="Times New Roman" panose="02020603050405020304" pitchFamily="18" charset="0"/>
                        </a:rPr>
                        <a:t>- Quạt cây</a:t>
                      </a:r>
                    </a:p>
                    <a:p>
                      <a:pPr marL="0" marR="0" algn="ctr">
                        <a:lnSpc>
                          <a:spcPct val="120000"/>
                        </a:lnSpc>
                        <a:spcBef>
                          <a:spcPts val="0"/>
                        </a:spcBef>
                        <a:spcAft>
                          <a:spcPts val="0"/>
                        </a:spcAft>
                      </a:pPr>
                      <a:endParaRPr lang="en-US" sz="3400" b="0" i="0" kern="1200">
                        <a:solidFill>
                          <a:schemeClr val="tx1"/>
                        </a:solidFill>
                        <a:effectLst/>
                        <a:latin typeface="Times New Roman" panose="02020603050405020304" pitchFamily="18" charset="0"/>
                        <a:ea typeface="+mn-ea"/>
                        <a:cs typeface="Times New Roman" panose="02020603050405020304" pitchFamily="18" charset="0"/>
                      </a:endParaRPr>
                    </a:p>
                    <a:p>
                      <a:pPr marL="0" marR="0" algn="ctr">
                        <a:lnSpc>
                          <a:spcPct val="120000"/>
                        </a:lnSpc>
                        <a:spcBef>
                          <a:spcPts val="0"/>
                        </a:spcBef>
                        <a:spcAft>
                          <a:spcPts val="0"/>
                        </a:spcAft>
                      </a:pPr>
                      <a:endParaRPr lang="en-US" sz="3400" b="0" i="0" kern="1200">
                        <a:solidFill>
                          <a:schemeClr val="tx1"/>
                        </a:solidFill>
                        <a:effectLst/>
                        <a:latin typeface="Times New Roman" panose="02020603050405020304" pitchFamily="18" charset="0"/>
                        <a:ea typeface="+mn-ea"/>
                        <a:cs typeface="Times New Roman" panose="02020603050405020304" pitchFamily="18" charset="0"/>
                      </a:endParaRPr>
                    </a:p>
                    <a:p>
                      <a:pPr marL="0" marR="0" algn="ctr">
                        <a:lnSpc>
                          <a:spcPct val="120000"/>
                        </a:lnSpc>
                        <a:spcBef>
                          <a:spcPts val="0"/>
                        </a:spcBef>
                        <a:spcAft>
                          <a:spcPts val="0"/>
                        </a:spcAft>
                      </a:pPr>
                      <a:r>
                        <a:rPr lang="en-US" sz="3400" b="0" i="0" kern="1200">
                          <a:solidFill>
                            <a:schemeClr val="tx1"/>
                          </a:solidFill>
                          <a:effectLst/>
                          <a:latin typeface="Times New Roman" panose="02020603050405020304" pitchFamily="18" charset="0"/>
                          <a:ea typeface="+mn-ea"/>
                          <a:cs typeface="Times New Roman" panose="02020603050405020304" pitchFamily="18" charset="0"/>
                        </a:rPr>
                        <a:t>- Quạt trần</a:t>
                      </a:r>
                      <a:endParaRPr lang="en-US" sz="34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tc>
                  <a:txBody>
                    <a:bodyPr/>
                    <a:lstStyle/>
                    <a:p>
                      <a:pPr algn="just">
                        <a:lnSpc>
                          <a:spcPct val="120000"/>
                        </a:lnSpc>
                        <a:buFont typeface="Arial" panose="020B0604020202020204" pitchFamily="34" charset="0"/>
                        <a:buNone/>
                      </a:pPr>
                      <a:r>
                        <a:rPr lang="en-US" sz="3400" b="0" i="0">
                          <a:solidFill>
                            <a:srgbClr val="000000"/>
                          </a:solidFill>
                          <a:effectLst/>
                          <a:latin typeface="Times New Roman" panose="02020603050405020304" pitchFamily="18" charset="0"/>
                          <a:cs typeface="Times New Roman" panose="02020603050405020304" pitchFamily="18" charset="0"/>
                        </a:rPr>
                        <a:t> - </a:t>
                      </a:r>
                      <a:r>
                        <a:rPr lang="vi-VN" sz="3400" b="0" i="0">
                          <a:solidFill>
                            <a:srgbClr val="000000"/>
                          </a:solidFill>
                          <a:effectLst/>
                          <a:latin typeface="Times New Roman" panose="02020603050405020304" pitchFamily="18" charset="0"/>
                          <a:cs typeface="Times New Roman" panose="02020603050405020304" pitchFamily="18" charset="0"/>
                        </a:rPr>
                        <a:t>Quạt cây được sử dụng trong phòng riêng của em và bố mẹ, khi ngồi học</a:t>
                      </a:r>
                      <a:r>
                        <a:rPr lang="en-US" sz="3400" b="0" i="0">
                          <a:solidFill>
                            <a:srgbClr val="000000"/>
                          </a:solidFill>
                          <a:effectLst/>
                          <a:latin typeface="Times New Roman" panose="02020603050405020304" pitchFamily="18" charset="0"/>
                          <a:cs typeface="Times New Roman" panose="02020603050405020304" pitchFamily="18" charset="0"/>
                        </a:rPr>
                        <a:t>…</a:t>
                      </a:r>
                    </a:p>
                    <a:p>
                      <a:pPr algn="just">
                        <a:lnSpc>
                          <a:spcPct val="120000"/>
                        </a:lnSpc>
                        <a:buFont typeface="Arial" panose="020B0604020202020204" pitchFamily="34" charset="0"/>
                        <a:buNone/>
                      </a:pPr>
                      <a:r>
                        <a:rPr lang="en-US" sz="3400" b="0" i="0">
                          <a:solidFill>
                            <a:srgbClr val="000000"/>
                          </a:solidFill>
                          <a:effectLst/>
                          <a:latin typeface="Times New Roman" panose="02020603050405020304" pitchFamily="18" charset="0"/>
                          <a:cs typeface="Times New Roman" panose="02020603050405020304" pitchFamily="18" charset="0"/>
                        </a:rPr>
                        <a:t>- </a:t>
                      </a:r>
                      <a:r>
                        <a:rPr lang="vi-VN" sz="3400" b="0" i="0">
                          <a:solidFill>
                            <a:srgbClr val="000000"/>
                          </a:solidFill>
                          <a:effectLst/>
                          <a:latin typeface="Times New Roman" panose="02020603050405020304" pitchFamily="18" charset="0"/>
                          <a:cs typeface="Times New Roman" panose="02020603050405020304" pitchFamily="18" charset="0"/>
                        </a:rPr>
                        <a:t>Quạt trần được lắp trên trần phòng khách, sử dụng khi cả nhà quây quần bên nhau hoặc có khách đến chơi.</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tc>
                  <a:txBody>
                    <a:bodyPr/>
                    <a:lstStyle/>
                    <a:p>
                      <a:pPr algn="just">
                        <a:lnSpc>
                          <a:spcPct val="120000"/>
                        </a:lnSpc>
                        <a:buFont typeface="Arial" panose="020B0604020202020204" pitchFamily="34" charset="0"/>
                        <a:buNone/>
                      </a:pPr>
                      <a:r>
                        <a:rPr lang="en-US" sz="3400" b="0" i="0">
                          <a:solidFill>
                            <a:srgbClr val="000000"/>
                          </a:solidFill>
                          <a:effectLst/>
                          <a:latin typeface="Times New Roman" panose="02020603050405020304" pitchFamily="18" charset="0"/>
                          <a:cs typeface="Times New Roman" panose="02020603050405020304" pitchFamily="18" charset="0"/>
                        </a:rPr>
                        <a:t>- </a:t>
                      </a:r>
                      <a:r>
                        <a:rPr lang="vi-VN" sz="3400" b="0" i="0">
                          <a:solidFill>
                            <a:srgbClr val="000000"/>
                          </a:solidFill>
                          <a:effectLst/>
                          <a:latin typeface="Times New Roman" panose="02020603050405020304" pitchFamily="18" charset="0"/>
                          <a:cs typeface="Times New Roman" panose="02020603050405020304" pitchFamily="18" charset="0"/>
                        </a:rPr>
                        <a:t>Tắt quạt khi không sử dụng, không giật dây nguồn để tắt.</a:t>
                      </a:r>
                    </a:p>
                    <a:p>
                      <a:pPr algn="just">
                        <a:lnSpc>
                          <a:spcPct val="120000"/>
                        </a:lnSpc>
                        <a:buFont typeface="Arial" panose="020B0604020202020204" pitchFamily="34" charset="0"/>
                        <a:buNone/>
                      </a:pPr>
                      <a:r>
                        <a:rPr lang="en-US" sz="3400" b="0" i="0">
                          <a:solidFill>
                            <a:srgbClr val="000000"/>
                          </a:solidFill>
                          <a:effectLst/>
                          <a:latin typeface="Times New Roman" panose="02020603050405020304" pitchFamily="18" charset="0"/>
                          <a:cs typeface="Times New Roman" panose="02020603050405020304" pitchFamily="18" charset="0"/>
                        </a:rPr>
                        <a:t>- </a:t>
                      </a:r>
                      <a:r>
                        <a:rPr lang="vi-VN" sz="3400" b="0" i="0">
                          <a:solidFill>
                            <a:srgbClr val="000000"/>
                          </a:solidFill>
                          <a:effectLst/>
                          <a:latin typeface="Times New Roman" panose="02020603050405020304" pitchFamily="18" charset="0"/>
                          <a:cs typeface="Times New Roman" panose="02020603050405020304" pitchFamily="18" charset="0"/>
                        </a:rPr>
                        <a:t>Không ngồi sát gần quạt.</a:t>
                      </a:r>
                    </a:p>
                    <a:p>
                      <a:pPr algn="just">
                        <a:lnSpc>
                          <a:spcPct val="120000"/>
                        </a:lnSpc>
                        <a:buFont typeface="Arial" panose="020B0604020202020204" pitchFamily="34" charset="0"/>
                        <a:buNone/>
                      </a:pPr>
                      <a:r>
                        <a:rPr lang="en-US" sz="3400" b="0" i="0">
                          <a:solidFill>
                            <a:srgbClr val="000000"/>
                          </a:solidFill>
                          <a:effectLst/>
                          <a:latin typeface="Times New Roman" panose="02020603050405020304" pitchFamily="18" charset="0"/>
                          <a:cs typeface="Times New Roman" panose="02020603050405020304" pitchFamily="18" charset="0"/>
                        </a:rPr>
                        <a:t>- </a:t>
                      </a:r>
                      <a:r>
                        <a:rPr lang="vi-VN" sz="3400" b="0" i="0">
                          <a:solidFill>
                            <a:srgbClr val="000000"/>
                          </a:solidFill>
                          <a:effectLst/>
                          <a:latin typeface="Times New Roman" panose="02020603050405020304" pitchFamily="18" charset="0"/>
                          <a:cs typeface="Times New Roman" panose="02020603050405020304" pitchFamily="18" charset="0"/>
                        </a:rPr>
                        <a:t>Không để quạt ở nơi ẩm ướt, nhiều bụi hay đặt ở nơi chênh vênh, không chắc </a:t>
                      </a:r>
                      <a:r>
                        <a:rPr lang="en-US" sz="3400" b="0" i="0">
                          <a:solidFill>
                            <a:srgbClr val="000000"/>
                          </a:solidFill>
                          <a:effectLst/>
                          <a:latin typeface="Times New Roman" panose="02020603050405020304" pitchFamily="18" charset="0"/>
                          <a:cs typeface="Times New Roman" panose="02020603050405020304" pitchFamily="18" charset="0"/>
                        </a:rPr>
                        <a:t>c</a:t>
                      </a:r>
                      <a:r>
                        <a:rPr lang="vi-VN" sz="3400" b="0" i="0">
                          <a:solidFill>
                            <a:srgbClr val="000000"/>
                          </a:solidFill>
                          <a:effectLst/>
                          <a:latin typeface="Times New Roman" panose="02020603050405020304" pitchFamily="18" charset="0"/>
                          <a:cs typeface="Times New Roman" panose="02020603050405020304" pitchFamily="18" charset="0"/>
                        </a:rPr>
                        <a:t>hắn.</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093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090319" y="0"/>
            <a:ext cx="5492209" cy="930735"/>
            <a:chOff x="4988712" y="172432"/>
            <a:chExt cx="5399539" cy="930735"/>
          </a:xfrm>
        </p:grpSpPr>
        <p:grpSp>
          <p:nvGrpSpPr>
            <p:cNvPr id="23" name="Group 22"/>
            <p:cNvGrpSpPr/>
            <p:nvPr/>
          </p:nvGrpSpPr>
          <p:grpSpPr>
            <a:xfrm>
              <a:off x="4988712" y="172432"/>
              <a:ext cx="5399539" cy="930735"/>
              <a:chOff x="4988712" y="172432"/>
              <a:chExt cx="5399539" cy="930735"/>
            </a:xfrm>
          </p:grpSpPr>
          <p:sp>
            <p:nvSpPr>
              <p:cNvPr id="25" name="TextBox 24"/>
              <p:cNvSpPr txBox="1"/>
              <p:nvPr/>
            </p:nvSpPr>
            <p:spPr>
              <a:xfrm>
                <a:off x="4988712"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6" name="TextBox 2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24" name="Straight Connector 2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7" name="Text Box 14"/>
          <p:cNvSpPr txBox="1">
            <a:spLocks noChangeArrowheads="1"/>
          </p:cNvSpPr>
          <p:nvPr/>
        </p:nvSpPr>
        <p:spPr bwMode="auto">
          <a:xfrm>
            <a:off x="3649405" y="1164913"/>
            <a:ext cx="8908514"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TRÒ CHƠI: EM YÊU CHUYỆN CỔ NƯỚC MÌNH</a:t>
            </a:r>
          </a:p>
        </p:txBody>
      </p:sp>
      <p:pic>
        <p:nvPicPr>
          <p:cNvPr id="28" name="Picture 6" descr="Top 18 Câu chuyện cổ tích Việt Nam hay nhất - Toplist.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469" y="2406702"/>
            <a:ext cx="3106850" cy="203059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Tấm Cám - Truyện Cổ Tích Việt Nam Đặc Sắc - Mua Sách Online giá rẻ"/>
          <p:cNvPicPr>
            <a:picLocks noChangeAspect="1" noChangeArrowheads="1"/>
          </p:cNvPicPr>
          <p:nvPr/>
        </p:nvPicPr>
        <p:blipFill rotWithShape="1">
          <a:blip r:embed="rId3">
            <a:extLst>
              <a:ext uri="{28A0092B-C50C-407E-A947-70E740481C1C}">
                <a14:useLocalDpi xmlns:a14="http://schemas.microsoft.com/office/drawing/2010/main" val="0"/>
              </a:ext>
            </a:extLst>
          </a:blip>
          <a:srcRect t="20902" b="16526"/>
          <a:stretch/>
        </p:blipFill>
        <p:spPr bwMode="auto">
          <a:xfrm>
            <a:off x="12329318" y="2397852"/>
            <a:ext cx="3106851" cy="203059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Truyện Cổ Tích Việt Nam - Chú Cuội Cung Trăng | Kể Chuyện Bé Nghe - YouTub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065"/>
          <a:stretch/>
        </p:blipFill>
        <p:spPr bwMode="auto">
          <a:xfrm>
            <a:off x="975519" y="5530903"/>
            <a:ext cx="2988573" cy="201289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Sự Tích Con Muỗi - Phim Cổ Tích Việt Nam Hay [HD 1080p] - You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4799" y="5530904"/>
            <a:ext cx="3106850" cy="201289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Truyện Cổ Tích Việt Nam - Sự Tích Chim Quốc - Truyện Hay Cho Bé - YouTube">
            <a:hlinkClick r:id="rId6" action="ppaction://hlinkpres?slideindex=1&amp;slidetitle="/>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1931" b="12280"/>
          <a:stretch/>
        </p:blipFill>
        <p:spPr bwMode="auto">
          <a:xfrm>
            <a:off x="4650469" y="5530902"/>
            <a:ext cx="3106850" cy="201289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Cổ tích Việt Nam cho bé mẫu giáo - Sự tích dưa hấu – Nhà xuất bản Kim Đồng">
            <a:hlinkClick r:id="rId8" action="ppaction://hlinkpres?slideindex=1&amp;slidetitle="/>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0123" b="6502"/>
          <a:stretch/>
        </p:blipFill>
        <p:spPr bwMode="auto">
          <a:xfrm>
            <a:off x="12329319" y="5502830"/>
            <a:ext cx="3106851" cy="201289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Kể tóm tắt truyện Sọ Dừa | Văn mẫu lớp 6">
            <a:hlinkClick r:id="rId10" action="ppaction://hlinkpres?slideindex=1&amp;slidetitl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94800" y="2406702"/>
            <a:ext cx="3106850" cy="201289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Kho Tàng Truyện Cổ Tích Việt Nam - Cây Khế | Tiki">
            <a:hlinkClick r:id="rId12" action="ppaction://hlinkpres?slideindex=1&amp;slidetitle="/>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5703" t="20000" r="15455" b="13263"/>
          <a:stretch/>
        </p:blipFill>
        <p:spPr bwMode="auto">
          <a:xfrm>
            <a:off x="965361" y="2406702"/>
            <a:ext cx="3145480" cy="203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8"/>
                                        </p:tgtEl>
                                      </p:cBhvr>
                                    </p:animEffect>
                                    <p:animScale>
                                      <p:cBhvr>
                                        <p:cTn id="7" dur="250" autoRev="1" fill="hold"/>
                                        <p:tgtEl>
                                          <p:spTgt spid="28"/>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9"/>
                                        </p:tgtEl>
                                      </p:cBhvr>
                                    </p:animEffect>
                                    <p:animScale>
                                      <p:cBhvr>
                                        <p:cTn id="11" dur="250" autoRev="1" fill="hold"/>
                                        <p:tgtEl>
                                          <p:spTgt spid="29"/>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35"/>
                                        </p:tgtEl>
                                      </p:cBhvr>
                                    </p:animEffect>
                                    <p:animScale>
                                      <p:cBhvr>
                                        <p:cTn id="15" dur="250" autoRev="1" fill="hold"/>
                                        <p:tgtEl>
                                          <p:spTgt spid="35"/>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34"/>
                                        </p:tgtEl>
                                      </p:cBhvr>
                                    </p:animEffect>
                                    <p:animScale>
                                      <p:cBhvr>
                                        <p:cTn id="19" dur="250" autoRev="1" fill="hold"/>
                                        <p:tgtEl>
                                          <p:spTgt spid="34"/>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30"/>
                                        </p:tgtEl>
                                      </p:cBhvr>
                                    </p:animEffect>
                                    <p:animScale>
                                      <p:cBhvr>
                                        <p:cTn id="23" dur="250" autoRev="1" fill="hold"/>
                                        <p:tgtEl>
                                          <p:spTgt spid="30"/>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32"/>
                                        </p:tgtEl>
                                      </p:cBhvr>
                                    </p:animEffect>
                                    <p:animScale>
                                      <p:cBhvr>
                                        <p:cTn id="27" dur="250" autoRev="1" fill="hold"/>
                                        <p:tgtEl>
                                          <p:spTgt spid="32"/>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31"/>
                                        </p:tgtEl>
                                      </p:cBhvr>
                                    </p:animEffect>
                                    <p:animScale>
                                      <p:cBhvr>
                                        <p:cTn id="31" dur="250" autoRev="1" fill="hold"/>
                                        <p:tgtEl>
                                          <p:spTgt spid="31"/>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33"/>
                                        </p:tgtEl>
                                      </p:cBhvr>
                                    </p:animEffect>
                                    <p:animScale>
                                      <p:cBhvr>
                                        <p:cTn id="35" dur="250" autoRev="1" fill="hold"/>
                                        <p:tgtEl>
                                          <p:spTgt spid="33"/>
                                        </p:tgtEl>
                                      </p:cBhvr>
                                      <p:by x="105000" y="105000"/>
                                    </p:animScale>
                                  </p:childTnLst>
                                </p:cTn>
                              </p:par>
                            </p:childTnLst>
                          </p:cTn>
                        </p:par>
                        <p:par>
                          <p:cTn id="36" fill="hold">
                            <p:stCondLst>
                              <p:cond delay="4000"/>
                            </p:stCondLst>
                            <p:childTnLst>
                              <p:par>
                                <p:cTn id="37" presetID="6" presetClass="emph" presetSubtype="0" fill="hold" nodeType="afterEffect">
                                  <p:stCondLst>
                                    <p:cond delay="0"/>
                                  </p:stCondLst>
                                  <p:childTnLst>
                                    <p:animScale>
                                      <p:cBhvr>
                                        <p:cTn id="38" dur="2000" fill="hold"/>
                                        <p:tgtEl>
                                          <p:spTgt spid="32"/>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26" presetClass="emph" presetSubtype="0" fill="hold" nodeType="clickEffect">
                                  <p:stCondLst>
                                    <p:cond delay="0"/>
                                  </p:stCondLst>
                                  <p:childTnLst>
                                    <p:animEffect transition="out" filter="fade">
                                      <p:cBhvr>
                                        <p:cTn id="42" dur="500" tmFilter="0, 0; .2, .5; .8, .5; 1, 0"/>
                                        <p:tgtEl>
                                          <p:spTgt spid="28"/>
                                        </p:tgtEl>
                                      </p:cBhvr>
                                    </p:animEffect>
                                    <p:animScale>
                                      <p:cBhvr>
                                        <p:cTn id="43" dur="250" autoRev="1" fill="hold"/>
                                        <p:tgtEl>
                                          <p:spTgt spid="28"/>
                                        </p:tgtEl>
                                      </p:cBhvr>
                                      <p:by x="105000" y="105000"/>
                                    </p:animScale>
                                  </p:childTnLst>
                                </p:cTn>
                              </p:par>
                            </p:childTnLst>
                          </p:cTn>
                        </p:par>
                        <p:par>
                          <p:cTn id="44" fill="hold">
                            <p:stCondLst>
                              <p:cond delay="500"/>
                            </p:stCondLst>
                            <p:childTnLst>
                              <p:par>
                                <p:cTn id="45" presetID="26" presetClass="emph" presetSubtype="0" fill="hold" nodeType="afterEffect">
                                  <p:stCondLst>
                                    <p:cond delay="0"/>
                                  </p:stCondLst>
                                  <p:childTnLst>
                                    <p:animEffect transition="out" filter="fade">
                                      <p:cBhvr>
                                        <p:cTn id="46" dur="500" tmFilter="0, 0; .2, .5; .8, .5; 1, 0"/>
                                        <p:tgtEl>
                                          <p:spTgt spid="29"/>
                                        </p:tgtEl>
                                      </p:cBhvr>
                                    </p:animEffect>
                                    <p:animScale>
                                      <p:cBhvr>
                                        <p:cTn id="47" dur="250" autoRev="1" fill="hold"/>
                                        <p:tgtEl>
                                          <p:spTgt spid="29"/>
                                        </p:tgtEl>
                                      </p:cBhvr>
                                      <p:by x="105000" y="105000"/>
                                    </p:animScale>
                                  </p:childTnLst>
                                </p:cTn>
                              </p:par>
                            </p:childTnLst>
                          </p:cTn>
                        </p:par>
                        <p:par>
                          <p:cTn id="48" fill="hold">
                            <p:stCondLst>
                              <p:cond delay="1000"/>
                            </p:stCondLst>
                            <p:childTnLst>
                              <p:par>
                                <p:cTn id="49" presetID="26" presetClass="emph" presetSubtype="0" fill="hold" nodeType="afterEffect">
                                  <p:stCondLst>
                                    <p:cond delay="0"/>
                                  </p:stCondLst>
                                  <p:childTnLst>
                                    <p:animEffect transition="out" filter="fade">
                                      <p:cBhvr>
                                        <p:cTn id="50" dur="500" tmFilter="0, 0; .2, .5; .8, .5; 1, 0"/>
                                        <p:tgtEl>
                                          <p:spTgt spid="35"/>
                                        </p:tgtEl>
                                      </p:cBhvr>
                                    </p:animEffect>
                                    <p:animScale>
                                      <p:cBhvr>
                                        <p:cTn id="51" dur="250" autoRev="1" fill="hold"/>
                                        <p:tgtEl>
                                          <p:spTgt spid="35"/>
                                        </p:tgtEl>
                                      </p:cBhvr>
                                      <p:by x="105000" y="105000"/>
                                    </p:animScale>
                                  </p:childTnLst>
                                </p:cTn>
                              </p:par>
                            </p:childTnLst>
                          </p:cTn>
                        </p:par>
                        <p:par>
                          <p:cTn id="52" fill="hold">
                            <p:stCondLst>
                              <p:cond delay="1500"/>
                            </p:stCondLst>
                            <p:childTnLst>
                              <p:par>
                                <p:cTn id="53" presetID="26" presetClass="emph" presetSubtype="0" fill="hold" nodeType="afterEffect">
                                  <p:stCondLst>
                                    <p:cond delay="0"/>
                                  </p:stCondLst>
                                  <p:childTnLst>
                                    <p:animEffect transition="out" filter="fade">
                                      <p:cBhvr>
                                        <p:cTn id="54" dur="500" tmFilter="0, 0; .2, .5; .8, .5; 1, 0"/>
                                        <p:tgtEl>
                                          <p:spTgt spid="34"/>
                                        </p:tgtEl>
                                      </p:cBhvr>
                                    </p:animEffect>
                                    <p:animScale>
                                      <p:cBhvr>
                                        <p:cTn id="55" dur="250" autoRev="1" fill="hold"/>
                                        <p:tgtEl>
                                          <p:spTgt spid="34"/>
                                        </p:tgtEl>
                                      </p:cBhvr>
                                      <p:by x="105000" y="105000"/>
                                    </p:animScale>
                                  </p:childTnLst>
                                </p:cTn>
                              </p:par>
                            </p:childTnLst>
                          </p:cTn>
                        </p:par>
                        <p:par>
                          <p:cTn id="56" fill="hold">
                            <p:stCondLst>
                              <p:cond delay="2000"/>
                            </p:stCondLst>
                            <p:childTnLst>
                              <p:par>
                                <p:cTn id="57" presetID="26" presetClass="emph" presetSubtype="0" fill="hold" nodeType="afterEffect">
                                  <p:stCondLst>
                                    <p:cond delay="0"/>
                                  </p:stCondLst>
                                  <p:childTnLst>
                                    <p:animEffect transition="out" filter="fade">
                                      <p:cBhvr>
                                        <p:cTn id="58" dur="500" tmFilter="0, 0; .2, .5; .8, .5; 1, 0"/>
                                        <p:tgtEl>
                                          <p:spTgt spid="30"/>
                                        </p:tgtEl>
                                      </p:cBhvr>
                                    </p:animEffect>
                                    <p:animScale>
                                      <p:cBhvr>
                                        <p:cTn id="59" dur="250" autoRev="1" fill="hold"/>
                                        <p:tgtEl>
                                          <p:spTgt spid="30"/>
                                        </p:tgtEl>
                                      </p:cBhvr>
                                      <p:by x="105000" y="105000"/>
                                    </p:animScale>
                                  </p:childTnLst>
                                </p:cTn>
                              </p:par>
                            </p:childTnLst>
                          </p:cTn>
                        </p:par>
                        <p:par>
                          <p:cTn id="60" fill="hold">
                            <p:stCondLst>
                              <p:cond delay="2500"/>
                            </p:stCondLst>
                            <p:childTnLst>
                              <p:par>
                                <p:cTn id="61" presetID="26" presetClass="emph" presetSubtype="0" fill="hold" nodeType="afterEffect">
                                  <p:stCondLst>
                                    <p:cond delay="0"/>
                                  </p:stCondLst>
                                  <p:childTnLst>
                                    <p:animEffect transition="out" filter="fade">
                                      <p:cBhvr>
                                        <p:cTn id="62" dur="500" tmFilter="0, 0; .2, .5; .8, .5; 1, 0"/>
                                        <p:tgtEl>
                                          <p:spTgt spid="32"/>
                                        </p:tgtEl>
                                      </p:cBhvr>
                                    </p:animEffect>
                                    <p:animScale>
                                      <p:cBhvr>
                                        <p:cTn id="63" dur="250" autoRev="1" fill="hold"/>
                                        <p:tgtEl>
                                          <p:spTgt spid="32"/>
                                        </p:tgtEl>
                                      </p:cBhvr>
                                      <p:by x="105000" y="105000"/>
                                    </p:animScale>
                                  </p:childTnLst>
                                </p:cTn>
                              </p:par>
                            </p:childTnLst>
                          </p:cTn>
                        </p:par>
                        <p:par>
                          <p:cTn id="64" fill="hold">
                            <p:stCondLst>
                              <p:cond delay="3000"/>
                            </p:stCondLst>
                            <p:childTnLst>
                              <p:par>
                                <p:cTn id="65" presetID="26" presetClass="emph" presetSubtype="0" fill="hold" nodeType="afterEffect">
                                  <p:stCondLst>
                                    <p:cond delay="0"/>
                                  </p:stCondLst>
                                  <p:childTnLst>
                                    <p:animEffect transition="out" filter="fade">
                                      <p:cBhvr>
                                        <p:cTn id="66" dur="500" tmFilter="0, 0; .2, .5; .8, .5; 1, 0"/>
                                        <p:tgtEl>
                                          <p:spTgt spid="31"/>
                                        </p:tgtEl>
                                      </p:cBhvr>
                                    </p:animEffect>
                                    <p:animScale>
                                      <p:cBhvr>
                                        <p:cTn id="67" dur="250" autoRev="1" fill="hold"/>
                                        <p:tgtEl>
                                          <p:spTgt spid="31"/>
                                        </p:tgtEl>
                                      </p:cBhvr>
                                      <p:by x="105000" y="105000"/>
                                    </p:animScale>
                                  </p:childTnLst>
                                </p:cTn>
                              </p:par>
                            </p:childTnLst>
                          </p:cTn>
                        </p:par>
                        <p:par>
                          <p:cTn id="68" fill="hold">
                            <p:stCondLst>
                              <p:cond delay="3500"/>
                            </p:stCondLst>
                            <p:childTnLst>
                              <p:par>
                                <p:cTn id="69" presetID="26" presetClass="emph" presetSubtype="0" fill="hold" nodeType="afterEffect">
                                  <p:stCondLst>
                                    <p:cond delay="0"/>
                                  </p:stCondLst>
                                  <p:childTnLst>
                                    <p:animEffect transition="out" filter="fade">
                                      <p:cBhvr>
                                        <p:cTn id="70" dur="500" tmFilter="0, 0; .2, .5; .8, .5; 1, 0"/>
                                        <p:tgtEl>
                                          <p:spTgt spid="33"/>
                                        </p:tgtEl>
                                      </p:cBhvr>
                                    </p:animEffect>
                                    <p:animScale>
                                      <p:cBhvr>
                                        <p:cTn id="71" dur="250" autoRev="1" fill="hold"/>
                                        <p:tgtEl>
                                          <p:spTgt spid="33"/>
                                        </p:tgtEl>
                                      </p:cBhvr>
                                      <p:by x="105000" y="105000"/>
                                    </p:animScale>
                                  </p:childTnLst>
                                </p:cTn>
                              </p:par>
                            </p:childTnLst>
                          </p:cTn>
                        </p:par>
                        <p:par>
                          <p:cTn id="72" fill="hold">
                            <p:stCondLst>
                              <p:cond delay="4000"/>
                            </p:stCondLst>
                            <p:childTnLst>
                              <p:par>
                                <p:cTn id="73" presetID="6" presetClass="emph" presetSubtype="0" fill="hold" nodeType="afterEffect">
                                  <p:stCondLst>
                                    <p:cond delay="0"/>
                                  </p:stCondLst>
                                  <p:childTnLst>
                                    <p:animScale>
                                      <p:cBhvr>
                                        <p:cTn id="74" dur="2000" fill="hold"/>
                                        <p:tgtEl>
                                          <p:spTgt spid="33"/>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28"/>
                                        </p:tgtEl>
                                      </p:cBhvr>
                                    </p:animEffect>
                                    <p:animScale>
                                      <p:cBhvr>
                                        <p:cTn id="79" dur="250" autoRev="1" fill="hold"/>
                                        <p:tgtEl>
                                          <p:spTgt spid="28"/>
                                        </p:tgtEl>
                                      </p:cBhvr>
                                      <p:by x="105000" y="105000"/>
                                    </p:animScale>
                                  </p:childTnLst>
                                </p:cTn>
                              </p:par>
                            </p:childTnLst>
                          </p:cTn>
                        </p:par>
                        <p:par>
                          <p:cTn id="80" fill="hold">
                            <p:stCondLst>
                              <p:cond delay="500"/>
                            </p:stCondLst>
                            <p:childTnLst>
                              <p:par>
                                <p:cTn id="81" presetID="26" presetClass="emph" presetSubtype="0" fill="hold" nodeType="afterEffect">
                                  <p:stCondLst>
                                    <p:cond delay="0"/>
                                  </p:stCondLst>
                                  <p:childTnLst>
                                    <p:animEffect transition="out" filter="fade">
                                      <p:cBhvr>
                                        <p:cTn id="82" dur="500" tmFilter="0, 0; .2, .5; .8, .5; 1, 0"/>
                                        <p:tgtEl>
                                          <p:spTgt spid="29"/>
                                        </p:tgtEl>
                                      </p:cBhvr>
                                    </p:animEffect>
                                    <p:animScale>
                                      <p:cBhvr>
                                        <p:cTn id="83" dur="250" autoRev="1" fill="hold"/>
                                        <p:tgtEl>
                                          <p:spTgt spid="29"/>
                                        </p:tgtEl>
                                      </p:cBhvr>
                                      <p:by x="105000" y="105000"/>
                                    </p:animScale>
                                  </p:childTnLst>
                                </p:cTn>
                              </p:par>
                            </p:childTnLst>
                          </p:cTn>
                        </p:par>
                        <p:par>
                          <p:cTn id="84" fill="hold">
                            <p:stCondLst>
                              <p:cond delay="1000"/>
                            </p:stCondLst>
                            <p:childTnLst>
                              <p:par>
                                <p:cTn id="85" presetID="26" presetClass="emph" presetSubtype="0" fill="hold" nodeType="afterEffect">
                                  <p:stCondLst>
                                    <p:cond delay="0"/>
                                  </p:stCondLst>
                                  <p:childTnLst>
                                    <p:animEffect transition="out" filter="fade">
                                      <p:cBhvr>
                                        <p:cTn id="86" dur="500" tmFilter="0, 0; .2, .5; .8, .5; 1, 0"/>
                                        <p:tgtEl>
                                          <p:spTgt spid="35"/>
                                        </p:tgtEl>
                                      </p:cBhvr>
                                    </p:animEffect>
                                    <p:animScale>
                                      <p:cBhvr>
                                        <p:cTn id="87" dur="250" autoRev="1" fill="hold"/>
                                        <p:tgtEl>
                                          <p:spTgt spid="35"/>
                                        </p:tgtEl>
                                      </p:cBhvr>
                                      <p:by x="105000" y="105000"/>
                                    </p:animScale>
                                  </p:childTnLst>
                                </p:cTn>
                              </p:par>
                            </p:childTnLst>
                          </p:cTn>
                        </p:par>
                        <p:par>
                          <p:cTn id="88" fill="hold">
                            <p:stCondLst>
                              <p:cond delay="1500"/>
                            </p:stCondLst>
                            <p:childTnLst>
                              <p:par>
                                <p:cTn id="89" presetID="26" presetClass="emph" presetSubtype="0" fill="hold" nodeType="afterEffect">
                                  <p:stCondLst>
                                    <p:cond delay="0"/>
                                  </p:stCondLst>
                                  <p:childTnLst>
                                    <p:animEffect transition="out" filter="fade">
                                      <p:cBhvr>
                                        <p:cTn id="90" dur="500" tmFilter="0, 0; .2, .5; .8, .5; 1, 0"/>
                                        <p:tgtEl>
                                          <p:spTgt spid="34"/>
                                        </p:tgtEl>
                                      </p:cBhvr>
                                    </p:animEffect>
                                    <p:animScale>
                                      <p:cBhvr>
                                        <p:cTn id="91" dur="250" autoRev="1" fill="hold"/>
                                        <p:tgtEl>
                                          <p:spTgt spid="34"/>
                                        </p:tgtEl>
                                      </p:cBhvr>
                                      <p:by x="105000" y="105000"/>
                                    </p:animScale>
                                  </p:childTnLst>
                                </p:cTn>
                              </p:par>
                            </p:childTnLst>
                          </p:cTn>
                        </p:par>
                        <p:par>
                          <p:cTn id="92" fill="hold">
                            <p:stCondLst>
                              <p:cond delay="2000"/>
                            </p:stCondLst>
                            <p:childTnLst>
                              <p:par>
                                <p:cTn id="93" presetID="26" presetClass="emph" presetSubtype="0" fill="hold" nodeType="afterEffect">
                                  <p:stCondLst>
                                    <p:cond delay="0"/>
                                  </p:stCondLst>
                                  <p:childTnLst>
                                    <p:animEffect transition="out" filter="fade">
                                      <p:cBhvr>
                                        <p:cTn id="94" dur="500" tmFilter="0, 0; .2, .5; .8, .5; 1, 0"/>
                                        <p:tgtEl>
                                          <p:spTgt spid="30"/>
                                        </p:tgtEl>
                                      </p:cBhvr>
                                    </p:animEffect>
                                    <p:animScale>
                                      <p:cBhvr>
                                        <p:cTn id="95" dur="250" autoRev="1" fill="hold"/>
                                        <p:tgtEl>
                                          <p:spTgt spid="30"/>
                                        </p:tgtEl>
                                      </p:cBhvr>
                                      <p:by x="105000" y="105000"/>
                                    </p:animScale>
                                  </p:childTnLst>
                                </p:cTn>
                              </p:par>
                            </p:childTnLst>
                          </p:cTn>
                        </p:par>
                        <p:par>
                          <p:cTn id="96" fill="hold">
                            <p:stCondLst>
                              <p:cond delay="2500"/>
                            </p:stCondLst>
                            <p:childTnLst>
                              <p:par>
                                <p:cTn id="97" presetID="26" presetClass="emph" presetSubtype="0" fill="hold" nodeType="afterEffect">
                                  <p:stCondLst>
                                    <p:cond delay="0"/>
                                  </p:stCondLst>
                                  <p:childTnLst>
                                    <p:animEffect transition="out" filter="fade">
                                      <p:cBhvr>
                                        <p:cTn id="98" dur="500" tmFilter="0, 0; .2, .5; .8, .5; 1, 0"/>
                                        <p:tgtEl>
                                          <p:spTgt spid="32"/>
                                        </p:tgtEl>
                                      </p:cBhvr>
                                    </p:animEffect>
                                    <p:animScale>
                                      <p:cBhvr>
                                        <p:cTn id="99" dur="250" autoRev="1" fill="hold"/>
                                        <p:tgtEl>
                                          <p:spTgt spid="32"/>
                                        </p:tgtEl>
                                      </p:cBhvr>
                                      <p:by x="105000" y="105000"/>
                                    </p:animScale>
                                  </p:childTnLst>
                                </p:cTn>
                              </p:par>
                            </p:childTnLst>
                          </p:cTn>
                        </p:par>
                        <p:par>
                          <p:cTn id="100" fill="hold">
                            <p:stCondLst>
                              <p:cond delay="3000"/>
                            </p:stCondLst>
                            <p:childTnLst>
                              <p:par>
                                <p:cTn id="101" presetID="26" presetClass="emph" presetSubtype="0" fill="hold" nodeType="afterEffect">
                                  <p:stCondLst>
                                    <p:cond delay="0"/>
                                  </p:stCondLst>
                                  <p:childTnLst>
                                    <p:animEffect transition="out" filter="fade">
                                      <p:cBhvr>
                                        <p:cTn id="102" dur="500" tmFilter="0, 0; .2, .5; .8, .5; 1, 0"/>
                                        <p:tgtEl>
                                          <p:spTgt spid="31"/>
                                        </p:tgtEl>
                                      </p:cBhvr>
                                    </p:animEffect>
                                    <p:animScale>
                                      <p:cBhvr>
                                        <p:cTn id="103" dur="250" autoRev="1" fill="hold"/>
                                        <p:tgtEl>
                                          <p:spTgt spid="31"/>
                                        </p:tgtEl>
                                      </p:cBhvr>
                                      <p:by x="105000" y="105000"/>
                                    </p:animScale>
                                  </p:childTnLst>
                                </p:cTn>
                              </p:par>
                            </p:childTnLst>
                          </p:cTn>
                        </p:par>
                        <p:par>
                          <p:cTn id="104" fill="hold">
                            <p:stCondLst>
                              <p:cond delay="3500"/>
                            </p:stCondLst>
                            <p:childTnLst>
                              <p:par>
                                <p:cTn id="105" presetID="26" presetClass="emph" presetSubtype="0" fill="hold" nodeType="afterEffect">
                                  <p:stCondLst>
                                    <p:cond delay="0"/>
                                  </p:stCondLst>
                                  <p:childTnLst>
                                    <p:animEffect transition="out" filter="fade">
                                      <p:cBhvr>
                                        <p:cTn id="106" dur="500" tmFilter="0, 0; .2, .5; .8, .5; 1, 0"/>
                                        <p:tgtEl>
                                          <p:spTgt spid="33"/>
                                        </p:tgtEl>
                                      </p:cBhvr>
                                    </p:animEffect>
                                    <p:animScale>
                                      <p:cBhvr>
                                        <p:cTn id="107" dur="250" autoRev="1" fill="hold"/>
                                        <p:tgtEl>
                                          <p:spTgt spid="33"/>
                                        </p:tgtEl>
                                      </p:cBhvr>
                                      <p:by x="105000" y="105000"/>
                                    </p:animScale>
                                  </p:childTnLst>
                                </p:cTn>
                              </p:par>
                            </p:childTnLst>
                          </p:cTn>
                        </p:par>
                        <p:par>
                          <p:cTn id="108" fill="hold">
                            <p:stCondLst>
                              <p:cond delay="4000"/>
                            </p:stCondLst>
                            <p:childTnLst>
                              <p:par>
                                <p:cTn id="109" presetID="6" presetClass="emph" presetSubtype="0" fill="hold" nodeType="afterEffect">
                                  <p:stCondLst>
                                    <p:cond delay="0"/>
                                  </p:stCondLst>
                                  <p:childTnLst>
                                    <p:animScale>
                                      <p:cBhvr>
                                        <p:cTn id="110" dur="2000" fill="hold"/>
                                        <p:tgtEl>
                                          <p:spTgt spid="34"/>
                                        </p:tgtEl>
                                      </p:cBhvr>
                                      <p:by x="150000" y="150000"/>
                                    </p:animScale>
                                  </p:childTnLst>
                                </p:cTn>
                              </p:par>
                            </p:childTnLst>
                          </p:cTn>
                        </p:par>
                      </p:childTnLst>
                    </p:cTn>
                  </p:par>
                  <p:par>
                    <p:cTn id="111" fill="hold">
                      <p:stCondLst>
                        <p:cond delay="indefinite"/>
                      </p:stCondLst>
                      <p:childTnLst>
                        <p:par>
                          <p:cTn id="112" fill="hold">
                            <p:stCondLst>
                              <p:cond delay="0"/>
                            </p:stCondLst>
                            <p:childTnLst>
                              <p:par>
                                <p:cTn id="113" presetID="26" presetClass="emph" presetSubtype="0" fill="hold" nodeType="clickEffect">
                                  <p:stCondLst>
                                    <p:cond delay="0"/>
                                  </p:stCondLst>
                                  <p:childTnLst>
                                    <p:animEffect transition="out" filter="fade">
                                      <p:cBhvr>
                                        <p:cTn id="114" dur="500" tmFilter="0, 0; .2, .5; .8, .5; 1, 0"/>
                                        <p:tgtEl>
                                          <p:spTgt spid="28"/>
                                        </p:tgtEl>
                                      </p:cBhvr>
                                    </p:animEffect>
                                    <p:animScale>
                                      <p:cBhvr>
                                        <p:cTn id="115" dur="250" autoRev="1" fill="hold"/>
                                        <p:tgtEl>
                                          <p:spTgt spid="28"/>
                                        </p:tgtEl>
                                      </p:cBhvr>
                                      <p:by x="105000" y="105000"/>
                                    </p:animScale>
                                  </p:childTnLst>
                                </p:cTn>
                              </p:par>
                            </p:childTnLst>
                          </p:cTn>
                        </p:par>
                        <p:par>
                          <p:cTn id="116" fill="hold">
                            <p:stCondLst>
                              <p:cond delay="500"/>
                            </p:stCondLst>
                            <p:childTnLst>
                              <p:par>
                                <p:cTn id="117" presetID="26" presetClass="emph" presetSubtype="0" fill="hold" nodeType="afterEffect">
                                  <p:stCondLst>
                                    <p:cond delay="0"/>
                                  </p:stCondLst>
                                  <p:childTnLst>
                                    <p:animEffect transition="out" filter="fade">
                                      <p:cBhvr>
                                        <p:cTn id="118" dur="500" tmFilter="0, 0; .2, .5; .8, .5; 1, 0"/>
                                        <p:tgtEl>
                                          <p:spTgt spid="29"/>
                                        </p:tgtEl>
                                      </p:cBhvr>
                                    </p:animEffect>
                                    <p:animScale>
                                      <p:cBhvr>
                                        <p:cTn id="119" dur="250" autoRev="1" fill="hold"/>
                                        <p:tgtEl>
                                          <p:spTgt spid="29"/>
                                        </p:tgtEl>
                                      </p:cBhvr>
                                      <p:by x="105000" y="105000"/>
                                    </p:animScale>
                                  </p:childTnLst>
                                </p:cTn>
                              </p:par>
                            </p:childTnLst>
                          </p:cTn>
                        </p:par>
                        <p:par>
                          <p:cTn id="120" fill="hold">
                            <p:stCondLst>
                              <p:cond delay="1000"/>
                            </p:stCondLst>
                            <p:childTnLst>
                              <p:par>
                                <p:cTn id="121" presetID="26" presetClass="emph" presetSubtype="0" fill="hold" nodeType="afterEffect">
                                  <p:stCondLst>
                                    <p:cond delay="0"/>
                                  </p:stCondLst>
                                  <p:childTnLst>
                                    <p:animEffect transition="out" filter="fade">
                                      <p:cBhvr>
                                        <p:cTn id="122" dur="500" tmFilter="0, 0; .2, .5; .8, .5; 1, 0"/>
                                        <p:tgtEl>
                                          <p:spTgt spid="35"/>
                                        </p:tgtEl>
                                      </p:cBhvr>
                                    </p:animEffect>
                                    <p:animScale>
                                      <p:cBhvr>
                                        <p:cTn id="123" dur="250" autoRev="1" fill="hold"/>
                                        <p:tgtEl>
                                          <p:spTgt spid="35"/>
                                        </p:tgtEl>
                                      </p:cBhvr>
                                      <p:by x="105000" y="105000"/>
                                    </p:animScale>
                                  </p:childTnLst>
                                </p:cTn>
                              </p:par>
                            </p:childTnLst>
                          </p:cTn>
                        </p:par>
                        <p:par>
                          <p:cTn id="124" fill="hold">
                            <p:stCondLst>
                              <p:cond delay="1500"/>
                            </p:stCondLst>
                            <p:childTnLst>
                              <p:par>
                                <p:cTn id="125" presetID="26" presetClass="emph" presetSubtype="0" fill="hold" nodeType="afterEffect">
                                  <p:stCondLst>
                                    <p:cond delay="0"/>
                                  </p:stCondLst>
                                  <p:childTnLst>
                                    <p:animEffect transition="out" filter="fade">
                                      <p:cBhvr>
                                        <p:cTn id="126" dur="500" tmFilter="0, 0; .2, .5; .8, .5; 1, 0"/>
                                        <p:tgtEl>
                                          <p:spTgt spid="34"/>
                                        </p:tgtEl>
                                      </p:cBhvr>
                                    </p:animEffect>
                                    <p:animScale>
                                      <p:cBhvr>
                                        <p:cTn id="127" dur="250" autoRev="1" fill="hold"/>
                                        <p:tgtEl>
                                          <p:spTgt spid="34"/>
                                        </p:tgtEl>
                                      </p:cBhvr>
                                      <p:by x="105000" y="105000"/>
                                    </p:animScale>
                                  </p:childTnLst>
                                </p:cTn>
                              </p:par>
                            </p:childTnLst>
                          </p:cTn>
                        </p:par>
                        <p:par>
                          <p:cTn id="128" fill="hold">
                            <p:stCondLst>
                              <p:cond delay="2000"/>
                            </p:stCondLst>
                            <p:childTnLst>
                              <p:par>
                                <p:cTn id="129" presetID="26" presetClass="emph" presetSubtype="0" fill="hold" nodeType="afterEffect">
                                  <p:stCondLst>
                                    <p:cond delay="0"/>
                                  </p:stCondLst>
                                  <p:childTnLst>
                                    <p:animEffect transition="out" filter="fade">
                                      <p:cBhvr>
                                        <p:cTn id="130" dur="500" tmFilter="0, 0; .2, .5; .8, .5; 1, 0"/>
                                        <p:tgtEl>
                                          <p:spTgt spid="30"/>
                                        </p:tgtEl>
                                      </p:cBhvr>
                                    </p:animEffect>
                                    <p:animScale>
                                      <p:cBhvr>
                                        <p:cTn id="131" dur="250" autoRev="1" fill="hold"/>
                                        <p:tgtEl>
                                          <p:spTgt spid="30"/>
                                        </p:tgtEl>
                                      </p:cBhvr>
                                      <p:by x="105000" y="105000"/>
                                    </p:animScale>
                                  </p:childTnLst>
                                </p:cTn>
                              </p:par>
                            </p:childTnLst>
                          </p:cTn>
                        </p:par>
                        <p:par>
                          <p:cTn id="132" fill="hold">
                            <p:stCondLst>
                              <p:cond delay="2500"/>
                            </p:stCondLst>
                            <p:childTnLst>
                              <p:par>
                                <p:cTn id="133" presetID="26" presetClass="emph" presetSubtype="0" fill="hold" nodeType="afterEffect">
                                  <p:stCondLst>
                                    <p:cond delay="0"/>
                                  </p:stCondLst>
                                  <p:childTnLst>
                                    <p:animEffect transition="out" filter="fade">
                                      <p:cBhvr>
                                        <p:cTn id="134" dur="500" tmFilter="0, 0; .2, .5; .8, .5; 1, 0"/>
                                        <p:tgtEl>
                                          <p:spTgt spid="32"/>
                                        </p:tgtEl>
                                      </p:cBhvr>
                                    </p:animEffect>
                                    <p:animScale>
                                      <p:cBhvr>
                                        <p:cTn id="135" dur="250" autoRev="1" fill="hold"/>
                                        <p:tgtEl>
                                          <p:spTgt spid="32"/>
                                        </p:tgtEl>
                                      </p:cBhvr>
                                      <p:by x="105000" y="105000"/>
                                    </p:animScale>
                                  </p:childTnLst>
                                </p:cTn>
                              </p:par>
                            </p:childTnLst>
                          </p:cTn>
                        </p:par>
                        <p:par>
                          <p:cTn id="136" fill="hold">
                            <p:stCondLst>
                              <p:cond delay="3000"/>
                            </p:stCondLst>
                            <p:childTnLst>
                              <p:par>
                                <p:cTn id="137" presetID="26" presetClass="emph" presetSubtype="0" fill="hold" nodeType="afterEffect">
                                  <p:stCondLst>
                                    <p:cond delay="0"/>
                                  </p:stCondLst>
                                  <p:childTnLst>
                                    <p:animEffect transition="out" filter="fade">
                                      <p:cBhvr>
                                        <p:cTn id="138" dur="500" tmFilter="0, 0; .2, .5; .8, .5; 1, 0"/>
                                        <p:tgtEl>
                                          <p:spTgt spid="31"/>
                                        </p:tgtEl>
                                      </p:cBhvr>
                                    </p:animEffect>
                                    <p:animScale>
                                      <p:cBhvr>
                                        <p:cTn id="139" dur="250" autoRev="1" fill="hold"/>
                                        <p:tgtEl>
                                          <p:spTgt spid="31"/>
                                        </p:tgtEl>
                                      </p:cBhvr>
                                      <p:by x="105000" y="105000"/>
                                    </p:animScale>
                                  </p:childTnLst>
                                </p:cTn>
                              </p:par>
                            </p:childTnLst>
                          </p:cTn>
                        </p:par>
                        <p:par>
                          <p:cTn id="140" fill="hold">
                            <p:stCondLst>
                              <p:cond delay="3500"/>
                            </p:stCondLst>
                            <p:childTnLst>
                              <p:par>
                                <p:cTn id="141" presetID="26" presetClass="emph" presetSubtype="0" fill="hold" nodeType="afterEffect">
                                  <p:stCondLst>
                                    <p:cond delay="0"/>
                                  </p:stCondLst>
                                  <p:childTnLst>
                                    <p:animEffect transition="out" filter="fade">
                                      <p:cBhvr>
                                        <p:cTn id="142" dur="500" tmFilter="0, 0; .2, .5; .8, .5; 1, 0"/>
                                        <p:tgtEl>
                                          <p:spTgt spid="33"/>
                                        </p:tgtEl>
                                      </p:cBhvr>
                                    </p:animEffect>
                                    <p:animScale>
                                      <p:cBhvr>
                                        <p:cTn id="143" dur="250" autoRev="1" fill="hold"/>
                                        <p:tgtEl>
                                          <p:spTgt spid="33"/>
                                        </p:tgtEl>
                                      </p:cBhvr>
                                      <p:by x="105000" y="105000"/>
                                    </p:animScale>
                                  </p:childTnLst>
                                </p:cTn>
                              </p:par>
                            </p:childTnLst>
                          </p:cTn>
                        </p:par>
                        <p:par>
                          <p:cTn id="144" fill="hold">
                            <p:stCondLst>
                              <p:cond delay="4000"/>
                            </p:stCondLst>
                            <p:childTnLst>
                              <p:par>
                                <p:cTn id="145" presetID="6" presetClass="emph" presetSubtype="0" fill="hold" nodeType="afterEffect">
                                  <p:stCondLst>
                                    <p:cond delay="0"/>
                                  </p:stCondLst>
                                  <p:childTnLst>
                                    <p:animScale>
                                      <p:cBhvr>
                                        <p:cTn id="146" dur="2000" fill="hold"/>
                                        <p:tgtEl>
                                          <p:spTgt spid="3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7" restart="whenNotActive" fill="hold" evtFilter="cancelBubble" nodeType="interactiveSeq">
                <p:stCondLst>
                  <p:cond evt="onClick" delay="0">
                    <p:tgtEl>
                      <p:spTgt spid="32"/>
                    </p:tgtEl>
                  </p:cond>
                </p:stCondLst>
                <p:endSync evt="end" delay="0">
                  <p:rtn val="all"/>
                </p:endSync>
                <p:childTnLst>
                  <p:par>
                    <p:cTn id="148" fill="hold">
                      <p:stCondLst>
                        <p:cond delay="0"/>
                      </p:stCondLst>
                      <p:childTnLst>
                        <p:par>
                          <p:cTn id="149" fill="hold">
                            <p:stCondLst>
                              <p:cond delay="0"/>
                            </p:stCondLst>
                            <p:childTnLst>
                              <p:par>
                                <p:cTn id="150" presetID="10" presetClass="exit" presetSubtype="0" fill="hold" nodeType="clickEffect">
                                  <p:stCondLst>
                                    <p:cond delay="0"/>
                                  </p:stCondLst>
                                  <p:childTnLst>
                                    <p:animEffect transition="out" filter="fade">
                                      <p:cBhvr>
                                        <p:cTn id="151" dur="500"/>
                                        <p:tgtEl>
                                          <p:spTgt spid="32"/>
                                        </p:tgtEl>
                                      </p:cBhvr>
                                    </p:animEffect>
                                    <p:set>
                                      <p:cBhvr>
                                        <p:cTn id="152"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53" restart="whenNotActive" fill="hold" evtFilter="cancelBubble" nodeType="interactiveSeq">
                <p:stCondLst>
                  <p:cond evt="onClick" delay="0">
                    <p:tgtEl>
                      <p:spTgt spid="34"/>
                    </p:tgtEl>
                  </p:cond>
                </p:stCondLst>
                <p:endSync evt="end" delay="0">
                  <p:rtn val="all"/>
                </p:endSync>
                <p:childTnLst>
                  <p:par>
                    <p:cTn id="154" fill="hold">
                      <p:stCondLst>
                        <p:cond delay="0"/>
                      </p:stCondLst>
                      <p:childTnLst>
                        <p:par>
                          <p:cTn id="155" fill="hold">
                            <p:stCondLst>
                              <p:cond delay="0"/>
                            </p:stCondLst>
                            <p:childTnLst>
                              <p:par>
                                <p:cTn id="156" presetID="10" presetClass="exit" presetSubtype="0" fill="hold" nodeType="clickEffect">
                                  <p:stCondLst>
                                    <p:cond delay="0"/>
                                  </p:stCondLst>
                                  <p:childTnLst>
                                    <p:animEffect transition="out" filter="fade">
                                      <p:cBhvr>
                                        <p:cTn id="157" dur="500"/>
                                        <p:tgtEl>
                                          <p:spTgt spid="34"/>
                                        </p:tgtEl>
                                      </p:cBhvr>
                                    </p:animEffect>
                                    <p:set>
                                      <p:cBhvr>
                                        <p:cTn id="158"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59" restart="whenNotActive" fill="hold" evtFilter="cancelBubble" nodeType="interactiveSeq">
                <p:stCondLst>
                  <p:cond evt="onClick" delay="0">
                    <p:tgtEl>
                      <p:spTgt spid="35"/>
                    </p:tgtEl>
                  </p:cond>
                </p:stCondLst>
                <p:endSync evt="end" delay="0">
                  <p:rtn val="all"/>
                </p:endSync>
                <p:childTnLst>
                  <p:par>
                    <p:cTn id="160" fill="hold">
                      <p:stCondLst>
                        <p:cond delay="0"/>
                      </p:stCondLst>
                      <p:childTnLst>
                        <p:par>
                          <p:cTn id="161" fill="hold">
                            <p:stCondLst>
                              <p:cond delay="0"/>
                            </p:stCondLst>
                            <p:childTnLst>
                              <p:par>
                                <p:cTn id="162" presetID="10" presetClass="exit" presetSubtype="0" fill="hold" nodeType="clickEffect">
                                  <p:stCondLst>
                                    <p:cond delay="0"/>
                                  </p:stCondLst>
                                  <p:childTnLst>
                                    <p:animEffect transition="out" filter="fade">
                                      <p:cBhvr>
                                        <p:cTn id="163" dur="500"/>
                                        <p:tgtEl>
                                          <p:spTgt spid="35"/>
                                        </p:tgtEl>
                                      </p:cBhvr>
                                    </p:animEffect>
                                    <p:set>
                                      <p:cBhvr>
                                        <p:cTn id="164"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65" restart="whenNotActive" fill="hold" evtFilter="cancelBubble" nodeType="interactiveSeq">
                <p:stCondLst>
                  <p:cond evt="onClick" delay="0">
                    <p:tgtEl>
                      <p:spTgt spid="33"/>
                    </p:tgtEl>
                  </p:cond>
                </p:stCondLst>
                <p:endSync evt="end" delay="0">
                  <p:rtn val="all"/>
                </p:endSync>
                <p:childTnLst>
                  <p:par>
                    <p:cTn id="166" fill="hold">
                      <p:stCondLst>
                        <p:cond delay="0"/>
                      </p:stCondLst>
                      <p:childTnLst>
                        <p:par>
                          <p:cTn id="167" fill="hold">
                            <p:stCondLst>
                              <p:cond delay="0"/>
                            </p:stCondLst>
                            <p:childTnLst>
                              <p:par>
                                <p:cTn id="168" presetID="10" presetClass="exit" presetSubtype="0" fill="hold" nodeType="clickEffect">
                                  <p:stCondLst>
                                    <p:cond delay="0"/>
                                  </p:stCondLst>
                                  <p:childTnLst>
                                    <p:animEffect transition="out" filter="fade">
                                      <p:cBhvr>
                                        <p:cTn id="169" dur="500"/>
                                        <p:tgtEl>
                                          <p:spTgt spid="33"/>
                                        </p:tgtEl>
                                      </p:cBhvr>
                                    </p:animEffect>
                                    <p:set>
                                      <p:cBhvr>
                                        <p:cTn id="17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Em hãy sắp xếp các bước trong Hình 4 theo thứ tự hợp lý khí sử dụng quạt điện</a:t>
            </a:r>
          </a:p>
        </p:txBody>
      </p:sp>
      <p:sp>
        <p:nvSpPr>
          <p:cNvPr id="7" name="Rectangle 6"/>
          <p:cNvSpPr/>
          <p:nvPr/>
        </p:nvSpPr>
        <p:spPr>
          <a:xfrm>
            <a:off x="1380008" y="3649682"/>
            <a:ext cx="7748911" cy="4033861"/>
          </a:xfrm>
          <a:prstGeom prst="rect">
            <a:avLst/>
          </a:prstGeom>
        </p:spPr>
        <p:txBody>
          <a:bodyPr wrap="square">
            <a:spAutoFit/>
          </a:bodyPr>
          <a:lstStyle/>
          <a:p>
            <a:pPr>
              <a:lnSpc>
                <a:spcPct val="120000"/>
              </a:lnSpc>
            </a:pPr>
            <a:r>
              <a:rPr lang="en-US" sz="3600" b="1" i="1">
                <a:solidFill>
                  <a:srgbClr val="0000FF"/>
                </a:solidFill>
                <a:latin typeface="Times New Roman" panose="02020603050405020304" pitchFamily="18" charset="0"/>
                <a:cs typeface="Times New Roman" panose="02020603050405020304" pitchFamily="18" charset="0"/>
              </a:rPr>
              <a:t>- </a:t>
            </a:r>
            <a:r>
              <a:rPr lang="vi-VN" sz="3600" b="1" i="1">
                <a:solidFill>
                  <a:srgbClr val="0000FF"/>
                </a:solidFill>
                <a:latin typeface="+mj-lt"/>
              </a:rPr>
              <a:t>Đặt quạt trên bề mặt phẳng, chắc chắn</a:t>
            </a:r>
            <a:r>
              <a:rPr lang="en-US" sz="3600" b="1" i="1">
                <a:solidFill>
                  <a:srgbClr val="0000FF"/>
                </a:solidFill>
                <a:latin typeface="+mj-lt"/>
              </a:rPr>
              <a:t> </a:t>
            </a:r>
            <a:r>
              <a:rPr lang="en-US" sz="3600" b="1" i="1">
                <a:solidFill>
                  <a:srgbClr val="0000FF"/>
                </a:solidFill>
                <a:latin typeface="Times New Roman" panose="02020603050405020304" pitchFamily="18" charset="0"/>
                <a:cs typeface="Times New Roman" panose="02020603050405020304" pitchFamily="18" charset="0"/>
              </a:rPr>
              <a:t>(Hình a)</a:t>
            </a:r>
            <a:endParaRPr lang="vi-VN" sz="3600" b="1" i="1">
              <a:solidFill>
                <a:srgbClr val="0000FF"/>
              </a:solidFill>
              <a:latin typeface="Times New Roman" panose="02020603050405020304" pitchFamily="18" charset="0"/>
              <a:cs typeface="Times New Roman" panose="02020603050405020304" pitchFamily="18" charset="0"/>
            </a:endParaRPr>
          </a:p>
          <a:p>
            <a:pPr>
              <a:lnSpc>
                <a:spcPct val="120000"/>
              </a:lnSpc>
            </a:pPr>
            <a:r>
              <a:rPr lang="en-US" sz="3600" b="1" i="1">
                <a:solidFill>
                  <a:srgbClr val="0000FF"/>
                </a:solidFill>
                <a:latin typeface="+mj-lt"/>
              </a:rPr>
              <a:t>- </a:t>
            </a:r>
            <a:r>
              <a:rPr lang="vi-VN" sz="3600" b="1" i="1">
                <a:solidFill>
                  <a:srgbClr val="0000FF"/>
                </a:solidFill>
                <a:latin typeface="+mj-lt"/>
              </a:rPr>
              <a:t>Bật quạt và chọn tốc độ quay của cánh quạt</a:t>
            </a:r>
            <a:r>
              <a:rPr lang="en-US" sz="3600" b="1" i="1">
                <a:solidFill>
                  <a:srgbClr val="0000FF"/>
                </a:solidFill>
                <a:latin typeface="+mj-lt"/>
              </a:rPr>
              <a:t> </a:t>
            </a:r>
            <a:r>
              <a:rPr lang="en-US" sz="3600" b="1" i="1">
                <a:solidFill>
                  <a:srgbClr val="0000FF"/>
                </a:solidFill>
                <a:latin typeface="Times New Roman" panose="02020603050405020304" pitchFamily="18" charset="0"/>
                <a:cs typeface="Times New Roman" panose="02020603050405020304" pitchFamily="18" charset="0"/>
              </a:rPr>
              <a:t>(Hình c)</a:t>
            </a:r>
            <a:endParaRPr lang="vi-VN" sz="3600" b="1" i="1">
              <a:solidFill>
                <a:srgbClr val="0000FF"/>
              </a:solidFill>
              <a:latin typeface="Times New Roman" panose="02020603050405020304" pitchFamily="18" charset="0"/>
              <a:cs typeface="Times New Roman" panose="02020603050405020304" pitchFamily="18" charset="0"/>
            </a:endParaRPr>
          </a:p>
          <a:p>
            <a:pPr>
              <a:lnSpc>
                <a:spcPct val="120000"/>
              </a:lnSpc>
            </a:pPr>
            <a:r>
              <a:rPr lang="en-US" sz="3600" b="1" i="1">
                <a:solidFill>
                  <a:srgbClr val="0000FF"/>
                </a:solidFill>
                <a:latin typeface="+mj-lt"/>
              </a:rPr>
              <a:t>- </a:t>
            </a:r>
            <a:r>
              <a:rPr lang="vi-VN" sz="3600" b="1" i="1">
                <a:solidFill>
                  <a:srgbClr val="0000FF"/>
                </a:solidFill>
                <a:latin typeface="+mj-lt"/>
              </a:rPr>
              <a:t>Điều chỉnh hướng gió</a:t>
            </a:r>
            <a:r>
              <a:rPr lang="en-US" sz="3600" b="1" i="1">
                <a:solidFill>
                  <a:srgbClr val="0000FF"/>
                </a:solidFill>
                <a:latin typeface="+mj-lt"/>
              </a:rPr>
              <a:t> </a:t>
            </a:r>
            <a:r>
              <a:rPr lang="en-US" sz="3600" b="1" i="1">
                <a:solidFill>
                  <a:srgbClr val="0000FF"/>
                </a:solidFill>
                <a:latin typeface="Times New Roman" panose="02020603050405020304" pitchFamily="18" charset="0"/>
                <a:cs typeface="Times New Roman" panose="02020603050405020304" pitchFamily="18" charset="0"/>
              </a:rPr>
              <a:t>(Hình D)</a:t>
            </a:r>
            <a:endParaRPr lang="vi-VN" sz="3600" b="1" i="1">
              <a:solidFill>
                <a:srgbClr val="0000FF"/>
              </a:solidFill>
              <a:latin typeface="Times New Roman" panose="02020603050405020304" pitchFamily="18" charset="0"/>
              <a:cs typeface="Times New Roman" panose="02020603050405020304" pitchFamily="18" charset="0"/>
            </a:endParaRPr>
          </a:p>
          <a:p>
            <a:pPr>
              <a:lnSpc>
                <a:spcPct val="120000"/>
              </a:lnSpc>
            </a:pPr>
            <a:r>
              <a:rPr lang="en-US" sz="3600" b="1" i="1">
                <a:solidFill>
                  <a:srgbClr val="0000FF"/>
                </a:solidFill>
                <a:latin typeface="+mj-lt"/>
              </a:rPr>
              <a:t>- </a:t>
            </a:r>
            <a:r>
              <a:rPr lang="vi-VN" sz="3600" b="1" i="1">
                <a:solidFill>
                  <a:srgbClr val="0000FF"/>
                </a:solidFill>
                <a:latin typeface="+mj-lt"/>
              </a:rPr>
              <a:t>Tắt quạt khi không sử dụng</a:t>
            </a:r>
            <a:r>
              <a:rPr lang="en-US" sz="3600" b="1" i="1">
                <a:solidFill>
                  <a:srgbClr val="0000FF"/>
                </a:solidFill>
                <a:latin typeface="+mj-lt"/>
              </a:rPr>
              <a:t> </a:t>
            </a:r>
            <a:r>
              <a:rPr lang="en-US" sz="3600" b="1" i="1">
                <a:solidFill>
                  <a:srgbClr val="0000FF"/>
                </a:solidFill>
                <a:latin typeface="Times New Roman" panose="02020603050405020304" pitchFamily="18" charset="0"/>
                <a:cs typeface="Times New Roman" panose="02020603050405020304" pitchFamily="18" charset="0"/>
              </a:rPr>
              <a:t>(Hình B)</a:t>
            </a:r>
          </a:p>
        </p:txBody>
      </p:sp>
      <p:pic>
        <p:nvPicPr>
          <p:cNvPr id="10" name="Picture 9">
            <a:extLst>
              <a:ext uri="{FF2B5EF4-FFF2-40B4-BE49-F238E27FC236}">
                <a16:creationId xmlns:a16="http://schemas.microsoft.com/office/drawing/2014/main" id="{710290C7-1B74-C49E-882C-AB90711C87B6}"/>
              </a:ext>
            </a:extLst>
          </p:cNvPr>
          <p:cNvPicPr>
            <a:picLocks noChangeAspect="1"/>
          </p:cNvPicPr>
          <p:nvPr/>
        </p:nvPicPr>
        <p:blipFill rotWithShape="1">
          <a:blip r:embed="rId2"/>
          <a:srcRect l="6318" t="6638" r="3904"/>
          <a:stretch/>
        </p:blipFill>
        <p:spPr>
          <a:xfrm>
            <a:off x="8980152" y="2993786"/>
            <a:ext cx="6623589" cy="5345651"/>
          </a:xfrm>
          <a:prstGeom prst="rect">
            <a:avLst/>
          </a:prstGeom>
        </p:spPr>
      </p:pic>
      <p:pic>
        <p:nvPicPr>
          <p:cNvPr id="11" name="Picture 10">
            <a:extLst>
              <a:ext uri="{FF2B5EF4-FFF2-40B4-BE49-F238E27FC236}">
                <a16:creationId xmlns:a16="http://schemas.microsoft.com/office/drawing/2014/main" id="{77A1096D-B275-4908-1D46-EAAF56637656}"/>
              </a:ext>
            </a:extLst>
          </p:cNvPr>
          <p:cNvPicPr>
            <a:picLocks noChangeAspect="1"/>
          </p:cNvPicPr>
          <p:nvPr/>
        </p:nvPicPr>
        <p:blipFill rotWithShape="1">
          <a:blip r:embed="rId2"/>
          <a:srcRect l="6318" t="6638" r="49270" b="49445"/>
          <a:stretch/>
        </p:blipFill>
        <p:spPr>
          <a:xfrm>
            <a:off x="9074834" y="3031655"/>
            <a:ext cx="3276600" cy="2514600"/>
          </a:xfrm>
          <a:prstGeom prst="rect">
            <a:avLst/>
          </a:prstGeom>
        </p:spPr>
      </p:pic>
      <p:pic>
        <p:nvPicPr>
          <p:cNvPr id="12" name="Picture 11">
            <a:extLst>
              <a:ext uri="{FF2B5EF4-FFF2-40B4-BE49-F238E27FC236}">
                <a16:creationId xmlns:a16="http://schemas.microsoft.com/office/drawing/2014/main" id="{C429334F-9362-3AEC-9E5A-1B16B08BB330}"/>
              </a:ext>
            </a:extLst>
          </p:cNvPr>
          <p:cNvPicPr>
            <a:picLocks noChangeAspect="1"/>
          </p:cNvPicPr>
          <p:nvPr/>
        </p:nvPicPr>
        <p:blipFill rotWithShape="1">
          <a:blip r:embed="rId2"/>
          <a:srcRect l="9500" t="53758" r="49186" b="4986"/>
          <a:stretch/>
        </p:blipFill>
        <p:spPr>
          <a:xfrm>
            <a:off x="12411425" y="3058876"/>
            <a:ext cx="3066336" cy="2619998"/>
          </a:xfrm>
          <a:prstGeom prst="rect">
            <a:avLst/>
          </a:prstGeom>
        </p:spPr>
      </p:pic>
      <p:pic>
        <p:nvPicPr>
          <p:cNvPr id="13" name="Picture 12">
            <a:extLst>
              <a:ext uri="{FF2B5EF4-FFF2-40B4-BE49-F238E27FC236}">
                <a16:creationId xmlns:a16="http://schemas.microsoft.com/office/drawing/2014/main" id="{770771BF-7398-2615-A77C-816CE7289D93}"/>
              </a:ext>
            </a:extLst>
          </p:cNvPr>
          <p:cNvPicPr>
            <a:picLocks noChangeAspect="1"/>
          </p:cNvPicPr>
          <p:nvPr/>
        </p:nvPicPr>
        <p:blipFill>
          <a:blip r:embed="rId3"/>
          <a:stretch>
            <a:fillRect/>
          </a:stretch>
        </p:blipFill>
        <p:spPr>
          <a:xfrm>
            <a:off x="9208555" y="5645611"/>
            <a:ext cx="2983754" cy="2619998"/>
          </a:xfrm>
          <a:prstGeom prst="rect">
            <a:avLst/>
          </a:prstGeom>
        </p:spPr>
      </p:pic>
      <p:pic>
        <p:nvPicPr>
          <p:cNvPr id="14" name="Picture 13">
            <a:extLst>
              <a:ext uri="{FF2B5EF4-FFF2-40B4-BE49-F238E27FC236}">
                <a16:creationId xmlns:a16="http://schemas.microsoft.com/office/drawing/2014/main" id="{D6B16C9A-BA5B-2360-3870-7D45D6E52D2B}"/>
              </a:ext>
            </a:extLst>
          </p:cNvPr>
          <p:cNvPicPr>
            <a:picLocks noChangeAspect="1"/>
          </p:cNvPicPr>
          <p:nvPr/>
        </p:nvPicPr>
        <p:blipFill rotWithShape="1">
          <a:blip r:embed="rId2"/>
          <a:srcRect l="51127" t="6083" r="4461" b="50000"/>
          <a:stretch/>
        </p:blipFill>
        <p:spPr>
          <a:xfrm>
            <a:off x="12351434" y="5645611"/>
            <a:ext cx="3296311" cy="2529727"/>
          </a:xfrm>
          <a:prstGeom prst="rect">
            <a:avLst/>
          </a:prstGeom>
        </p:spPr>
      </p:pic>
    </p:spTree>
    <p:extLst>
      <p:ext uri="{BB962C8B-B14F-4D97-AF65-F5344CB8AC3E}">
        <p14:creationId xmlns:p14="http://schemas.microsoft.com/office/powerpoint/2010/main" val="29680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491583" y="2165765"/>
            <a:ext cx="13826872"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 Em hãy cho biết tại sao các tình huống sử dụng quạt điện trong Hình 5 là mất an toàn?</a:t>
            </a:r>
          </a:p>
        </p:txBody>
      </p:sp>
      <p:sp>
        <p:nvSpPr>
          <p:cNvPr id="28" name="Text Box 14">
            <a:extLst>
              <a:ext uri="{FF2B5EF4-FFF2-40B4-BE49-F238E27FC236}">
                <a16:creationId xmlns:a16="http://schemas.microsoft.com/office/drawing/2014/main" id="{005FBD89-726B-32A1-E8BA-6B985CE9413D}"/>
              </a:ext>
            </a:extLst>
          </p:cNvPr>
          <p:cNvSpPr txBox="1">
            <a:spLocks noChangeArrowheads="1"/>
          </p:cNvSpPr>
          <p:nvPr/>
        </p:nvSpPr>
        <p:spPr bwMode="auto">
          <a:xfrm>
            <a:off x="4458085" y="851256"/>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pic>
        <p:nvPicPr>
          <p:cNvPr id="29" name="Picture 28">
            <a:extLst>
              <a:ext uri="{FF2B5EF4-FFF2-40B4-BE49-F238E27FC236}">
                <a16:creationId xmlns:a16="http://schemas.microsoft.com/office/drawing/2014/main" id="{E0C3BD9F-B7EE-9BD8-C039-9FC4E4A3BB7E}"/>
              </a:ext>
            </a:extLst>
          </p:cNvPr>
          <p:cNvPicPr>
            <a:picLocks noChangeAspect="1"/>
          </p:cNvPicPr>
          <p:nvPr/>
        </p:nvPicPr>
        <p:blipFill>
          <a:blip r:embed="rId2"/>
          <a:stretch>
            <a:fillRect/>
          </a:stretch>
        </p:blipFill>
        <p:spPr>
          <a:xfrm>
            <a:off x="4937919" y="3336911"/>
            <a:ext cx="7924800" cy="5677899"/>
          </a:xfrm>
          <a:prstGeom prst="rect">
            <a:avLst/>
          </a:prstGeom>
        </p:spPr>
      </p:pic>
    </p:spTree>
    <p:extLst>
      <p:ext uri="{BB962C8B-B14F-4D97-AF65-F5344CB8AC3E}">
        <p14:creationId xmlns:p14="http://schemas.microsoft.com/office/powerpoint/2010/main" val="173237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đèn học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507305" y="2165765"/>
            <a:ext cx="13811149"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 Em hãy cho biết tại sao các tình huống sử dụng quạt điện trong Hình 5 là mất an toàn?</a:t>
            </a:r>
          </a:p>
        </p:txBody>
      </p:sp>
      <p:pic>
        <p:nvPicPr>
          <p:cNvPr id="24" name="Picture 23">
            <a:extLst>
              <a:ext uri="{FF2B5EF4-FFF2-40B4-BE49-F238E27FC236}">
                <a16:creationId xmlns:a16="http://schemas.microsoft.com/office/drawing/2014/main" id="{435BBBE0-148D-8447-EC2E-AFF665B0B9DA}"/>
              </a:ext>
            </a:extLst>
          </p:cNvPr>
          <p:cNvPicPr>
            <a:picLocks noChangeAspect="1"/>
          </p:cNvPicPr>
          <p:nvPr/>
        </p:nvPicPr>
        <p:blipFill rotWithShape="1">
          <a:blip r:embed="rId2"/>
          <a:srcRect l="8731" t="12174" r="54337" b="48708"/>
          <a:stretch/>
        </p:blipFill>
        <p:spPr>
          <a:xfrm>
            <a:off x="9738519" y="2875660"/>
            <a:ext cx="5579936" cy="5804493"/>
          </a:xfrm>
          <a:custGeom>
            <a:avLst/>
            <a:gdLst>
              <a:gd name="connsiteX0" fmla="*/ 0 w 3505200"/>
              <a:gd name="connsiteY0" fmla="*/ 0 h 2438400"/>
              <a:gd name="connsiteX1" fmla="*/ 3505200 w 3505200"/>
              <a:gd name="connsiteY1" fmla="*/ 0 h 2438400"/>
              <a:gd name="connsiteX2" fmla="*/ 3505200 w 3505200"/>
              <a:gd name="connsiteY2" fmla="*/ 2438400 h 2438400"/>
              <a:gd name="connsiteX3" fmla="*/ 0 w 3505200"/>
              <a:gd name="connsiteY3" fmla="*/ 2438400 h 2438400"/>
              <a:gd name="connsiteX4" fmla="*/ 0 w 35052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2438400">
                <a:moveTo>
                  <a:pt x="0" y="0"/>
                </a:moveTo>
                <a:lnTo>
                  <a:pt x="3505200" y="0"/>
                </a:lnTo>
                <a:lnTo>
                  <a:pt x="3505200" y="2438400"/>
                </a:lnTo>
                <a:lnTo>
                  <a:pt x="0" y="2438400"/>
                </a:lnTo>
                <a:lnTo>
                  <a:pt x="0" y="0"/>
                </a:lnTo>
                <a:close/>
              </a:path>
            </a:pathLst>
          </a:custGeom>
        </p:spPr>
      </p:pic>
      <p:sp>
        <p:nvSpPr>
          <p:cNvPr id="9" name="TextBox 8">
            <a:extLst>
              <a:ext uri="{FF2B5EF4-FFF2-40B4-BE49-F238E27FC236}">
                <a16:creationId xmlns:a16="http://schemas.microsoft.com/office/drawing/2014/main" id="{6CEDDDAD-9C86-5394-F989-CF767AFD106D}"/>
              </a:ext>
            </a:extLst>
          </p:cNvPr>
          <p:cNvSpPr txBox="1"/>
          <p:nvPr/>
        </p:nvSpPr>
        <p:spPr>
          <a:xfrm>
            <a:off x="1356519" y="3886200"/>
            <a:ext cx="8137186" cy="2693494"/>
          </a:xfrm>
          <a:prstGeom prst="rect">
            <a:avLst/>
          </a:prstGeom>
          <a:noFill/>
        </p:spPr>
        <p:txBody>
          <a:bodyPr wrap="square">
            <a:spAutoFit/>
          </a:bodyPr>
          <a:lstStyle/>
          <a:p>
            <a:pPr algn="just">
              <a:lnSpc>
                <a:spcPct val="120000"/>
              </a:lnSpc>
            </a:pPr>
            <a:r>
              <a:rPr lang="en-US" sz="3600" b="1" i="1">
                <a:solidFill>
                  <a:srgbClr val="0000FF"/>
                </a:solidFill>
                <a:latin typeface="Times New Roman" panose="02020603050405020304" pitchFamily="18" charset="0"/>
                <a:cs typeface="Times New Roman" panose="02020603050405020304" pitchFamily="18" charset="0"/>
              </a:rPr>
              <a:t> - </a:t>
            </a:r>
            <a:r>
              <a:rPr lang="vi-VN" sz="3600" b="1" i="1">
                <a:solidFill>
                  <a:srgbClr val="0000FF"/>
                </a:solidFill>
                <a:latin typeface="Times New Roman" panose="02020603050405020304" pitchFamily="18" charset="0"/>
                <a:cs typeface="Times New Roman" panose="02020603050405020304" pitchFamily="18" charset="0"/>
              </a:rPr>
              <a:t>Đặt quạt chênh vênh trên ghế có thể làm đổ quạt, gây hư hỏng và nguy hiểm cho người xung quanh nếu mảnh vỡ của cánh quạt bị văng ra ngoài.</a:t>
            </a:r>
          </a:p>
        </p:txBody>
      </p:sp>
    </p:spTree>
    <p:extLst>
      <p:ext uri="{BB962C8B-B14F-4D97-AF65-F5344CB8AC3E}">
        <p14:creationId xmlns:p14="http://schemas.microsoft.com/office/powerpoint/2010/main" val="176578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524650" y="157734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507305" y="2165765"/>
            <a:ext cx="13811149"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 Em hãy cho biết tại sao các tình huống sử dụng quạt điện trong Hình 5 là mất an toàn?</a:t>
            </a:r>
          </a:p>
        </p:txBody>
      </p:sp>
      <p:sp>
        <p:nvSpPr>
          <p:cNvPr id="9" name="TextBox 8">
            <a:extLst>
              <a:ext uri="{FF2B5EF4-FFF2-40B4-BE49-F238E27FC236}">
                <a16:creationId xmlns:a16="http://schemas.microsoft.com/office/drawing/2014/main" id="{6CEDDDAD-9C86-5394-F989-CF767AFD106D}"/>
              </a:ext>
            </a:extLst>
          </p:cNvPr>
          <p:cNvSpPr txBox="1"/>
          <p:nvPr/>
        </p:nvSpPr>
        <p:spPr>
          <a:xfrm>
            <a:off x="1356519" y="4007859"/>
            <a:ext cx="8137186" cy="2028697"/>
          </a:xfrm>
          <a:prstGeom prst="rect">
            <a:avLst/>
          </a:prstGeom>
          <a:noFill/>
        </p:spPr>
        <p:txBody>
          <a:bodyPr wrap="square">
            <a:spAutoFit/>
          </a:bodyPr>
          <a:lstStyle/>
          <a:p>
            <a:pPr marL="0" marR="0" lvl="0" indent="0" algn="just" defTabSz="1452524" rtl="0" eaLnBrk="1" fontAlgn="auto" latinLnBrk="0" hangingPunct="1">
              <a:lnSpc>
                <a:spcPct val="120000"/>
              </a:lnSpc>
              <a:spcBef>
                <a:spcPts val="0"/>
              </a:spcBef>
              <a:spcAft>
                <a:spcPts val="0"/>
              </a:spcAft>
              <a:buClrTx/>
              <a:buSzTx/>
              <a:tabLst/>
              <a:defRPr/>
            </a:pPr>
            <a:r>
              <a:rPr kumimoji="0" lang="en-US" sz="3600" b="1" i="1"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vi-VN" sz="3600" b="1" i="1"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Ngồi gần sát vào quạt có thể khiến tóc bị cuốn vào cánh quạt gây nguy hiểm, nhất là đối với các bé gái.</a:t>
            </a:r>
          </a:p>
        </p:txBody>
      </p:sp>
      <p:pic>
        <p:nvPicPr>
          <p:cNvPr id="8" name="Picture 7">
            <a:extLst>
              <a:ext uri="{FF2B5EF4-FFF2-40B4-BE49-F238E27FC236}">
                <a16:creationId xmlns:a16="http://schemas.microsoft.com/office/drawing/2014/main" id="{E6E10A3D-6004-7945-594A-A96C742BDFE8}"/>
              </a:ext>
            </a:extLst>
          </p:cNvPr>
          <p:cNvPicPr>
            <a:picLocks noChangeAspect="1"/>
          </p:cNvPicPr>
          <p:nvPr/>
        </p:nvPicPr>
        <p:blipFill rotWithShape="1">
          <a:blip r:embed="rId2"/>
          <a:srcRect l="52950" t="12174" r="10118" b="48708"/>
          <a:stretch/>
        </p:blipFill>
        <p:spPr>
          <a:xfrm>
            <a:off x="9662319" y="2971800"/>
            <a:ext cx="5915026" cy="5638800"/>
          </a:xfrm>
          <a:custGeom>
            <a:avLst/>
            <a:gdLst>
              <a:gd name="connsiteX0" fmla="*/ 0 w 3505200"/>
              <a:gd name="connsiteY0" fmla="*/ 0 h 2438400"/>
              <a:gd name="connsiteX1" fmla="*/ 3505200 w 3505200"/>
              <a:gd name="connsiteY1" fmla="*/ 0 h 2438400"/>
              <a:gd name="connsiteX2" fmla="*/ 3505200 w 3505200"/>
              <a:gd name="connsiteY2" fmla="*/ 2438400 h 2438400"/>
              <a:gd name="connsiteX3" fmla="*/ 0 w 3505200"/>
              <a:gd name="connsiteY3" fmla="*/ 2438400 h 2438400"/>
              <a:gd name="connsiteX4" fmla="*/ 0 w 35052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2438400">
                <a:moveTo>
                  <a:pt x="0" y="0"/>
                </a:moveTo>
                <a:lnTo>
                  <a:pt x="3505200" y="0"/>
                </a:lnTo>
                <a:lnTo>
                  <a:pt x="3505200" y="2438400"/>
                </a:lnTo>
                <a:lnTo>
                  <a:pt x="0" y="2438400"/>
                </a:lnTo>
                <a:lnTo>
                  <a:pt x="0" y="0"/>
                </a:lnTo>
                <a:close/>
              </a:path>
            </a:pathLst>
          </a:custGeom>
        </p:spPr>
      </p:pic>
    </p:spTree>
    <p:extLst>
      <p:ext uri="{BB962C8B-B14F-4D97-AF65-F5344CB8AC3E}">
        <p14:creationId xmlns:p14="http://schemas.microsoft.com/office/powerpoint/2010/main" val="119968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507305" y="2165765"/>
            <a:ext cx="13811149"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 Em hãy cho biết tại sao các tình huống sử dụng quạt điện trong Hình 5 là mất an toàn?</a:t>
            </a:r>
          </a:p>
        </p:txBody>
      </p:sp>
      <p:sp>
        <p:nvSpPr>
          <p:cNvPr id="9" name="TextBox 8">
            <a:extLst>
              <a:ext uri="{FF2B5EF4-FFF2-40B4-BE49-F238E27FC236}">
                <a16:creationId xmlns:a16="http://schemas.microsoft.com/office/drawing/2014/main" id="{6CEDDDAD-9C86-5394-F989-CF767AFD106D}"/>
              </a:ext>
            </a:extLst>
          </p:cNvPr>
          <p:cNvSpPr txBox="1"/>
          <p:nvPr/>
        </p:nvSpPr>
        <p:spPr>
          <a:xfrm>
            <a:off x="1356519" y="4007859"/>
            <a:ext cx="8137186" cy="2693494"/>
          </a:xfrm>
          <a:prstGeom prst="rect">
            <a:avLst/>
          </a:prstGeom>
          <a:noFill/>
        </p:spPr>
        <p:txBody>
          <a:bodyPr wrap="square">
            <a:spAutoFit/>
          </a:bodyPr>
          <a:lstStyle/>
          <a:p>
            <a:pPr marL="0" marR="0" lvl="0" indent="0" algn="just" defTabSz="1452524" rtl="0" eaLnBrk="1" fontAlgn="auto" latinLnBrk="0" hangingPunct="1">
              <a:lnSpc>
                <a:spcPct val="120000"/>
              </a:lnSpc>
              <a:spcBef>
                <a:spcPts val="0"/>
              </a:spcBef>
              <a:spcAft>
                <a:spcPts val="0"/>
              </a:spcAft>
              <a:buClrTx/>
              <a:buSzTx/>
              <a:tabLst/>
              <a:defRPr/>
            </a:pPr>
            <a:r>
              <a:rPr lang="en-US" sz="3600" b="1" i="1">
                <a:solidFill>
                  <a:srgbClr val="0000FF"/>
                </a:solidFill>
                <a:latin typeface="Times New Roman" panose="02020603050405020304" pitchFamily="18" charset="0"/>
                <a:cs typeface="Times New Roman" panose="02020603050405020304" pitchFamily="18" charset="0"/>
              </a:rPr>
              <a:t>- </a:t>
            </a:r>
            <a:r>
              <a:rPr kumimoji="0" lang="vi-VN" sz="3600" b="1" i="1"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Cho tay vào lồng quạt khi quạt đang hoạt động có thể khiến bản thân bị thương do cánh quạt cắt vào tay.</a:t>
            </a:r>
          </a:p>
          <a:p>
            <a:pPr algn="just">
              <a:lnSpc>
                <a:spcPct val="120000"/>
              </a:lnSpc>
            </a:pPr>
            <a:endParaRPr lang="vi-VN" sz="3600" b="1">
              <a:solidFill>
                <a:srgbClr val="0000FF"/>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A80C939-26C2-5FC1-CF98-7DD29529AA6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8623" t="54864" r="54445" b="6017"/>
          <a:stretch/>
        </p:blipFill>
        <p:spPr>
          <a:xfrm>
            <a:off x="9967119" y="2864854"/>
            <a:ext cx="5075720" cy="5593346"/>
          </a:xfrm>
          <a:custGeom>
            <a:avLst/>
            <a:gdLst>
              <a:gd name="connsiteX0" fmla="*/ 0 w 3505200"/>
              <a:gd name="connsiteY0" fmla="*/ 0 h 2438400"/>
              <a:gd name="connsiteX1" fmla="*/ 3505200 w 3505200"/>
              <a:gd name="connsiteY1" fmla="*/ 0 h 2438400"/>
              <a:gd name="connsiteX2" fmla="*/ 3505200 w 3505200"/>
              <a:gd name="connsiteY2" fmla="*/ 2438400 h 2438400"/>
              <a:gd name="connsiteX3" fmla="*/ 0 w 3505200"/>
              <a:gd name="connsiteY3" fmla="*/ 2438400 h 2438400"/>
              <a:gd name="connsiteX4" fmla="*/ 0 w 35052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2438400">
                <a:moveTo>
                  <a:pt x="0" y="0"/>
                </a:moveTo>
                <a:lnTo>
                  <a:pt x="3505200" y="0"/>
                </a:lnTo>
                <a:lnTo>
                  <a:pt x="3505200" y="2438400"/>
                </a:lnTo>
                <a:lnTo>
                  <a:pt x="0" y="2438400"/>
                </a:lnTo>
                <a:lnTo>
                  <a:pt x="0" y="0"/>
                </a:lnTo>
                <a:close/>
              </a:path>
            </a:pathLst>
          </a:custGeom>
        </p:spPr>
      </p:pic>
    </p:spTree>
    <p:extLst>
      <p:ext uri="{BB962C8B-B14F-4D97-AF65-F5344CB8AC3E}">
        <p14:creationId xmlns:p14="http://schemas.microsoft.com/office/powerpoint/2010/main" val="7252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491583" y="2165494"/>
            <a:ext cx="13733336"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 Em hãy cho biết tại sao các tình huống sử dụng quạt điện trong Hình 5 là mất an toàn?</a:t>
            </a:r>
          </a:p>
        </p:txBody>
      </p:sp>
      <p:sp>
        <p:nvSpPr>
          <p:cNvPr id="14" name="TextBox 13">
            <a:extLst>
              <a:ext uri="{FF2B5EF4-FFF2-40B4-BE49-F238E27FC236}">
                <a16:creationId xmlns:a16="http://schemas.microsoft.com/office/drawing/2014/main" id="{AD46774F-0910-2AEC-12DA-BF89A37ECDA2}"/>
              </a:ext>
            </a:extLst>
          </p:cNvPr>
          <p:cNvSpPr txBox="1"/>
          <p:nvPr/>
        </p:nvSpPr>
        <p:spPr>
          <a:xfrm>
            <a:off x="1258994" y="4114800"/>
            <a:ext cx="8137186" cy="2028697"/>
          </a:xfrm>
          <a:prstGeom prst="rect">
            <a:avLst/>
          </a:prstGeom>
          <a:noFill/>
        </p:spPr>
        <p:txBody>
          <a:bodyPr wrap="square">
            <a:spAutoFit/>
          </a:bodyPr>
          <a:lstStyle/>
          <a:p>
            <a:pPr algn="just">
              <a:lnSpc>
                <a:spcPct val="120000"/>
              </a:lnSpc>
            </a:pPr>
            <a:r>
              <a:rPr lang="en-US" sz="3600" b="1" i="1">
                <a:solidFill>
                  <a:srgbClr val="0000FF"/>
                </a:solidFill>
                <a:latin typeface="Times New Roman" panose="02020603050405020304" pitchFamily="18" charset="0"/>
                <a:cs typeface="Times New Roman" panose="02020603050405020304" pitchFamily="18" charset="0"/>
              </a:rPr>
              <a:t>- </a:t>
            </a:r>
            <a:r>
              <a:rPr lang="vi-VN" sz="3600" b="1" i="1">
                <a:solidFill>
                  <a:srgbClr val="0000FF"/>
                </a:solidFill>
                <a:latin typeface="Times New Roman" panose="02020603050405020304" pitchFamily="18" charset="0"/>
                <a:cs typeface="Times New Roman" panose="02020603050405020304" pitchFamily="18" charset="0"/>
              </a:rPr>
              <a:t>Tắt quạt bằng cách giật dây nguồn có thể khiến dây bị đứt, hỏng, hở điện gây nguy hiểm cho người dùng.</a:t>
            </a:r>
          </a:p>
        </p:txBody>
      </p:sp>
      <p:pic>
        <p:nvPicPr>
          <p:cNvPr id="8" name="Picture 7">
            <a:extLst>
              <a:ext uri="{FF2B5EF4-FFF2-40B4-BE49-F238E27FC236}">
                <a16:creationId xmlns:a16="http://schemas.microsoft.com/office/drawing/2014/main" id="{C2324AE6-612A-4B4D-6896-F3F61CB4AA53}"/>
              </a:ext>
            </a:extLst>
          </p:cNvPr>
          <p:cNvPicPr>
            <a:picLocks noChangeAspect="1"/>
          </p:cNvPicPr>
          <p:nvPr/>
        </p:nvPicPr>
        <p:blipFill rotWithShape="1">
          <a:blip r:embed="rId2"/>
          <a:srcRect l="53311" t="53524" r="9757" b="7358"/>
          <a:stretch/>
        </p:blipFill>
        <p:spPr>
          <a:xfrm>
            <a:off x="9527255" y="2864854"/>
            <a:ext cx="5791200" cy="5669546"/>
          </a:xfrm>
          <a:custGeom>
            <a:avLst/>
            <a:gdLst>
              <a:gd name="connsiteX0" fmla="*/ 0 w 3505200"/>
              <a:gd name="connsiteY0" fmla="*/ 0 h 2438400"/>
              <a:gd name="connsiteX1" fmla="*/ 3505200 w 3505200"/>
              <a:gd name="connsiteY1" fmla="*/ 0 h 2438400"/>
              <a:gd name="connsiteX2" fmla="*/ 3505200 w 3505200"/>
              <a:gd name="connsiteY2" fmla="*/ 2438400 h 2438400"/>
              <a:gd name="connsiteX3" fmla="*/ 0 w 3505200"/>
              <a:gd name="connsiteY3" fmla="*/ 2438400 h 2438400"/>
              <a:gd name="connsiteX4" fmla="*/ 0 w 35052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2438400">
                <a:moveTo>
                  <a:pt x="0" y="0"/>
                </a:moveTo>
                <a:lnTo>
                  <a:pt x="3505200" y="0"/>
                </a:lnTo>
                <a:lnTo>
                  <a:pt x="3505200" y="2438400"/>
                </a:lnTo>
                <a:lnTo>
                  <a:pt x="0" y="2438400"/>
                </a:lnTo>
                <a:lnTo>
                  <a:pt x="0" y="0"/>
                </a:lnTo>
                <a:close/>
              </a:path>
            </a:pathLst>
          </a:custGeom>
        </p:spPr>
      </p:pic>
    </p:spTree>
    <p:extLst>
      <p:ext uri="{BB962C8B-B14F-4D97-AF65-F5344CB8AC3E}">
        <p14:creationId xmlns:p14="http://schemas.microsoft.com/office/powerpoint/2010/main" val="85005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10" name="Text Box 14">
            <a:extLst>
              <a:ext uri="{FF2B5EF4-FFF2-40B4-BE49-F238E27FC236}">
                <a16:creationId xmlns:a16="http://schemas.microsoft.com/office/drawing/2014/main" id="{A605FB54-5568-11B9-2731-B87FD1F5CE39}"/>
              </a:ext>
            </a:extLst>
          </p:cNvPr>
          <p:cNvSpPr txBox="1">
            <a:spLocks noChangeArrowheads="1"/>
          </p:cNvSpPr>
          <p:nvPr/>
        </p:nvSpPr>
        <p:spPr bwMode="auto">
          <a:xfrm>
            <a:off x="1507306"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20" name="Rectangle: Diagonal Corners Snipped 19">
            <a:extLst>
              <a:ext uri="{FF2B5EF4-FFF2-40B4-BE49-F238E27FC236}">
                <a16:creationId xmlns:a16="http://schemas.microsoft.com/office/drawing/2014/main" id="{CD4F9F0F-128E-2E87-15EB-1F1629079D4C}"/>
              </a:ext>
            </a:extLst>
          </p:cNvPr>
          <p:cNvSpPr/>
          <p:nvPr/>
        </p:nvSpPr>
        <p:spPr>
          <a:xfrm>
            <a:off x="1661319" y="6356963"/>
            <a:ext cx="13106399" cy="1921329"/>
          </a:xfrm>
          <a:prstGeom prst="snip2DiagRect">
            <a:avLst>
              <a:gd name="adj1" fmla="val 29365"/>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3600" b="1" i="1">
                <a:solidFill>
                  <a:srgbClr val="FF0000"/>
                </a:solidFill>
                <a:latin typeface="Times New Roman" panose="02020603050405020304" pitchFamily="18" charset="0"/>
                <a:cs typeface="Times New Roman" panose="02020603050405020304" pitchFamily="18" charset="0"/>
              </a:rPr>
              <a:t>   Khi sử dụng, nếu quạt điện phát ra tiếng kêu khác thường hoặc bị rung lắc, cần nhanh chóng tắt quạt và báo với người lớn để đảm bảo an toàn.</a:t>
            </a:r>
          </a:p>
        </p:txBody>
      </p:sp>
      <p:pic>
        <p:nvPicPr>
          <p:cNvPr id="22" name="Picture 21">
            <a:extLst>
              <a:ext uri="{FF2B5EF4-FFF2-40B4-BE49-F238E27FC236}">
                <a16:creationId xmlns:a16="http://schemas.microsoft.com/office/drawing/2014/main" id="{4317F175-F679-AB62-11A9-9ACB6B7CA32B}"/>
              </a:ext>
            </a:extLst>
          </p:cNvPr>
          <p:cNvPicPr>
            <a:picLocks noChangeAspect="1"/>
          </p:cNvPicPr>
          <p:nvPr/>
        </p:nvPicPr>
        <p:blipFill>
          <a:blip r:embed="rId2"/>
          <a:stretch>
            <a:fillRect/>
          </a:stretch>
        </p:blipFill>
        <p:spPr>
          <a:xfrm>
            <a:off x="1261427" y="2787037"/>
            <a:ext cx="13906181" cy="2840982"/>
          </a:xfrm>
          <a:prstGeom prst="rect">
            <a:avLst/>
          </a:prstGeom>
        </p:spPr>
      </p:pic>
    </p:spTree>
    <p:extLst>
      <p:ext uri="{BB962C8B-B14F-4D97-AF65-F5344CB8AC3E}">
        <p14:creationId xmlns:p14="http://schemas.microsoft.com/office/powerpoint/2010/main" val="78042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6FE975A0-BC03-41B3-BE2B-3133E3D83EB4}"/>
</file>

<file path=customXml/itemProps2.xml><?xml version="1.0" encoding="utf-8"?>
<ds:datastoreItem xmlns:ds="http://schemas.openxmlformats.org/officeDocument/2006/customXml" ds:itemID="{67E52E3F-1960-4B35-A04C-4F582877F648}"/>
</file>

<file path=customXml/itemProps3.xml><?xml version="1.0" encoding="utf-8"?>
<ds:datastoreItem xmlns:ds="http://schemas.openxmlformats.org/officeDocument/2006/customXml" ds:itemID="{9B0B8FD9-BA9B-4C92-A340-9328C4F724C7}"/>
</file>

<file path=docProps/app.xml><?xml version="1.0" encoding="utf-8"?>
<Properties xmlns="http://schemas.openxmlformats.org/officeDocument/2006/extended-properties" xmlns:vt="http://schemas.openxmlformats.org/officeDocument/2006/docPropsVTypes">
  <TotalTime>1675</TotalTime>
  <Words>768</Words>
  <Application>Microsoft Office PowerPoint</Application>
  <PresentationFormat>Custom</PresentationFormat>
  <Paragraphs>73</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Vũ Ngọc Anh</cp:lastModifiedBy>
  <cp:revision>265</cp:revision>
  <dcterms:created xsi:type="dcterms:W3CDTF">2022-07-10T01:37:20Z</dcterms:created>
  <dcterms:modified xsi:type="dcterms:W3CDTF">2022-10-31T05:40:34Z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