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5" r:id="rId13"/>
    <p:sldId id="274" r:id="rId14"/>
    <p:sldId id="276" r:id="rId15"/>
    <p:sldId id="277" r:id="rId16"/>
    <p:sldId id="278" r:id="rId17"/>
    <p:sldId id="262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C2E"/>
    <a:srgbClr val="9285BA"/>
    <a:srgbClr val="DDD4D2"/>
    <a:srgbClr val="D58B88"/>
    <a:srgbClr val="B89E89"/>
    <a:srgbClr val="7F6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25" d="100"/>
          <a:sy n="25" d="100"/>
        </p:scale>
        <p:origin x="1698" y="6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9D9D6AD8-0082-4F7D-9BE5-3A2531903A8F}"/>
    <pc:docChg chg="custSel modMainMaster">
      <pc:chgData name="Mai Linh Trần" userId="1ca7ee839224ba6e" providerId="LiveId" clId="{9D9D6AD8-0082-4F7D-9BE5-3A2531903A8F}" dt="2024-11-02T14:11:37.997" v="0" actId="478"/>
      <pc:docMkLst>
        <pc:docMk/>
      </pc:docMkLst>
      <pc:sldMasterChg chg="delSp mod">
        <pc:chgData name="Mai Linh Trần" userId="1ca7ee839224ba6e" providerId="LiveId" clId="{9D9D6AD8-0082-4F7D-9BE5-3A2531903A8F}" dt="2024-11-02T14:11:37.997" v="0" actId="478"/>
        <pc:sldMasterMkLst>
          <pc:docMk/>
          <pc:sldMasterMk cId="1111768737" sldId="2147483648"/>
        </pc:sldMasterMkLst>
        <pc:spChg chg="del">
          <ac:chgData name="Mai Linh Trần" userId="1ca7ee839224ba6e" providerId="LiveId" clId="{9D9D6AD8-0082-4F7D-9BE5-3A2531903A8F}" dt="2024-11-02T14:11:37.997" v="0" actId="478"/>
          <ac:spMkLst>
            <pc:docMk/>
            <pc:sldMasterMk cId="1111768737" sldId="2147483648"/>
            <ac:spMk id="2" creationId="{34D40A35-1253-A0A4-AE84-28020979F1DF}"/>
          </ac:spMkLst>
        </pc:spChg>
        <pc:spChg chg="del">
          <ac:chgData name="Mai Linh Trần" userId="1ca7ee839224ba6e" providerId="LiveId" clId="{9D9D6AD8-0082-4F7D-9BE5-3A2531903A8F}" dt="2024-11-02T14:11:37.997" v="0" actId="478"/>
          <ac:spMkLst>
            <pc:docMk/>
            <pc:sldMasterMk cId="1111768737" sldId="2147483648"/>
            <ac:spMk id="3" creationId="{7EF2BECD-EA54-F29C-D0DD-73BCE8B86837}"/>
          </ac:spMkLst>
        </pc:spChg>
        <pc:spChg chg="del">
          <ac:chgData name="Mai Linh Trần" userId="1ca7ee839224ba6e" providerId="LiveId" clId="{9D9D6AD8-0082-4F7D-9BE5-3A2531903A8F}" dt="2024-11-02T14:11:37.997" v="0" actId="478"/>
          <ac:spMkLst>
            <pc:docMk/>
            <pc:sldMasterMk cId="1111768737" sldId="2147483648"/>
            <ac:spMk id="4" creationId="{0AF25FAE-C6BD-AB10-70B2-0AE4CB014358}"/>
          </ac:spMkLst>
        </pc:spChg>
        <pc:spChg chg="del">
          <ac:chgData name="Mai Linh Trần" userId="1ca7ee839224ba6e" providerId="LiveId" clId="{9D9D6AD8-0082-4F7D-9BE5-3A2531903A8F}" dt="2024-11-02T14:11:37.997" v="0" actId="478"/>
          <ac:spMkLst>
            <pc:docMk/>
            <pc:sldMasterMk cId="1111768737" sldId="2147483648"/>
            <ac:spMk id="5" creationId="{92C91E3C-E2DA-CEA7-4AA4-8F241A4CE471}"/>
          </ac:spMkLst>
        </pc:spChg>
        <pc:spChg chg="del">
          <ac:chgData name="Mai Linh Trần" userId="1ca7ee839224ba6e" providerId="LiveId" clId="{9D9D6AD8-0082-4F7D-9BE5-3A2531903A8F}" dt="2024-11-02T14:11:37.997" v="0" actId="478"/>
          <ac:spMkLst>
            <pc:docMk/>
            <pc:sldMasterMk cId="1111768737" sldId="2147483648"/>
            <ac:spMk id="6" creationId="{7047682E-4D96-6208-B31A-0C7916135288}"/>
          </ac:spMkLst>
        </pc:spChg>
        <pc:picChg chg="del">
          <ac:chgData name="Mai Linh Trần" userId="1ca7ee839224ba6e" providerId="LiveId" clId="{9D9D6AD8-0082-4F7D-9BE5-3A2531903A8F}" dt="2024-11-02T14:11:37.997" v="0" actId="478"/>
          <ac:picMkLst>
            <pc:docMk/>
            <pc:sldMasterMk cId="1111768737" sldId="2147483648"/>
            <ac:picMk id="8" creationId="{14ED69AD-BA76-A0C7-E8CB-12D13628004D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656E-4AC8-CDFC-A0C1-883799F37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04DD6-289A-40A5-2A36-5710A475D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5D9E-95CF-7E3D-848C-10A24151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7C57-71F7-9D3A-972B-1E927D25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19442-4A1A-C33E-2513-BF0CD1C8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ED0D-4950-D3DD-BE74-185DA2D4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DBC9B-0927-EC55-6C9A-12AE89D12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C22E-D77F-35D1-AC66-BB675589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352D3-3A00-7701-9C22-D5C87764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03B69-39FE-B038-1D30-F8ACAB0E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E16B08-42E7-F1CA-0C71-C6A63900A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636A5-01FB-DE56-B5B1-E817AFA47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E400A-9D89-68A4-8BF8-09051E28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DBE6D-8C41-3299-F741-208CA086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0703-4C97-7C53-6FF6-D512DE62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EE83-56F0-D6B4-3E55-398049D3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988D-E51C-FB81-867C-3005A3914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1548-DAFC-1891-2A93-FCB2FCE4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48EA9-1BCF-2E1D-B9B9-06517CB3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11F67-249D-4639-9CE7-B904AFBF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3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903-30F3-D451-C745-EED580F5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2E9B8-7179-8741-E9F1-77C6B03BF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FD93-20FD-975D-6ED5-51D4860A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CD6E-9DB2-3CA6-9BF0-A9F9632B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970C2-E7E0-D799-08CC-9BBEEEE8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C4CE-BC10-C83E-D272-36628CCC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6FC30-976D-3917-1E60-D3BDC95A3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DF213-E505-BC77-F21C-72D143AA7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DF03D-C2CB-0B71-E996-DF6DE7CD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E4442-0E98-D32F-0B66-26D91697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7940E-4B9E-6475-A503-0CCBC8CC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2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EAB2-8292-35E5-978E-15C55B37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2544B-ADC0-E1BB-F97C-224A5DF2F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ABAE-05C6-2DA0-E157-EBB8FF2B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4C4B3-1D01-B2B2-001B-8C4DCADF9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CB69C-2ABF-25AB-1984-598FAC310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D1148-06FE-914D-CCDF-623402FE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3DB1B-5E39-9904-3AC6-57269A3D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3B5F4-F8F6-344F-3A51-F6AF9E1E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3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C88A-4B6E-B88B-73AF-7FB4C7E8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6D8C2-FE86-6CFA-D8A0-F827FFFD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09066-C238-7789-3932-8CE6FDD0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47404-AD30-E52E-B5B3-6B5C1140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53C95-3F47-CCF4-DED4-62A2F71A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DAB2F-6292-6F16-FB49-5C6D1619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E99B8-DCDC-1720-E02C-E81E5FEB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D6F1-E23A-9D55-663D-BD66C383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15BC-DD88-4259-F487-604C75B84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59011-91A3-F448-3429-325CDBE8E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8677-2C64-2B5D-FCB8-CD2B87EB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4E909-4851-DAFE-CE91-B83157BB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D02B7-6BBE-382A-A1B4-6971FB18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52CC-0B39-9B75-7AB4-B4514B43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68EC4-80BC-4652-91EF-53C41FFAD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A8574-2FEC-9B4E-EF2A-65834A86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CE233-6C7D-078B-D3AD-AA9F5EBC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50516-E898-4E8F-AF34-CE2B14F8A3F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6BBB1-4277-AD1A-2313-95EFC2D1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D249F-54F4-E366-F3BB-59450D4E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7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12C0B9-9C16-1CDD-FAE5-F5EB84A7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53431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9FFAE-3B6D-B78E-773E-2BBCC2DDC2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43" y="0"/>
            <a:ext cx="1504357" cy="1504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12363-CBD3-658F-A51B-6ED6A4931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606"/>
            <a:ext cx="5766013" cy="1362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37E41B-72E6-38AF-A929-B3A859C24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40370">
            <a:off x="-270149" y="1436369"/>
            <a:ext cx="3885397" cy="2234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0805DD-2719-E5A4-4583-AE765DF5FE09}"/>
              </a:ext>
            </a:extLst>
          </p:cNvPr>
          <p:cNvGrpSpPr/>
          <p:nvPr/>
        </p:nvGrpSpPr>
        <p:grpSpPr>
          <a:xfrm>
            <a:off x="8763769" y="5388655"/>
            <a:ext cx="1947969" cy="854214"/>
            <a:chOff x="10287000" y="6362700"/>
            <a:chExt cx="2921952" cy="12813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BC213-A8E3-54AA-A9EC-00B90E0C98F6}"/>
                </a:ext>
              </a:extLst>
            </p:cNvPr>
            <p:cNvSpPr txBox="1"/>
            <p:nvPr/>
          </p:nvSpPr>
          <p:spPr>
            <a:xfrm>
              <a:off x="10287000" y="6397526"/>
              <a:ext cx="2921952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180975">
                    <a:solidFill>
                      <a:schemeClr val="bg1"/>
                    </a:solidFill>
                  </a:ln>
                  <a:solidFill>
                    <a:srgbClr val="0B0CFE"/>
                  </a:solidFill>
                  <a:latin typeface="Blackadder ITC" panose="04020505051007020D02" pitchFamily="82" charset="0"/>
                </a:rPr>
                <a:t>Trang 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F3C654-E90F-B5B8-9EC9-09C806BFA076}"/>
                </a:ext>
              </a:extLst>
            </p:cNvPr>
            <p:cNvSpPr txBox="1"/>
            <p:nvPr/>
          </p:nvSpPr>
          <p:spPr>
            <a:xfrm>
              <a:off x="10287000" y="6362700"/>
              <a:ext cx="2921952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4C3C2E"/>
                  </a:solidFill>
                  <a:latin typeface="Blackadder ITC" panose="04020505051007020D02" pitchFamily="82" charset="0"/>
                </a:rPr>
                <a:t>Trang 30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B9ED3E9-56FA-F722-EB7E-190EE01139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801" y="5262970"/>
            <a:ext cx="805958" cy="830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7E0F3-CE7B-2A67-C14C-A50C169FAE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6" y="1479350"/>
            <a:ext cx="436163" cy="449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A045E-9573-1E2F-1847-09659B80E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09" y="3116420"/>
            <a:ext cx="1090668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3C05-53DF-4697-ACCE-BDDAD6BD2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28516" r="32081" b="29997"/>
          <a:stretch/>
        </p:blipFill>
        <p:spPr>
          <a:xfrm>
            <a:off x="283411" y="177800"/>
            <a:ext cx="1279979" cy="86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30B2EA5-536E-48F8-AADB-2E62B37104A7}"/>
              </a:ext>
            </a:extLst>
          </p:cNvPr>
          <p:cNvSpPr txBox="1"/>
          <p:nvPr/>
        </p:nvSpPr>
        <p:spPr>
          <a:xfrm>
            <a:off x="1910094" y="177800"/>
            <a:ext cx="9678525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6BECEFA-ECD6-4AE7-8138-13D280ECCCFA}"/>
              </a:ext>
            </a:extLst>
          </p:cNvPr>
          <p:cNvSpPr txBox="1"/>
          <p:nvPr/>
        </p:nvSpPr>
        <p:spPr>
          <a:xfrm>
            <a:off x="283411" y="1273999"/>
            <a:ext cx="1243889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DEDC691-0715-1D33-8A46-3912B25483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9467660">
            <a:off x="7438792" y="1446473"/>
            <a:ext cx="1845300" cy="23701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0855002-5A71-0071-4016-99C86F6477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089257">
            <a:off x="6228138" y="3427562"/>
            <a:ext cx="1531297" cy="19668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124C7B-550A-495A-C7A4-76124BCAF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6967281">
            <a:off x="1969169" y="3168696"/>
            <a:ext cx="1531297" cy="1966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935C4-D248-9089-7866-1110C733A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981" y="1700555"/>
            <a:ext cx="6073903" cy="3384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F5A6C4-01A4-5F08-0BA2-DD8B6D9E6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987" y="2402207"/>
            <a:ext cx="4720940" cy="24028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324167-4E6B-8112-34D6-2A66AED42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9634" y="4529285"/>
            <a:ext cx="6662413" cy="24557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8D7B51-86C4-F528-0D77-FB0983E5C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977" y="4080977"/>
            <a:ext cx="5707340" cy="2147270"/>
          </a:xfrm>
          <a:prstGeom prst="rect">
            <a:avLst/>
          </a:prstGeom>
        </p:spPr>
      </p:pic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622702" y="1899326"/>
            <a:ext cx="112757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BB627AD0-AA41-B44D-3C44-5F840AE85A88}"/>
              </a:ext>
            </a:extLst>
          </p:cNvPr>
          <p:cNvSpPr txBox="1"/>
          <p:nvPr/>
        </p:nvSpPr>
        <p:spPr>
          <a:xfrm>
            <a:off x="283411" y="6106373"/>
            <a:ext cx="6402380" cy="4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573F5A-7773-7522-8107-87A8D97BDC9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" y="2453950"/>
            <a:ext cx="2499654" cy="14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3C05-53DF-4697-ACCE-BDDAD6BD2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28516" r="32081" b="29997"/>
          <a:stretch/>
        </p:blipFill>
        <p:spPr>
          <a:xfrm>
            <a:off x="283411" y="177800"/>
            <a:ext cx="1279979" cy="86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30B2EA5-536E-48F8-AADB-2E62B37104A7}"/>
              </a:ext>
            </a:extLst>
          </p:cNvPr>
          <p:cNvSpPr txBox="1"/>
          <p:nvPr/>
        </p:nvSpPr>
        <p:spPr>
          <a:xfrm>
            <a:off x="1910094" y="177800"/>
            <a:ext cx="9678525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6BECEFA-ECD6-4AE7-8138-13D280ECCCFA}"/>
              </a:ext>
            </a:extLst>
          </p:cNvPr>
          <p:cNvSpPr txBox="1"/>
          <p:nvPr/>
        </p:nvSpPr>
        <p:spPr>
          <a:xfrm>
            <a:off x="109239" y="1287240"/>
            <a:ext cx="1243889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622702" y="1994789"/>
            <a:ext cx="11308041" cy="2388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163BC-6515-321F-3B9B-391D1C974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52" b="96759" l="59010" r="98073">
                        <a14:foregroundMark x1="91771" y1="55833" x2="91771" y2="55833"/>
                        <a14:foregroundMark x1="78906" y1="91667" x2="78906" y2="91667"/>
                        <a14:foregroundMark x1="76927" y1="85463" x2="76927" y2="85463"/>
                        <a14:foregroundMark x1="92604" y1="58611" x2="92604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97" t="29222" r="-2197" b="-135"/>
          <a:stretch/>
        </p:blipFill>
        <p:spPr>
          <a:xfrm>
            <a:off x="7960389" y="2607071"/>
            <a:ext cx="4499429" cy="4222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D4A29-959B-3926-80DD-82C351EBF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3724">
            <a:off x="4584709" y="4523853"/>
            <a:ext cx="2450742" cy="1925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D47A9-766F-1372-10B6-452C35E29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0364">
            <a:off x="2696234" y="4742716"/>
            <a:ext cx="2218193" cy="17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201347" y="73915"/>
            <a:ext cx="11308041" cy="9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77D779-5A10-B04F-3CC6-62DCF0902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577927"/>
              </p:ext>
            </p:extLst>
          </p:nvPr>
        </p:nvGraphicFramePr>
        <p:xfrm>
          <a:off x="193450" y="657726"/>
          <a:ext cx="11524938" cy="6200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89">
                  <a:extLst>
                    <a:ext uri="{9D8B030D-6E8A-4147-A177-3AD203B41FA5}">
                      <a16:colId xmlns:a16="http://schemas.microsoft.com/office/drawing/2014/main" val="838558932"/>
                    </a:ext>
                  </a:extLst>
                </a:gridCol>
                <a:gridCol w="4844082">
                  <a:extLst>
                    <a:ext uri="{9D8B030D-6E8A-4147-A177-3AD203B41FA5}">
                      <a16:colId xmlns:a16="http://schemas.microsoft.com/office/drawing/2014/main" val="2779546871"/>
                    </a:ext>
                  </a:extLst>
                </a:gridCol>
                <a:gridCol w="4519636">
                  <a:extLst>
                    <a:ext uri="{9D8B030D-6E8A-4147-A177-3AD203B41FA5}">
                      <a16:colId xmlns:a16="http://schemas.microsoft.com/office/drawing/2014/main" val="1723480446"/>
                    </a:ext>
                  </a:extLst>
                </a:gridCol>
                <a:gridCol w="1336431">
                  <a:extLst>
                    <a:ext uri="{9D8B030D-6E8A-4147-A177-3AD203B41FA5}">
                      <a16:colId xmlns:a16="http://schemas.microsoft.com/office/drawing/2014/main" val="2691884194"/>
                    </a:ext>
                  </a:extLst>
                </a:gridCol>
              </a:tblGrid>
              <a:tr h="76206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13312"/>
                  </a:ext>
                </a:extLst>
              </a:tr>
              <a:tr h="248184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73476"/>
                  </a:ext>
                </a:extLst>
              </a:tr>
              <a:tr h="2956357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668257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B830CC96-7F33-746C-AC49-A1E17D660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25" y="1628867"/>
            <a:ext cx="9134199" cy="4840892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F5E61EE5-2A5C-A2CD-C124-88183E78DDC0}"/>
              </a:ext>
            </a:extLst>
          </p:cNvPr>
          <p:cNvSpPr txBox="1"/>
          <p:nvPr/>
        </p:nvSpPr>
        <p:spPr>
          <a:xfrm>
            <a:off x="2300795" y="829732"/>
            <a:ext cx="2344004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929A53F-04A3-CE14-CDF6-14E4A3C2ACB9}"/>
              </a:ext>
            </a:extLst>
          </p:cNvPr>
          <p:cNvSpPr txBox="1"/>
          <p:nvPr/>
        </p:nvSpPr>
        <p:spPr>
          <a:xfrm>
            <a:off x="271808" y="856242"/>
            <a:ext cx="7636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F66A3DC-E123-F627-32AF-F7C09644F90C}"/>
              </a:ext>
            </a:extLst>
          </p:cNvPr>
          <p:cNvSpPr txBox="1"/>
          <p:nvPr/>
        </p:nvSpPr>
        <p:spPr>
          <a:xfrm>
            <a:off x="6684881" y="824014"/>
            <a:ext cx="293077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470D1501-5825-B8A5-06DB-002F9D92EF37}"/>
              </a:ext>
            </a:extLst>
          </p:cNvPr>
          <p:cNvSpPr txBox="1"/>
          <p:nvPr/>
        </p:nvSpPr>
        <p:spPr>
          <a:xfrm>
            <a:off x="10437436" y="829732"/>
            <a:ext cx="162525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16161B5-AAF0-AD94-FA6D-F0326ACD358C}"/>
              </a:ext>
            </a:extLst>
          </p:cNvPr>
          <p:cNvSpPr txBox="1"/>
          <p:nvPr/>
        </p:nvSpPr>
        <p:spPr>
          <a:xfrm>
            <a:off x="601916" y="2374297"/>
            <a:ext cx="43927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F7496A9C-D9CF-58DA-E79A-FB5CC98ACA8F}"/>
              </a:ext>
            </a:extLst>
          </p:cNvPr>
          <p:cNvSpPr txBox="1"/>
          <p:nvPr/>
        </p:nvSpPr>
        <p:spPr>
          <a:xfrm>
            <a:off x="601916" y="4686653"/>
            <a:ext cx="43927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23A066-6E6D-216F-40F8-7A6F9169E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368" y="3882189"/>
            <a:ext cx="4507705" cy="30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4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42314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570714" y="740536"/>
            <a:ext cx="945510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đắp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91C0E-135C-2202-7E21-B273E538E7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6975" r="56500" b="55077"/>
          <a:stretch/>
        </p:blipFill>
        <p:spPr>
          <a:xfrm>
            <a:off x="698517" y="580544"/>
            <a:ext cx="872197" cy="8914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3E1AD8-2E5B-1380-EE25-D998C5A97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6" t="52718"/>
          <a:stretch/>
        </p:blipFill>
        <p:spPr>
          <a:xfrm>
            <a:off x="7455876" y="3429000"/>
            <a:ext cx="5158153" cy="3595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0D3455-AF48-6FAC-CD2D-15CE4F344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56078" r="53962" b="2280"/>
          <a:stretch/>
        </p:blipFill>
        <p:spPr>
          <a:xfrm>
            <a:off x="3576916" y="3265311"/>
            <a:ext cx="3460652" cy="373676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45BB3DF9-3A71-9A9D-62C4-27707138478B}"/>
              </a:ext>
            </a:extLst>
          </p:cNvPr>
          <p:cNvSpPr txBox="1"/>
          <p:nvPr/>
        </p:nvSpPr>
        <p:spPr>
          <a:xfrm>
            <a:off x="1570714" y="1861076"/>
            <a:ext cx="945510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16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9520" y="327287"/>
            <a:ext cx="11212961" cy="6343126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D54FD77-853C-40D3-87F0-E22C204693AA}"/>
              </a:ext>
            </a:extLst>
          </p:cNvPr>
          <p:cNvSpPr/>
          <p:nvPr/>
        </p:nvSpPr>
        <p:spPr>
          <a:xfrm>
            <a:off x="5648092" y="17050"/>
            <a:ext cx="1472771" cy="1557469"/>
          </a:xfrm>
          <a:custGeom>
            <a:avLst/>
            <a:gdLst/>
            <a:ahLst/>
            <a:cxnLst/>
            <a:rect l="l" t="t" r="r" b="b"/>
            <a:pathLst>
              <a:path w="2690859" h="2791348">
                <a:moveTo>
                  <a:pt x="0" y="0"/>
                </a:moveTo>
                <a:lnTo>
                  <a:pt x="2690859" y="0"/>
                </a:lnTo>
                <a:lnTo>
                  <a:pt x="2690859" y="2791348"/>
                </a:lnTo>
                <a:lnTo>
                  <a:pt x="0" y="2791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49CDF-099F-42E0-94F7-B77E05769926}"/>
              </a:ext>
            </a:extLst>
          </p:cNvPr>
          <p:cNvSpPr txBox="1"/>
          <p:nvPr/>
        </p:nvSpPr>
        <p:spPr>
          <a:xfrm>
            <a:off x="654365" y="1289813"/>
            <a:ext cx="11176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dirty="0">
                <a:solidFill>
                  <a:srgbClr val="834550"/>
                </a:solidFill>
                <a:latin typeface="SVN-Appleberry" panose="02040603050506020204" pitchFamily="18" charset="0"/>
              </a:rPr>
              <a:t>CHÀO TẠM BIỆT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8CA799-8668-912E-BE80-08292AEE4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9" t="14283" r="31113" b="44093"/>
          <a:stretch/>
        </p:blipFill>
        <p:spPr>
          <a:xfrm>
            <a:off x="6713764" y="3330748"/>
            <a:ext cx="4988716" cy="33555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7FB8-C151-7592-68FD-E34FBC1E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5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233781-0D8E-4045-9ED0-428D2DE2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" y="20053"/>
            <a:ext cx="12186653" cy="6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1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9266B4-0CBD-4D50-A2C0-2AD7A619D913}"/>
              </a:ext>
            </a:extLst>
          </p:cNvPr>
          <p:cNvSpPr/>
          <p:nvPr/>
        </p:nvSpPr>
        <p:spPr>
          <a:xfrm>
            <a:off x="21772" y="-832276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8BF4560-38D0-40CF-B67E-5619266EB26D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04DC79-7E84-48BC-9DED-630C6095CDFD}"/>
              </a:ext>
            </a:extLst>
          </p:cNvPr>
          <p:cNvGrpSpPr/>
          <p:nvPr/>
        </p:nvGrpSpPr>
        <p:grpSpPr>
          <a:xfrm>
            <a:off x="553923" y="124155"/>
            <a:ext cx="11017771" cy="682855"/>
            <a:chOff x="389021" y="611543"/>
            <a:chExt cx="16526656" cy="10242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1A6BAB-6988-45D5-B55A-8F84DFF07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2" t="25553" r="43333" b="32961"/>
            <a:stretch/>
          </p:blipFill>
          <p:spPr>
            <a:xfrm>
              <a:off x="389021" y="611543"/>
              <a:ext cx="1646167" cy="10242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E9B0D8B3-3DA7-4873-B90B-E7FC15D58ED0}"/>
                </a:ext>
              </a:extLst>
            </p:cNvPr>
            <p:cNvSpPr txBox="1"/>
            <p:nvPr/>
          </p:nvSpPr>
          <p:spPr>
            <a:xfrm>
              <a:off x="2375510" y="751787"/>
              <a:ext cx="14540167" cy="750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67"/>
                </a:lnSpc>
              </a:pP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truyền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thống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  <a:endParaRPr lang="en-US" sz="3334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F97EDFE3-24BE-49FC-AF0A-21515E7CC55B}"/>
              </a:ext>
            </a:extLst>
          </p:cNvPr>
          <p:cNvSpPr txBox="1"/>
          <p:nvPr/>
        </p:nvSpPr>
        <p:spPr>
          <a:xfrm>
            <a:off x="259347" y="1037696"/>
            <a:ext cx="11777121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tri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20-11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4D6DF-4DE2-D29A-736E-5F26AE48D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05" y="2587761"/>
            <a:ext cx="6947813" cy="41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9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21F27-EA08-5B22-5031-71E2685F3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534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51F81-5F03-C2EC-76AA-31DA57D0A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370">
            <a:off x="148913" y="536714"/>
            <a:ext cx="3885397" cy="2234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02B22B-A6A2-52B4-5CE7-642D0C53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15" y="2187952"/>
            <a:ext cx="1090668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6649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146362" y="1064819"/>
            <a:ext cx="1189927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 algn="just">
              <a:lnSpc>
                <a:spcPts val="3867"/>
              </a:lnSpc>
              <a:buAutoNum type="arabicPeriod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609630" indent="-609630" algn="just">
              <a:lnSpc>
                <a:spcPts val="3867"/>
              </a:lnSpc>
              <a:buAutoNum type="arabicPeriod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F3AA7-9548-264E-76C4-E6F0848E0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54" y="2103403"/>
            <a:ext cx="9046532" cy="45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96154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457698" y="1385209"/>
            <a:ext cx="1127660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phiền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79AD6F-BE0D-BC77-C2A3-D0858FC1D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3724">
            <a:off x="5283657" y="3265024"/>
            <a:ext cx="4542092" cy="35677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4CCC5F-E036-B67A-1E7C-B10FC20B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0364">
            <a:off x="866779" y="3707066"/>
            <a:ext cx="4111097" cy="32023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4466FA-7F52-C086-FAA9-B554267946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51" y="4705400"/>
            <a:ext cx="3139677" cy="17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96154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283411" y="1386256"/>
            <a:ext cx="1207661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khoăn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Nghe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696D3C-31CD-6343-E2AF-0AEF0ED4C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79240"/>
              </p:ext>
            </p:extLst>
          </p:nvPr>
        </p:nvGraphicFramePr>
        <p:xfrm>
          <a:off x="665871" y="2923169"/>
          <a:ext cx="10860258" cy="373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0817">
                  <a:extLst>
                    <a:ext uri="{9D8B030D-6E8A-4147-A177-3AD203B41FA5}">
                      <a16:colId xmlns:a16="http://schemas.microsoft.com/office/drawing/2014/main" val="838558932"/>
                    </a:ext>
                  </a:extLst>
                </a:gridCol>
                <a:gridCol w="5609441">
                  <a:extLst>
                    <a:ext uri="{9D8B030D-6E8A-4147-A177-3AD203B41FA5}">
                      <a16:colId xmlns:a16="http://schemas.microsoft.com/office/drawing/2014/main" val="2779546871"/>
                    </a:ext>
                  </a:extLst>
                </a:gridCol>
              </a:tblGrid>
              <a:tr h="64793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13312"/>
                  </a:ext>
                </a:extLst>
              </a:tr>
              <a:tr h="2110154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73476"/>
                  </a:ext>
                </a:extLst>
              </a:tr>
              <a:tr h="97275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668257"/>
                  </a:ext>
                </a:extLst>
              </a:tr>
            </a:tbl>
          </a:graphicData>
        </a:graphic>
      </p:graphicFrame>
      <p:sp>
        <p:nvSpPr>
          <p:cNvPr id="6" name="TextBox 10">
            <a:extLst>
              <a:ext uri="{FF2B5EF4-FFF2-40B4-BE49-F238E27FC236}">
                <a16:creationId xmlns:a16="http://schemas.microsoft.com/office/drawing/2014/main" id="{17CAB0E3-2E68-0270-913A-AC99577A3826}"/>
              </a:ext>
            </a:extLst>
          </p:cNvPr>
          <p:cNvSpPr txBox="1"/>
          <p:nvPr/>
        </p:nvSpPr>
        <p:spPr>
          <a:xfrm>
            <a:off x="1461423" y="3031143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40F6DC0-0690-7736-C994-CE1842CED3A5}"/>
              </a:ext>
            </a:extLst>
          </p:cNvPr>
          <p:cNvSpPr txBox="1"/>
          <p:nvPr/>
        </p:nvSpPr>
        <p:spPr>
          <a:xfrm>
            <a:off x="7544844" y="3035906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409C8E9-654B-EC8B-C81D-DE2EF6FB4816}"/>
              </a:ext>
            </a:extLst>
          </p:cNvPr>
          <p:cNvSpPr txBox="1"/>
          <p:nvPr/>
        </p:nvSpPr>
        <p:spPr>
          <a:xfrm>
            <a:off x="1180859" y="4250212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8D6D4-CEE5-5921-9B07-39E5C70C6B28}"/>
              </a:ext>
            </a:extLst>
          </p:cNvPr>
          <p:cNvSpPr txBox="1"/>
          <p:nvPr/>
        </p:nvSpPr>
        <p:spPr>
          <a:xfrm>
            <a:off x="821552" y="5641462"/>
            <a:ext cx="502591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phiền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8A299-0425-9881-2238-7EE20510C1D5}"/>
              </a:ext>
            </a:extLst>
          </p:cNvPr>
          <p:cNvSpPr txBox="1"/>
          <p:nvPr/>
        </p:nvSpPr>
        <p:spPr>
          <a:xfrm>
            <a:off x="5972959" y="3629658"/>
            <a:ext cx="5450007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77479-BAC7-9DE6-5FFC-422A763A446F}"/>
              </a:ext>
            </a:extLst>
          </p:cNvPr>
          <p:cNvSpPr txBox="1"/>
          <p:nvPr/>
        </p:nvSpPr>
        <p:spPr>
          <a:xfrm>
            <a:off x="5983274" y="4633877"/>
            <a:ext cx="5450007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8CF25-9C61-41F0-485B-2A68FD018146}"/>
              </a:ext>
            </a:extLst>
          </p:cNvPr>
          <p:cNvSpPr txBox="1"/>
          <p:nvPr/>
        </p:nvSpPr>
        <p:spPr>
          <a:xfrm>
            <a:off x="8697962" y="5894016"/>
            <a:ext cx="702299" cy="443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8334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588032" y="580544"/>
            <a:ext cx="945510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khoăn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91C0E-135C-2202-7E21-B273E538E7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6975" r="56500" b="55077"/>
          <a:stretch/>
        </p:blipFill>
        <p:spPr>
          <a:xfrm>
            <a:off x="698517" y="580544"/>
            <a:ext cx="872197" cy="8914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3E1AD8-2E5B-1380-EE25-D998C5A97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6" t="52718"/>
          <a:stretch/>
        </p:blipFill>
        <p:spPr>
          <a:xfrm>
            <a:off x="6149866" y="2518611"/>
            <a:ext cx="6464163" cy="4506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0D3455-AF48-6FAC-CD2D-15CE4F344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56078" r="53962" b="2280"/>
          <a:stretch/>
        </p:blipFill>
        <p:spPr>
          <a:xfrm>
            <a:off x="984738" y="2959958"/>
            <a:ext cx="3460652" cy="37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82099E-CBC5-4E30-A76F-3D8D23116D49}"/>
              </a:ext>
            </a:extLst>
          </p:cNvPr>
          <p:cNvSpPr/>
          <p:nvPr/>
        </p:nvSpPr>
        <p:spPr>
          <a:xfrm>
            <a:off x="21772" y="-832276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28624E6-DBF5-41E3-A088-5D73415F5C37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5E1A87C8-3466-4F28-8A0A-2B4012204B67}"/>
              </a:ext>
            </a:extLst>
          </p:cNvPr>
          <p:cNvGrpSpPr/>
          <p:nvPr/>
        </p:nvGrpSpPr>
        <p:grpSpPr>
          <a:xfrm rot="5069778">
            <a:off x="1836732" y="1714499"/>
            <a:ext cx="7030253" cy="3429000"/>
            <a:chOff x="0" y="0"/>
            <a:chExt cx="22425921" cy="12686252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A2D829E-393A-4067-B250-ED6E82FA4E09}"/>
                </a:ext>
              </a:extLst>
            </p:cNvPr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4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5D97FF9-B96E-43D8-9976-C7823D1026E6}"/>
                </a:ext>
              </a:extLst>
            </p:cNvPr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6A5F7-1DB6-0279-B473-62929C252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6" b="38871"/>
          <a:stretch/>
        </p:blipFill>
        <p:spPr>
          <a:xfrm rot="21313027">
            <a:off x="709177" y="509545"/>
            <a:ext cx="3325211" cy="4192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FB975-3853-4DD1-B7FC-D90371A562C8}"/>
              </a:ext>
            </a:extLst>
          </p:cNvPr>
          <p:cNvSpPr txBox="1"/>
          <p:nvPr/>
        </p:nvSpPr>
        <p:spPr>
          <a:xfrm>
            <a:off x="4203371" y="612574"/>
            <a:ext cx="2824988" cy="520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67" b="1" dirty="0">
                <a:solidFill>
                  <a:srgbClr val="834550"/>
                </a:solidFill>
                <a:latin typeface="SVN-Appleberry" panose="02040603050506020204" pitchFamily="18" charset="0"/>
              </a:rPr>
              <a:t>SINH HOẠT LỚP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E124C-9FC6-0BA4-4C48-2CC817A9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6262" r="40205" b="33038"/>
          <a:stretch/>
        </p:blipFill>
        <p:spPr>
          <a:xfrm>
            <a:off x="7222291" y="2881470"/>
            <a:ext cx="4687714" cy="41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D998A8-FC74-43A9-B268-2137C15CCF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9582b90-ffa3-483f-834e-d8ba5917297d"/>
    <ds:schemaRef ds:uri="http://purl.org/dc/terms/"/>
    <ds:schemaRef ds:uri="http://schemas.openxmlformats.org/package/2006/metadata/core-properties"/>
    <ds:schemaRef ds:uri="19bb787a-eb0d-433f-81cf-5f3324dfe6c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AB500C-07EF-442F-86A0-D2971468ED32}"/>
</file>

<file path=customXml/itemProps3.xml><?xml version="1.0" encoding="utf-8"?>
<ds:datastoreItem xmlns:ds="http://schemas.openxmlformats.org/officeDocument/2006/customXml" ds:itemID="{F8373FCE-702D-4BD1-A7D7-A50BA172C3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517</Words>
  <Application>Microsoft Office PowerPoint</Application>
  <PresentationFormat>Widescreen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Blackadder ITC</vt:lpstr>
      <vt:lpstr>SVN-Appleberry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Mai Linh Trần</cp:lastModifiedBy>
  <cp:revision>11</cp:revision>
  <dcterms:created xsi:type="dcterms:W3CDTF">2024-09-12T03:00:05Z</dcterms:created>
  <dcterms:modified xsi:type="dcterms:W3CDTF">2024-11-02T14:11:46Z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