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33" d="100"/>
          <a:sy n="33" d="100"/>
        </p:scale>
        <p:origin x="136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2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CB2C9667-9D09-4463-8576-AB6BA58BA411}"/>
    <pc:docChg chg="custSel modMainMaster">
      <pc:chgData name="Mai Linh Trần" userId="1ca7ee839224ba6e" providerId="LiveId" clId="{CB2C9667-9D09-4463-8576-AB6BA58BA411}" dt="2024-11-02T14:09:29.044" v="3" actId="478"/>
      <pc:docMkLst>
        <pc:docMk/>
      </pc:docMkLst>
      <pc:sldMasterChg chg="delSp mod modSldLayout">
        <pc:chgData name="Mai Linh Trần" userId="1ca7ee839224ba6e" providerId="LiveId" clId="{CB2C9667-9D09-4463-8576-AB6BA58BA411}" dt="2024-11-02T14:09:23.251" v="2" actId="478"/>
        <pc:sldMasterMkLst>
          <pc:docMk/>
          <pc:sldMasterMk cId="397697140" sldId="2147483660"/>
        </pc:sldMasterMkLst>
        <pc:spChg chg="del">
          <ac:chgData name="Mai Linh Trần" userId="1ca7ee839224ba6e" providerId="LiveId" clId="{CB2C9667-9D09-4463-8576-AB6BA58BA411}" dt="2024-11-02T14:09:12.270" v="0" actId="478"/>
          <ac:spMkLst>
            <pc:docMk/>
            <pc:sldMasterMk cId="397697140" sldId="2147483660"/>
            <ac:spMk id="2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12.270" v="0" actId="478"/>
          <ac:spMkLst>
            <pc:docMk/>
            <pc:sldMasterMk cId="397697140" sldId="2147483660"/>
            <ac:spMk id="3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12.270" v="0" actId="478"/>
          <ac:spMkLst>
            <pc:docMk/>
            <pc:sldMasterMk cId="397697140" sldId="2147483660"/>
            <ac:spMk id="4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12.270" v="0" actId="478"/>
          <ac:spMkLst>
            <pc:docMk/>
            <pc:sldMasterMk cId="397697140" sldId="2147483660"/>
            <ac:spMk id="5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12.270" v="0" actId="478"/>
          <ac:spMkLst>
            <pc:docMk/>
            <pc:sldMasterMk cId="397697140" sldId="2147483660"/>
            <ac:spMk id="6" creationId="{00000000-0000-0000-0000-000000000000}"/>
          </ac:spMkLst>
        </pc:spChg>
        <pc:grpChg chg="del">
          <ac:chgData name="Mai Linh Trần" userId="1ca7ee839224ba6e" providerId="LiveId" clId="{CB2C9667-9D09-4463-8576-AB6BA58BA411}" dt="2024-11-02T14:09:12.270" v="0" actId="478"/>
          <ac:grpSpMkLst>
            <pc:docMk/>
            <pc:sldMasterMk cId="397697140" sldId="2147483660"/>
            <ac:grpSpMk id="7" creationId="{00000000-0000-0000-0000-000000000000}"/>
          </ac:grpSpMkLst>
        </pc:grpChg>
        <pc:sldLayoutChg chg="delSp modSp mod">
          <pc:chgData name="Mai Linh Trần" userId="1ca7ee839224ba6e" providerId="LiveId" clId="{CB2C9667-9D09-4463-8576-AB6BA58BA411}" dt="2024-11-02T14:09:23.251" v="2" actId="478"/>
          <pc:sldLayoutMkLst>
            <pc:docMk/>
            <pc:sldMasterMk cId="397697140" sldId="2147483660"/>
            <pc:sldLayoutMk cId="125254977" sldId="2147483667"/>
          </pc:sldLayoutMkLst>
          <pc:spChg chg="del">
            <ac:chgData name="Mai Linh Trần" userId="1ca7ee839224ba6e" providerId="LiveId" clId="{CB2C9667-9D09-4463-8576-AB6BA58BA411}" dt="2024-11-02T14:09:23.251" v="2" actId="478"/>
            <ac:spMkLst>
              <pc:docMk/>
              <pc:sldMasterMk cId="397697140" sldId="2147483660"/>
              <pc:sldLayoutMk cId="125254977" sldId="2147483667"/>
              <ac:spMk id="2" creationId="{00000000-0000-0000-0000-000000000000}"/>
            </ac:spMkLst>
          </pc:spChg>
          <pc:spChg chg="del">
            <ac:chgData name="Mai Linh Trần" userId="1ca7ee839224ba6e" providerId="LiveId" clId="{CB2C9667-9D09-4463-8576-AB6BA58BA411}" dt="2024-11-02T14:09:23.251" v="2" actId="478"/>
            <ac:spMkLst>
              <pc:docMk/>
              <pc:sldMasterMk cId="397697140" sldId="2147483660"/>
              <pc:sldLayoutMk cId="125254977" sldId="2147483667"/>
              <ac:spMk id="3" creationId="{00000000-0000-0000-0000-000000000000}"/>
            </ac:spMkLst>
          </pc:spChg>
          <pc:spChg chg="del">
            <ac:chgData name="Mai Linh Trần" userId="1ca7ee839224ba6e" providerId="LiveId" clId="{CB2C9667-9D09-4463-8576-AB6BA58BA411}" dt="2024-11-02T14:09:23.251" v="2" actId="478"/>
            <ac:spMkLst>
              <pc:docMk/>
              <pc:sldMasterMk cId="397697140" sldId="2147483660"/>
              <pc:sldLayoutMk cId="125254977" sldId="2147483667"/>
              <ac:spMk id="4" creationId="{00000000-0000-0000-0000-000000000000}"/>
            </ac:spMkLst>
          </pc:spChg>
          <pc:spChg chg="mod">
            <ac:chgData name="Mai Linh Trần" userId="1ca7ee839224ba6e" providerId="LiveId" clId="{CB2C9667-9D09-4463-8576-AB6BA58BA411}" dt="2024-11-02T14:09:20.453" v="1" actId="6549"/>
            <ac:spMkLst>
              <pc:docMk/>
              <pc:sldMasterMk cId="397697140" sldId="2147483660"/>
              <pc:sldLayoutMk cId="125254977" sldId="2147483667"/>
              <ac:spMk id="7" creationId="{134C9EFF-C59B-47AD-BC67-24488957F3EB}"/>
            </ac:spMkLst>
          </pc:spChg>
          <pc:grpChg chg="del">
            <ac:chgData name="Mai Linh Trần" userId="1ca7ee839224ba6e" providerId="LiveId" clId="{CB2C9667-9D09-4463-8576-AB6BA58BA411}" dt="2024-11-02T14:09:23.251" v="2" actId="478"/>
            <ac:grpSpMkLst>
              <pc:docMk/>
              <pc:sldMasterMk cId="397697140" sldId="2147483660"/>
              <pc:sldLayoutMk cId="125254977" sldId="2147483667"/>
              <ac:grpSpMk id="5" creationId="{00000000-0000-0000-0000-000000000000}"/>
            </ac:grpSpMkLst>
          </pc:grpChg>
        </pc:sldLayoutChg>
      </pc:sldMasterChg>
      <pc:sldMasterChg chg="delSp mod">
        <pc:chgData name="Mai Linh Trần" userId="1ca7ee839224ba6e" providerId="LiveId" clId="{CB2C9667-9D09-4463-8576-AB6BA58BA411}" dt="2024-11-02T14:09:29.044" v="3" actId="478"/>
        <pc:sldMasterMkLst>
          <pc:docMk/>
          <pc:sldMasterMk cId="2925861304" sldId="2147483672"/>
        </pc:sldMasterMkLst>
        <pc:spChg chg="del">
          <ac:chgData name="Mai Linh Trần" userId="1ca7ee839224ba6e" providerId="LiveId" clId="{CB2C9667-9D09-4463-8576-AB6BA58BA411}" dt="2024-11-02T14:09:29.044" v="3" actId="478"/>
          <ac:spMkLst>
            <pc:docMk/>
            <pc:sldMasterMk cId="2925861304" sldId="2147483672"/>
            <ac:spMk id="2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29.044" v="3" actId="478"/>
          <ac:spMkLst>
            <pc:docMk/>
            <pc:sldMasterMk cId="2925861304" sldId="2147483672"/>
            <ac:spMk id="3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29.044" v="3" actId="478"/>
          <ac:spMkLst>
            <pc:docMk/>
            <pc:sldMasterMk cId="2925861304" sldId="2147483672"/>
            <ac:spMk id="4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29.044" v="3" actId="478"/>
          <ac:spMkLst>
            <pc:docMk/>
            <pc:sldMasterMk cId="2925861304" sldId="2147483672"/>
            <ac:spMk id="5" creationId="{00000000-0000-0000-0000-000000000000}"/>
          </ac:spMkLst>
        </pc:spChg>
        <pc:spChg chg="del">
          <ac:chgData name="Mai Linh Trần" userId="1ca7ee839224ba6e" providerId="LiveId" clId="{CB2C9667-9D09-4463-8576-AB6BA58BA411}" dt="2024-11-02T14:09:29.044" v="3" actId="478"/>
          <ac:spMkLst>
            <pc:docMk/>
            <pc:sldMasterMk cId="2925861304" sldId="2147483672"/>
            <ac:spMk id="6" creationId="{00000000-0000-0000-0000-000000000000}"/>
          </ac:spMkLst>
        </pc:spChg>
        <pc:picChg chg="del">
          <ac:chgData name="Mai Linh Trần" userId="1ca7ee839224ba6e" providerId="LiveId" clId="{CB2C9667-9D09-4463-8576-AB6BA58BA411}" dt="2024-11-02T14:09:29.044" v="3" actId="478"/>
          <ac:picMkLst>
            <pc:docMk/>
            <pc:sldMasterMk cId="2925861304" sldId="2147483672"/>
            <ac:picMk id="8" creationId="{2A37A22A-6BE5-F2DF-ACD6-8E400DE9AE2B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3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4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8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8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3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3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8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6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7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5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7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2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9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86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35025" y="700283"/>
            <a:ext cx="10521950" cy="1743539"/>
            <a:chOff x="0" y="0"/>
            <a:chExt cx="3586677" cy="5943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6677" cy="594330"/>
            </a:xfrm>
            <a:custGeom>
              <a:avLst/>
              <a:gdLst/>
              <a:ahLst/>
              <a:cxnLst/>
              <a:rect l="l" t="t" r="r" b="b"/>
              <a:pathLst>
                <a:path w="3586677" h="594330">
                  <a:moveTo>
                    <a:pt x="0" y="0"/>
                  </a:moveTo>
                  <a:lnTo>
                    <a:pt x="3586677" y="0"/>
                  </a:lnTo>
                  <a:lnTo>
                    <a:pt x="3586677" y="594330"/>
                  </a:lnTo>
                  <a:lnTo>
                    <a:pt x="0" y="594330"/>
                  </a:lnTo>
                  <a:close/>
                </a:path>
              </a:pathLst>
            </a:custGeom>
            <a:solidFill>
              <a:srgbClr val="2B1B1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3586677" cy="689580"/>
            </a:xfrm>
            <a:prstGeom prst="rect">
              <a:avLst/>
            </a:prstGeom>
          </p:spPr>
          <p:txBody>
            <a:bodyPr lIns="12266" tIns="12266" rIns="12266" bIns="12266" rtlCol="0" anchor="ctr"/>
            <a:lstStyle/>
            <a:p>
              <a:pPr algn="ctr" defTabSz="609630">
                <a:lnSpc>
                  <a:spcPts val="209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16237" y="2793605"/>
            <a:ext cx="591812" cy="5918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22E1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05599" y="2736239"/>
            <a:ext cx="41308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186"/>
              </a:lnSpc>
              <a:spcBef>
                <a:spcPct val="0"/>
              </a:spcBef>
            </a:pPr>
            <a:r>
              <a:rPr lang="en-US" sz="266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800094" y="2793605"/>
            <a:ext cx="591812" cy="5918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22E1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907405" y="2736239"/>
            <a:ext cx="37719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186"/>
              </a:lnSpc>
              <a:spcBef>
                <a:spcPct val="0"/>
              </a:spcBef>
            </a:pPr>
            <a:r>
              <a:rPr lang="en-US" sz="266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359353" y="2793605"/>
            <a:ext cx="591812" cy="59181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22E1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377898" y="2736239"/>
            <a:ext cx="5547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 defTabSz="609630">
              <a:lnSpc>
                <a:spcPts val="4186"/>
              </a:lnSpc>
              <a:spcBef>
                <a:spcPct val="0"/>
              </a:spcBef>
            </a:pPr>
            <a:r>
              <a:rPr lang="en-US" sz="2666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16" name="Freeform 16"/>
          <p:cNvSpPr/>
          <p:nvPr/>
        </p:nvSpPr>
        <p:spPr>
          <a:xfrm>
            <a:off x="472778" y="516444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820096" y="2685123"/>
            <a:ext cx="3369165" cy="3680759"/>
            <a:chOff x="0" y="0"/>
            <a:chExt cx="6738330" cy="7361519"/>
          </a:xfrm>
        </p:grpSpPr>
        <p:grpSp>
          <p:nvGrpSpPr>
            <p:cNvPr id="18" name="Group 18"/>
            <p:cNvGrpSpPr/>
            <p:nvPr/>
          </p:nvGrpSpPr>
          <p:grpSpPr>
            <a:xfrm>
              <a:off x="29859" y="0"/>
              <a:ext cx="6708471" cy="6974155"/>
              <a:chOff x="0" y="0"/>
              <a:chExt cx="1143377" cy="11886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43377" cy="1188660"/>
              </a:xfrm>
              <a:custGeom>
                <a:avLst/>
                <a:gdLst/>
                <a:ahLst/>
                <a:cxnLst/>
                <a:rect l="l" t="t" r="r" b="b"/>
                <a:pathLst>
                  <a:path w="1143377" h="1188660">
                    <a:moveTo>
                      <a:pt x="0" y="0"/>
                    </a:moveTo>
                    <a:lnTo>
                      <a:pt x="1143377" y="0"/>
                    </a:lnTo>
                    <a:lnTo>
                      <a:pt x="1143377" y="1188660"/>
                    </a:lnTo>
                    <a:lnTo>
                      <a:pt x="0" y="1188660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143377" cy="1236285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6933854"/>
              <a:ext cx="6708471" cy="427665"/>
            </a:xfrm>
            <a:custGeom>
              <a:avLst/>
              <a:gdLst/>
              <a:ahLst/>
              <a:cxnLst/>
              <a:rect l="l" t="t" r="r" b="b"/>
              <a:pathLst>
                <a:path w="6708471" h="427665">
                  <a:moveTo>
                    <a:pt x="0" y="0"/>
                  </a:moveTo>
                  <a:lnTo>
                    <a:pt x="6708471" y="0"/>
                  </a:lnTo>
                  <a:lnTo>
                    <a:pt x="6708471" y="427665"/>
                  </a:lnTo>
                  <a:lnTo>
                    <a:pt x="0" y="42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418883" y="2685123"/>
            <a:ext cx="3354235" cy="3680759"/>
            <a:chOff x="0" y="0"/>
            <a:chExt cx="6708471" cy="736151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6708471" cy="6974155"/>
              <a:chOff x="0" y="0"/>
              <a:chExt cx="1143377" cy="118866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143377" cy="1188660"/>
              </a:xfrm>
              <a:custGeom>
                <a:avLst/>
                <a:gdLst/>
                <a:ahLst/>
                <a:cxnLst/>
                <a:rect l="l" t="t" r="r" b="b"/>
                <a:pathLst>
                  <a:path w="1143377" h="1188660">
                    <a:moveTo>
                      <a:pt x="0" y="0"/>
                    </a:moveTo>
                    <a:lnTo>
                      <a:pt x="1143377" y="0"/>
                    </a:lnTo>
                    <a:lnTo>
                      <a:pt x="1143377" y="1188660"/>
                    </a:lnTo>
                    <a:lnTo>
                      <a:pt x="0" y="1188660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1143377" cy="1236285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0" y="6933854"/>
              <a:ext cx="6708471" cy="427665"/>
            </a:xfrm>
            <a:custGeom>
              <a:avLst/>
              <a:gdLst/>
              <a:ahLst/>
              <a:cxnLst/>
              <a:rect l="l" t="t" r="r" b="b"/>
              <a:pathLst>
                <a:path w="6708471" h="427665">
                  <a:moveTo>
                    <a:pt x="0" y="0"/>
                  </a:moveTo>
                  <a:lnTo>
                    <a:pt x="6708471" y="0"/>
                  </a:lnTo>
                  <a:lnTo>
                    <a:pt x="6708471" y="427665"/>
                  </a:lnTo>
                  <a:lnTo>
                    <a:pt x="0" y="42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002740" y="2685123"/>
            <a:ext cx="3369165" cy="3679627"/>
            <a:chOff x="0" y="0"/>
            <a:chExt cx="6738330" cy="7359253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6708471" cy="6974155"/>
              <a:chOff x="0" y="0"/>
              <a:chExt cx="1143377" cy="118866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143377" cy="1188660"/>
              </a:xfrm>
              <a:custGeom>
                <a:avLst/>
                <a:gdLst/>
                <a:ahLst/>
                <a:cxnLst/>
                <a:rect l="l" t="t" r="r" b="b"/>
                <a:pathLst>
                  <a:path w="1143377" h="1188660">
                    <a:moveTo>
                      <a:pt x="0" y="0"/>
                    </a:moveTo>
                    <a:lnTo>
                      <a:pt x="1143377" y="0"/>
                    </a:lnTo>
                    <a:lnTo>
                      <a:pt x="1143377" y="1188660"/>
                    </a:lnTo>
                    <a:lnTo>
                      <a:pt x="0" y="1188660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1143377" cy="1236285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29859" y="6931588"/>
              <a:ext cx="6708471" cy="427665"/>
            </a:xfrm>
            <a:custGeom>
              <a:avLst/>
              <a:gdLst/>
              <a:ahLst/>
              <a:cxnLst/>
              <a:rect l="l" t="t" r="r" b="b"/>
              <a:pathLst>
                <a:path w="6708471" h="427665">
                  <a:moveTo>
                    <a:pt x="0" y="0"/>
                  </a:moveTo>
                  <a:lnTo>
                    <a:pt x="6708471" y="0"/>
                  </a:lnTo>
                  <a:lnTo>
                    <a:pt x="6708471" y="427665"/>
                  </a:lnTo>
                  <a:lnTo>
                    <a:pt x="0" y="427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0680928" y="5704661"/>
            <a:ext cx="1302898" cy="661221"/>
          </a:xfrm>
          <a:custGeom>
            <a:avLst/>
            <a:gdLst/>
            <a:ahLst/>
            <a:cxnLst/>
            <a:rect l="l" t="t" r="r" b="b"/>
            <a:pathLst>
              <a:path w="1954347" h="991831">
                <a:moveTo>
                  <a:pt x="0" y="0"/>
                </a:moveTo>
                <a:lnTo>
                  <a:pt x="1954348" y="0"/>
                </a:lnTo>
                <a:lnTo>
                  <a:pt x="1954348" y="991832"/>
                </a:lnTo>
                <a:lnTo>
                  <a:pt x="0" y="991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4663358" y="3583517"/>
            <a:ext cx="2865285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933"/>
              </a:lnSpc>
            </a:pP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đã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đóng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góp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lớn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phát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triển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đại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biệt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ngành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nhiên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241403" y="3528484"/>
            <a:ext cx="2891839" cy="260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933"/>
              </a:lnSpc>
            </a:pP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cũng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giữ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chức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Bộ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trưởng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Bộ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Quốc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phòng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tham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vào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hoạt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động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trọng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đất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9882" y="3515375"/>
            <a:ext cx="3109629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99"/>
              </a:lnSpc>
            </a:pP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lỗi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xem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"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cây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đại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thụ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"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nền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dục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Việt</a:t>
            </a:r>
            <a:r>
              <a:rPr lang="en-US" sz="25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Nam.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2201307" y="2866197"/>
            <a:ext cx="591812" cy="591812"/>
            <a:chOff x="2201307" y="2866197"/>
            <a:chExt cx="591812" cy="591812"/>
          </a:xfrm>
        </p:grpSpPr>
        <p:grpSp>
          <p:nvGrpSpPr>
            <p:cNvPr id="33" name="Group 33"/>
            <p:cNvGrpSpPr/>
            <p:nvPr/>
          </p:nvGrpSpPr>
          <p:grpSpPr>
            <a:xfrm>
              <a:off x="2201307" y="2866197"/>
              <a:ext cx="591812" cy="591812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22E1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299903" y="2875953"/>
              <a:ext cx="413088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30">
                <a:lnSpc>
                  <a:spcPts val="4186"/>
                </a:lnSpc>
                <a:spcBef>
                  <a:spcPct val="0"/>
                </a:spcBef>
              </a:pPr>
              <a:r>
                <a:rPr lang="en-US" sz="2666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5800094" y="2862393"/>
            <a:ext cx="591812" cy="595616"/>
            <a:chOff x="5800094" y="2862393"/>
            <a:chExt cx="591812" cy="595616"/>
          </a:xfrm>
        </p:grpSpPr>
        <p:grpSp>
          <p:nvGrpSpPr>
            <p:cNvPr id="35" name="Group 35"/>
            <p:cNvGrpSpPr/>
            <p:nvPr/>
          </p:nvGrpSpPr>
          <p:grpSpPr>
            <a:xfrm>
              <a:off x="5800094" y="2866197"/>
              <a:ext cx="591812" cy="591812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22E1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5802049" y="2862393"/>
              <a:ext cx="574686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30">
                <a:lnSpc>
                  <a:spcPts val="4186"/>
                </a:lnSpc>
                <a:spcBef>
                  <a:spcPct val="0"/>
                </a:spcBef>
              </a:pPr>
              <a:r>
                <a:rPr lang="en-US" sz="2666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9469753" y="2847208"/>
            <a:ext cx="591812" cy="595575"/>
            <a:chOff x="9460954" y="2808831"/>
            <a:chExt cx="591812" cy="595575"/>
          </a:xfrm>
        </p:grpSpPr>
        <p:grpSp>
          <p:nvGrpSpPr>
            <p:cNvPr id="37" name="Group 37"/>
            <p:cNvGrpSpPr/>
            <p:nvPr/>
          </p:nvGrpSpPr>
          <p:grpSpPr>
            <a:xfrm>
              <a:off x="9460954" y="2812594"/>
              <a:ext cx="591812" cy="591812"/>
              <a:chOff x="11" y="-575147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1" y="-575147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22E1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9479498" y="2808831"/>
              <a:ext cx="554725" cy="5386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algn="ctr" defTabSz="609630">
                <a:lnSpc>
                  <a:spcPts val="4186"/>
                </a:lnSpc>
                <a:spcBef>
                  <a:spcPct val="0"/>
                </a:spcBef>
              </a:pPr>
              <a:r>
                <a:rPr lang="en-US" sz="2666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45" name="T"/>
          <p:cNvGrpSpPr/>
          <p:nvPr/>
        </p:nvGrpSpPr>
        <p:grpSpPr>
          <a:xfrm>
            <a:off x="1727200" y="1074006"/>
            <a:ext cx="803213" cy="899654"/>
            <a:chOff x="0" y="-38100"/>
            <a:chExt cx="317319" cy="355419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T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636148" y="1170447"/>
            <a:ext cx="803213" cy="803213"/>
            <a:chOff x="0" y="0"/>
            <a:chExt cx="317319" cy="317319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Ạ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3540205" y="1170447"/>
            <a:ext cx="803213" cy="803213"/>
            <a:chOff x="0" y="0"/>
            <a:chExt cx="317319" cy="31731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Q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4471940" y="1170447"/>
            <a:ext cx="803213" cy="803213"/>
            <a:chOff x="0" y="0"/>
            <a:chExt cx="317319" cy="317319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U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404044" y="1170447"/>
            <a:ext cx="803213" cy="803213"/>
            <a:chOff x="0" y="0"/>
            <a:chExt cx="317319" cy="317319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335778" y="1170447"/>
            <a:ext cx="803213" cy="803213"/>
            <a:chOff x="0" y="0"/>
            <a:chExt cx="317319" cy="317319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7265992" y="1170447"/>
            <a:ext cx="803213" cy="803213"/>
            <a:chOff x="0" y="0"/>
            <a:chExt cx="317319" cy="317319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G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197726" y="1170447"/>
            <a:ext cx="803213" cy="803213"/>
            <a:chOff x="0" y="0"/>
            <a:chExt cx="317319" cy="317319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9129830" y="1170447"/>
            <a:ext cx="803213" cy="803213"/>
            <a:chOff x="0" y="0"/>
            <a:chExt cx="317319" cy="317319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Ử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061565" y="1170447"/>
            <a:ext cx="803213" cy="803213"/>
            <a:chOff x="0" y="0"/>
            <a:chExt cx="317319" cy="317319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317319" cy="317319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AFF00"/>
              </a:solidFill>
              <a:prstDash val="solid"/>
              <a:miter/>
            </a:ln>
          </p:spPr>
          <p:txBody>
            <a:bodyPr anchor="ctr"/>
            <a:lstStyle/>
            <a:p>
              <a:pPr algn="ctr"/>
              <a:r>
                <a:rPr lang="en-US" sz="4000" b="1" dirty="0"/>
                <a:t>U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317319" cy="35541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lang="en-US" sz="40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TextBox 47"/>
          <p:cNvSpPr txBox="1"/>
          <p:nvPr/>
        </p:nvSpPr>
        <p:spPr>
          <a:xfrm>
            <a:off x="1727200" y="2108934"/>
            <a:ext cx="803213" cy="89965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10071619" y="1169315"/>
            <a:ext cx="803213" cy="803213"/>
            <a:chOff x="10055895" y="2165553"/>
            <a:chExt cx="803213" cy="803213"/>
          </a:xfrm>
        </p:grpSpPr>
        <p:sp>
          <p:nvSpPr>
            <p:cNvPr id="114" name="U"/>
            <p:cNvSpPr/>
            <p:nvPr/>
          </p:nvSpPr>
          <p:spPr>
            <a:xfrm>
              <a:off x="10055895" y="2165553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0090161" y="224374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10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129410" y="1169969"/>
            <a:ext cx="803213" cy="803213"/>
            <a:chOff x="9113686" y="2166207"/>
            <a:chExt cx="803213" cy="803213"/>
          </a:xfrm>
        </p:grpSpPr>
        <p:sp>
          <p:nvSpPr>
            <p:cNvPr id="113" name="Ử"/>
            <p:cNvSpPr/>
            <p:nvPr/>
          </p:nvSpPr>
          <p:spPr>
            <a:xfrm>
              <a:off x="9113686" y="2166207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9140860" y="224874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9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8208201" y="1177912"/>
            <a:ext cx="803213" cy="803213"/>
            <a:chOff x="8192477" y="2174150"/>
            <a:chExt cx="803213" cy="803213"/>
          </a:xfrm>
        </p:grpSpPr>
        <p:sp>
          <p:nvSpPr>
            <p:cNvPr id="112" name="B"/>
            <p:cNvSpPr/>
            <p:nvPr/>
          </p:nvSpPr>
          <p:spPr>
            <a:xfrm>
              <a:off x="8192477" y="2174150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227700" y="223380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8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265992" y="1178566"/>
            <a:ext cx="803213" cy="803213"/>
            <a:chOff x="7250268" y="2174804"/>
            <a:chExt cx="803213" cy="803213"/>
          </a:xfrm>
        </p:grpSpPr>
        <p:sp>
          <p:nvSpPr>
            <p:cNvPr id="111" name="G"/>
            <p:cNvSpPr/>
            <p:nvPr/>
          </p:nvSpPr>
          <p:spPr>
            <a:xfrm>
              <a:off x="7250268" y="2174804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278399" y="223880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7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6342034" y="1160786"/>
            <a:ext cx="803213" cy="803213"/>
            <a:chOff x="6326310" y="2157024"/>
            <a:chExt cx="803213" cy="803213"/>
          </a:xfrm>
        </p:grpSpPr>
        <p:sp>
          <p:nvSpPr>
            <p:cNvPr id="110" name="N"/>
            <p:cNvSpPr/>
            <p:nvPr/>
          </p:nvSpPr>
          <p:spPr>
            <a:xfrm>
              <a:off x="6326310" y="2157024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365619" y="225579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6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395021" y="1169969"/>
            <a:ext cx="803213" cy="803213"/>
            <a:chOff x="5379297" y="2166207"/>
            <a:chExt cx="803213" cy="803213"/>
          </a:xfrm>
        </p:grpSpPr>
        <p:sp>
          <p:nvSpPr>
            <p:cNvPr id="109" name="A"/>
            <p:cNvSpPr/>
            <p:nvPr/>
          </p:nvSpPr>
          <p:spPr>
            <a:xfrm>
              <a:off x="5379297" y="2166207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416318" y="226079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5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4471939" y="1173653"/>
            <a:ext cx="803213" cy="803213"/>
            <a:chOff x="4456215" y="2169891"/>
            <a:chExt cx="803213" cy="803213"/>
          </a:xfrm>
        </p:grpSpPr>
        <p:sp>
          <p:nvSpPr>
            <p:cNvPr id="108" name="U"/>
            <p:cNvSpPr/>
            <p:nvPr/>
          </p:nvSpPr>
          <p:spPr>
            <a:xfrm>
              <a:off x="4456215" y="2169891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503158" y="224585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4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537090" y="1165312"/>
            <a:ext cx="803213" cy="803213"/>
            <a:chOff x="3521366" y="2161550"/>
            <a:chExt cx="803213" cy="803213"/>
          </a:xfrm>
        </p:grpSpPr>
        <p:sp>
          <p:nvSpPr>
            <p:cNvPr id="107" name="Q"/>
            <p:cNvSpPr/>
            <p:nvPr/>
          </p:nvSpPr>
          <p:spPr>
            <a:xfrm>
              <a:off x="3521366" y="2161550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553857" y="2250857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3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636148" y="1160787"/>
            <a:ext cx="803213" cy="803213"/>
            <a:chOff x="2620424" y="2157025"/>
            <a:chExt cx="803213" cy="803213"/>
          </a:xfrm>
        </p:grpSpPr>
        <p:sp>
          <p:nvSpPr>
            <p:cNvPr id="106" name="A"/>
            <p:cNvSpPr/>
            <p:nvPr/>
          </p:nvSpPr>
          <p:spPr>
            <a:xfrm>
              <a:off x="2620424" y="2157025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679774" y="2270649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2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727200" y="1160787"/>
            <a:ext cx="803213" cy="803213"/>
            <a:chOff x="1711476" y="2157025"/>
            <a:chExt cx="803213" cy="803213"/>
          </a:xfrm>
        </p:grpSpPr>
        <p:sp>
          <p:nvSpPr>
            <p:cNvPr id="76" name="T"/>
            <p:cNvSpPr/>
            <p:nvPr/>
          </p:nvSpPr>
          <p:spPr>
            <a:xfrm>
              <a:off x="1711476" y="2157025"/>
              <a:ext cx="803213" cy="803213"/>
            </a:xfrm>
            <a:custGeom>
              <a:avLst/>
              <a:gdLst/>
              <a:ahLst/>
              <a:cxnLst/>
              <a:rect l="l" t="t" r="r" b="b"/>
              <a:pathLst>
                <a:path w="317319" h="317319">
                  <a:moveTo>
                    <a:pt x="51406" y="0"/>
                  </a:moveTo>
                  <a:lnTo>
                    <a:pt x="265912" y="0"/>
                  </a:lnTo>
                  <a:cubicBezTo>
                    <a:pt x="294303" y="0"/>
                    <a:pt x="317319" y="23015"/>
                    <a:pt x="317319" y="51406"/>
                  </a:cubicBezTo>
                  <a:lnTo>
                    <a:pt x="317319" y="265912"/>
                  </a:lnTo>
                  <a:cubicBezTo>
                    <a:pt x="317319" y="279546"/>
                    <a:pt x="311903" y="292622"/>
                    <a:pt x="302262" y="302262"/>
                  </a:cubicBezTo>
                  <a:cubicBezTo>
                    <a:pt x="292622" y="311903"/>
                    <a:pt x="279546" y="317319"/>
                    <a:pt x="265912" y="317319"/>
                  </a:cubicBezTo>
                  <a:lnTo>
                    <a:pt x="51406" y="317319"/>
                  </a:lnTo>
                  <a:cubicBezTo>
                    <a:pt x="37773" y="317319"/>
                    <a:pt x="24697" y="311903"/>
                    <a:pt x="15057" y="302262"/>
                  </a:cubicBezTo>
                  <a:cubicBezTo>
                    <a:pt x="5416" y="292622"/>
                    <a:pt x="0" y="279546"/>
                    <a:pt x="0" y="265912"/>
                  </a:cubicBezTo>
                  <a:lnTo>
                    <a:pt x="0" y="51406"/>
                  </a:lnTo>
                  <a:cubicBezTo>
                    <a:pt x="0" y="37773"/>
                    <a:pt x="5416" y="24697"/>
                    <a:pt x="15057" y="15057"/>
                  </a:cubicBezTo>
                  <a:cubicBezTo>
                    <a:pt x="24697" y="5416"/>
                    <a:pt x="37773" y="0"/>
                    <a:pt x="51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730473" y="2275649"/>
              <a:ext cx="710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8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33012" y="1961155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205262" y="939217"/>
            <a:ext cx="4869957" cy="1389619"/>
          </a:xfrm>
          <a:custGeom>
            <a:avLst/>
            <a:gdLst/>
            <a:ahLst/>
            <a:cxnLst/>
            <a:rect l="l" t="t" r="r" b="b"/>
            <a:pathLst>
              <a:path w="7304935" h="2084429">
                <a:moveTo>
                  <a:pt x="0" y="0"/>
                </a:moveTo>
                <a:lnTo>
                  <a:pt x="7304935" y="0"/>
                </a:lnTo>
                <a:lnTo>
                  <a:pt x="7304935" y="2084429"/>
                </a:lnTo>
                <a:lnTo>
                  <a:pt x="0" y="2084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42802" y="1199728"/>
            <a:ext cx="4495913" cy="4495913"/>
          </a:xfrm>
          <a:custGeom>
            <a:avLst/>
            <a:gdLst/>
            <a:ahLst/>
            <a:cxnLst/>
            <a:rect l="l" t="t" r="r" b="b"/>
            <a:pathLst>
              <a:path w="6743869" h="6743869">
                <a:moveTo>
                  <a:pt x="0" y="0"/>
                </a:moveTo>
                <a:lnTo>
                  <a:pt x="6743869" y="0"/>
                </a:lnTo>
                <a:lnTo>
                  <a:pt x="6743869" y="6743869"/>
                </a:lnTo>
                <a:lnTo>
                  <a:pt x="0" y="67438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645101" y="1157302"/>
            <a:ext cx="399028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08"/>
              </a:lnSpc>
            </a:pPr>
            <a:r>
              <a:rPr lang="en-US" sz="492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92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92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endParaRPr lang="en-US" sz="4923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895717" y="2595880"/>
            <a:ext cx="5610483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520"/>
              </a:lnSpc>
            </a:pP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nguồn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nhân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lực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cao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cấp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nòng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cốt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nhất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giữ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vai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trò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trọng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hệ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thống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trị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quốc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sức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ảnh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hưởng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mạnh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mẽ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sâu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rộng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việc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xây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dựng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lãnh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đạo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dẫn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dắt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dân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33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tộc</a:t>
            </a:r>
            <a:r>
              <a:rPr lang="en-US" sz="2933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0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33012" y="1961155"/>
            <a:ext cx="724493" cy="367681"/>
          </a:xfrm>
          <a:custGeom>
            <a:avLst/>
            <a:gdLst/>
            <a:ahLst/>
            <a:cxnLst/>
            <a:rect l="l" t="t" r="r" b="b"/>
            <a:pathLst>
              <a:path w="1086740" h="551521">
                <a:moveTo>
                  <a:pt x="0" y="0"/>
                </a:moveTo>
                <a:lnTo>
                  <a:pt x="1086740" y="0"/>
                </a:lnTo>
                <a:lnTo>
                  <a:pt x="1086740" y="551521"/>
                </a:lnTo>
                <a:lnTo>
                  <a:pt x="0" y="551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205262" y="939217"/>
            <a:ext cx="4869957" cy="1389619"/>
          </a:xfrm>
          <a:custGeom>
            <a:avLst/>
            <a:gdLst/>
            <a:ahLst/>
            <a:cxnLst/>
            <a:rect l="l" t="t" r="r" b="b"/>
            <a:pathLst>
              <a:path w="7304935" h="2084429">
                <a:moveTo>
                  <a:pt x="0" y="0"/>
                </a:moveTo>
                <a:lnTo>
                  <a:pt x="7304935" y="0"/>
                </a:lnTo>
                <a:lnTo>
                  <a:pt x="7304935" y="2084429"/>
                </a:lnTo>
                <a:lnTo>
                  <a:pt x="0" y="2084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52428" y="796880"/>
            <a:ext cx="3698474" cy="5094685"/>
          </a:xfrm>
          <a:custGeom>
            <a:avLst/>
            <a:gdLst/>
            <a:ahLst/>
            <a:cxnLst/>
            <a:rect l="l" t="t" r="r" b="b"/>
            <a:pathLst>
              <a:path w="5547711" h="7642027">
                <a:moveTo>
                  <a:pt x="0" y="0"/>
                </a:moveTo>
                <a:lnTo>
                  <a:pt x="5547711" y="0"/>
                </a:lnTo>
                <a:lnTo>
                  <a:pt x="5547711" y="7642027"/>
                </a:lnTo>
                <a:lnTo>
                  <a:pt x="0" y="76420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645101" y="1157302"/>
            <a:ext cx="3990280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08"/>
              </a:lnSpc>
            </a:pPr>
            <a:r>
              <a:rPr lang="en-US" sz="4923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 hàm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54310" y="2546921"/>
            <a:ext cx="626660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00"/>
              </a:lnSpc>
            </a:pP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văn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kiện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phủ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Bộ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gửi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phủ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Bộ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khác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để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thông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trao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đổi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yêu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sách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hay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phản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đối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về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vấn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đề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nào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đó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liên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lợi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ích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cả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hai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hoặc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999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999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219364"/>
      </p:ext>
    </p:extLst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78857" y="232159"/>
            <a:ext cx="11620945" cy="6986087"/>
            <a:chOff x="0" y="0"/>
            <a:chExt cx="23241890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3241890" cy="1561520"/>
            </a:xfrm>
            <a:custGeom>
              <a:avLst/>
              <a:gdLst/>
              <a:ahLst/>
              <a:cxnLst/>
              <a:rect l="l" t="t" r="r" b="b"/>
              <a:pathLst>
                <a:path w="23241890" h="1561520">
                  <a:moveTo>
                    <a:pt x="0" y="0"/>
                  </a:moveTo>
                  <a:lnTo>
                    <a:pt x="23241890" y="0"/>
                  </a:lnTo>
                  <a:lnTo>
                    <a:pt x="23241890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4" r="-2694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3241890" cy="12419711"/>
              <a:chOff x="0" y="0"/>
              <a:chExt cx="4590991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0991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590991" h="2453276">
                    <a:moveTo>
                      <a:pt x="0" y="0"/>
                    </a:moveTo>
                    <a:lnTo>
                      <a:pt x="4590991" y="0"/>
                    </a:lnTo>
                    <a:lnTo>
                      <a:pt x="4590991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90991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54118" y="583668"/>
            <a:ext cx="8188326" cy="5588533"/>
          </a:xfrm>
          <a:custGeom>
            <a:avLst/>
            <a:gdLst/>
            <a:ahLst/>
            <a:cxnLst/>
            <a:rect l="l" t="t" r="r" b="b"/>
            <a:pathLst>
              <a:path w="12282489" h="8382799">
                <a:moveTo>
                  <a:pt x="0" y="0"/>
                </a:moveTo>
                <a:lnTo>
                  <a:pt x="12282489" y="0"/>
                </a:lnTo>
                <a:lnTo>
                  <a:pt x="12282489" y="8382799"/>
                </a:lnTo>
                <a:lnTo>
                  <a:pt x="0" y="8382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095211" y="3008322"/>
            <a:ext cx="4804590" cy="3849678"/>
          </a:xfrm>
          <a:custGeom>
            <a:avLst/>
            <a:gdLst/>
            <a:ahLst/>
            <a:cxnLst/>
            <a:rect l="l" t="t" r="r" b="b"/>
            <a:pathLst>
              <a:path w="7206885" h="5774517">
                <a:moveTo>
                  <a:pt x="0" y="0"/>
                </a:moveTo>
                <a:lnTo>
                  <a:pt x="7206886" y="0"/>
                </a:lnTo>
                <a:lnTo>
                  <a:pt x="7206886" y="5774517"/>
                </a:lnTo>
                <a:lnTo>
                  <a:pt x="0" y="57745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267" y="1743979"/>
            <a:ext cx="759627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28962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797396" y="1923631"/>
            <a:ext cx="4597208" cy="4597208"/>
          </a:xfrm>
          <a:custGeom>
            <a:avLst/>
            <a:gdLst/>
            <a:ahLst/>
            <a:cxnLst/>
            <a:rect l="l" t="t" r="r" b="b"/>
            <a:pathLst>
              <a:path w="6895812" h="6895812">
                <a:moveTo>
                  <a:pt x="0" y="0"/>
                </a:moveTo>
                <a:lnTo>
                  <a:pt x="6895812" y="0"/>
                </a:lnTo>
                <a:lnTo>
                  <a:pt x="6895812" y="6895812"/>
                </a:lnTo>
                <a:lnTo>
                  <a:pt x="0" y="6895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645" y="406462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6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78857" y="232159"/>
            <a:ext cx="11620945" cy="6986087"/>
            <a:chOff x="0" y="0"/>
            <a:chExt cx="23241890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3241890" cy="1561520"/>
            </a:xfrm>
            <a:custGeom>
              <a:avLst/>
              <a:gdLst/>
              <a:ahLst/>
              <a:cxnLst/>
              <a:rect l="l" t="t" r="r" b="b"/>
              <a:pathLst>
                <a:path w="23241890" h="1561520">
                  <a:moveTo>
                    <a:pt x="0" y="0"/>
                  </a:moveTo>
                  <a:lnTo>
                    <a:pt x="23241890" y="0"/>
                  </a:lnTo>
                  <a:lnTo>
                    <a:pt x="23241890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4" r="-2694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3241890" cy="12419711"/>
              <a:chOff x="0" y="0"/>
              <a:chExt cx="4590991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0991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590991" h="2453276">
                    <a:moveTo>
                      <a:pt x="0" y="0"/>
                    </a:moveTo>
                    <a:lnTo>
                      <a:pt x="4590991" y="0"/>
                    </a:lnTo>
                    <a:lnTo>
                      <a:pt x="4590991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90991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804114" y="479946"/>
            <a:ext cx="7785953" cy="5313913"/>
          </a:xfrm>
          <a:custGeom>
            <a:avLst/>
            <a:gdLst/>
            <a:ahLst/>
            <a:cxnLst/>
            <a:rect l="l" t="t" r="r" b="b"/>
            <a:pathLst>
              <a:path w="11678929" h="7970869">
                <a:moveTo>
                  <a:pt x="0" y="0"/>
                </a:moveTo>
                <a:lnTo>
                  <a:pt x="11678929" y="0"/>
                </a:lnTo>
                <a:lnTo>
                  <a:pt x="11678929" y="7970869"/>
                </a:lnTo>
                <a:lnTo>
                  <a:pt x="0" y="7970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5460" y="2384389"/>
            <a:ext cx="4944173" cy="4233447"/>
          </a:xfrm>
          <a:custGeom>
            <a:avLst/>
            <a:gdLst/>
            <a:ahLst/>
            <a:cxnLst/>
            <a:rect l="l" t="t" r="r" b="b"/>
            <a:pathLst>
              <a:path w="7416259" h="6350171">
                <a:moveTo>
                  <a:pt x="0" y="0"/>
                </a:moveTo>
                <a:lnTo>
                  <a:pt x="7416259" y="0"/>
                </a:lnTo>
                <a:lnTo>
                  <a:pt x="7416259" y="6350172"/>
                </a:lnTo>
                <a:lnTo>
                  <a:pt x="0" y="63501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031" y="1584886"/>
            <a:ext cx="8370533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3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36509" y="1725471"/>
            <a:ext cx="5552141" cy="5032473"/>
            <a:chOff x="0" y="0"/>
            <a:chExt cx="11104281" cy="12620580"/>
          </a:xfrm>
        </p:grpSpPr>
        <p:sp>
          <p:nvSpPr>
            <p:cNvPr id="5" name="Freeform 5"/>
            <p:cNvSpPr/>
            <p:nvPr/>
          </p:nvSpPr>
          <p:spPr>
            <a:xfrm>
              <a:off x="0" y="11912682"/>
              <a:ext cx="11104281" cy="707898"/>
            </a:xfrm>
            <a:custGeom>
              <a:avLst/>
              <a:gdLst/>
              <a:ahLst/>
              <a:cxnLst/>
              <a:rect l="l" t="t" r="r" b="b"/>
              <a:pathLst>
                <a:path w="11104281" h="707898">
                  <a:moveTo>
                    <a:pt x="0" y="0"/>
                  </a:moveTo>
                  <a:lnTo>
                    <a:pt x="11104281" y="0"/>
                  </a:lnTo>
                  <a:lnTo>
                    <a:pt x="11104281" y="707898"/>
                  </a:lnTo>
                  <a:lnTo>
                    <a:pt x="0" y="70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1104281" cy="11925382"/>
              <a:chOff x="0" y="0"/>
              <a:chExt cx="1892590" cy="203253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92590" cy="2032536"/>
              </a:xfrm>
              <a:custGeom>
                <a:avLst/>
                <a:gdLst/>
                <a:ahLst/>
                <a:cxnLst/>
                <a:rect l="l" t="t" r="r" b="b"/>
                <a:pathLst>
                  <a:path w="1892590" h="2032536">
                    <a:moveTo>
                      <a:pt x="0" y="0"/>
                    </a:moveTo>
                    <a:lnTo>
                      <a:pt x="1892590" y="0"/>
                    </a:lnTo>
                    <a:lnTo>
                      <a:pt x="1892590" y="2032536"/>
                    </a:lnTo>
                    <a:lnTo>
                      <a:pt x="0" y="203253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1892590" cy="2080161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221150" y="1725471"/>
            <a:ext cx="5552141" cy="5038824"/>
            <a:chOff x="0" y="0"/>
            <a:chExt cx="11104281" cy="1263328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104281" cy="11925382"/>
              <a:chOff x="0" y="0"/>
              <a:chExt cx="1892590" cy="203253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92590" cy="2032536"/>
              </a:xfrm>
              <a:custGeom>
                <a:avLst/>
                <a:gdLst/>
                <a:ahLst/>
                <a:cxnLst/>
                <a:rect l="l" t="t" r="r" b="b"/>
                <a:pathLst>
                  <a:path w="1892590" h="2032536">
                    <a:moveTo>
                      <a:pt x="0" y="0"/>
                    </a:moveTo>
                    <a:lnTo>
                      <a:pt x="1892590" y="0"/>
                    </a:lnTo>
                    <a:lnTo>
                      <a:pt x="1892590" y="2032536"/>
                    </a:lnTo>
                    <a:lnTo>
                      <a:pt x="0" y="203253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892590" cy="2080161"/>
              </a:xfrm>
              <a:prstGeom prst="rect">
                <a:avLst/>
              </a:prstGeom>
            </p:spPr>
            <p:txBody>
              <a:bodyPr lIns="12266" tIns="12266" rIns="12266" bIns="12266" rtlCol="0" anchor="ctr"/>
              <a:lstStyle/>
              <a:p>
                <a:pPr algn="ctr" defTabSz="609630">
                  <a:lnSpc>
                    <a:spcPts val="2095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11925382"/>
              <a:ext cx="11104281" cy="707898"/>
            </a:xfrm>
            <a:custGeom>
              <a:avLst/>
              <a:gdLst/>
              <a:ahLst/>
              <a:cxnLst/>
              <a:rect l="l" t="t" r="r" b="b"/>
              <a:pathLst>
                <a:path w="11104281" h="707898">
                  <a:moveTo>
                    <a:pt x="0" y="0"/>
                  </a:moveTo>
                  <a:lnTo>
                    <a:pt x="11104281" y="0"/>
                  </a:lnTo>
                  <a:lnTo>
                    <a:pt x="11104281" y="707898"/>
                  </a:lnTo>
                  <a:lnTo>
                    <a:pt x="0" y="707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4"/>
          <p:cNvSpPr/>
          <p:nvPr/>
        </p:nvSpPr>
        <p:spPr>
          <a:xfrm>
            <a:off x="3325881" y="2113289"/>
            <a:ext cx="2781677" cy="2739952"/>
          </a:xfrm>
          <a:custGeom>
            <a:avLst/>
            <a:gdLst/>
            <a:ahLst/>
            <a:cxnLst/>
            <a:rect l="l" t="t" r="r" b="b"/>
            <a:pathLst>
              <a:path w="4611769" h="4542592">
                <a:moveTo>
                  <a:pt x="0" y="0"/>
                </a:moveTo>
                <a:lnTo>
                  <a:pt x="4611769" y="0"/>
                </a:lnTo>
                <a:lnTo>
                  <a:pt x="4611769" y="4542593"/>
                </a:lnTo>
                <a:lnTo>
                  <a:pt x="0" y="4542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/>
          <p:cNvSpPr/>
          <p:nvPr/>
        </p:nvSpPr>
        <p:spPr>
          <a:xfrm>
            <a:off x="998978" y="2530321"/>
            <a:ext cx="2207995" cy="3873676"/>
          </a:xfrm>
          <a:custGeom>
            <a:avLst/>
            <a:gdLst/>
            <a:ahLst/>
            <a:cxnLst/>
            <a:rect l="l" t="t" r="r" b="b"/>
            <a:pathLst>
              <a:path w="3110532" h="5457074">
                <a:moveTo>
                  <a:pt x="0" y="0"/>
                </a:moveTo>
                <a:lnTo>
                  <a:pt x="3110533" y="0"/>
                </a:lnTo>
                <a:lnTo>
                  <a:pt x="3110533" y="5457074"/>
                </a:lnTo>
                <a:lnTo>
                  <a:pt x="0" y="5457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7"/>
          <p:cNvSpPr txBox="1"/>
          <p:nvPr/>
        </p:nvSpPr>
        <p:spPr>
          <a:xfrm>
            <a:off x="6612990" y="2178994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từ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; 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diễn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6612990" y="4218794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Ngắt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nghỉ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hơi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chỗ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6612990" y="3198208"/>
            <a:ext cx="5892182" cy="760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7"/>
              </a:lnSpc>
              <a:spcBef>
                <a:spcPct val="0"/>
              </a:spcBef>
            </a:pP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Đọc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trôi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chảy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tốc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độ</a:t>
            </a:r>
            <a:r>
              <a:rPr lang="en-US" sz="3000" dirty="0">
                <a:solidFill>
                  <a:schemeClr val="bg1"/>
                </a:solidFill>
                <a:latin typeface="Cambria Bold"/>
                <a:ea typeface="Cambria Bold"/>
                <a:cs typeface="Cambria Bold"/>
                <a:sym typeface="Cambria Bold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192" y="656989"/>
            <a:ext cx="7859416" cy="10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856784" y="882551"/>
            <a:ext cx="10478431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1.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Đoạn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văn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thứ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nhất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giới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thiệu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điêu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gì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về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2.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Những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chi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tiết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cho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thấy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là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tấm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gương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tự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suốt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đời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và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học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say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mê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3. Theo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em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vì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sao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nhiều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lần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cùng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Hồ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tiếp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chính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khách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nước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ngoài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4.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Sự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uyên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tác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của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thể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hiện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như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thế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  <a:p>
            <a:pPr defTabSz="609630">
              <a:lnSpc>
                <a:spcPts val="4240"/>
              </a:lnSpc>
            </a:pP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5.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Tài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năng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,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công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lao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của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Tạ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Quang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Bửu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được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ghi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nhận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thế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 </a:t>
            </a:r>
            <a:r>
              <a:rPr lang="en-US" sz="3533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nào</a:t>
            </a:r>
            <a:r>
              <a:rPr lang="en-US" sz="3533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8635807"/>
      </p:ext>
    </p:extLst>
  </p:cSld>
  <p:clrMapOvr>
    <a:masterClrMapping/>
  </p:clrMapOvr>
  <p:transition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12735"/>
              </p:ext>
            </p:extLst>
          </p:nvPr>
        </p:nvGraphicFramePr>
        <p:xfrm>
          <a:off x="3187809" y="927668"/>
          <a:ext cx="8128000" cy="495181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48496987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2594240"/>
                    </a:ext>
                  </a:extLst>
                </a:gridCol>
              </a:tblGrid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Câu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hỏi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Trả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lời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0867452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8137698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8593377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4374892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61090"/>
                  </a:ext>
                </a:extLst>
              </a:tr>
              <a:tr h="82530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</a:t>
                      </a:r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9863464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27" y="3338287"/>
            <a:ext cx="3942492" cy="34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90973"/>
      </p:ext>
    </p:extLst>
  </p:cSld>
  <p:clrMapOvr>
    <a:masterClrMapping/>
  </p:clrMapOvr>
  <p:transition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788388" y="362913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352671" y="369264"/>
            <a:ext cx="907747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720"/>
              </a:lnSpc>
            </a:pP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Đoạn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văn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thứ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nhất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giới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thiệu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điều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gì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9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9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11831" y="2822605"/>
            <a:ext cx="6090257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Quê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quán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đình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đồng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thời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giới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thiệu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khái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quát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sự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nghiệp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473387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088" y="2702401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096" y="2503448"/>
            <a:ext cx="2664183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989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205474"/>
            <a:ext cx="11113933" cy="1875943"/>
            <a:chOff x="0" y="0"/>
            <a:chExt cx="22227866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2227866" cy="419308"/>
            </a:xfrm>
            <a:custGeom>
              <a:avLst/>
              <a:gdLst/>
              <a:ahLst/>
              <a:cxnLst/>
              <a:rect l="l" t="t" r="r" b="b"/>
              <a:pathLst>
                <a:path w="22227866" h="419308">
                  <a:moveTo>
                    <a:pt x="0" y="0"/>
                  </a:moveTo>
                  <a:lnTo>
                    <a:pt x="22227866" y="0"/>
                  </a:lnTo>
                  <a:lnTo>
                    <a:pt x="22227866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8972" b="-118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227866" cy="3335010"/>
              <a:chOff x="0" y="0"/>
              <a:chExt cx="4390690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390690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390690" h="658767">
                    <a:moveTo>
                      <a:pt x="0" y="0"/>
                    </a:moveTo>
                    <a:lnTo>
                      <a:pt x="4390690" y="0"/>
                    </a:lnTo>
                    <a:lnTo>
                      <a:pt x="4390690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390690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685800" y="325308"/>
            <a:ext cx="1282206" cy="1282206"/>
          </a:xfrm>
          <a:custGeom>
            <a:avLst/>
            <a:gdLst/>
            <a:ahLst/>
            <a:cxnLst/>
            <a:rect l="l" t="t" r="r" b="b"/>
            <a:pathLst>
              <a:path w="1923309" h="1923309">
                <a:moveTo>
                  <a:pt x="0" y="0"/>
                </a:moveTo>
                <a:lnTo>
                  <a:pt x="1923309" y="0"/>
                </a:lnTo>
                <a:lnTo>
                  <a:pt x="1923309" y="1923308"/>
                </a:lnTo>
                <a:lnTo>
                  <a:pt x="0" y="192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61139" y="369263"/>
            <a:ext cx="966054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chi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tiết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thấy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tấm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gương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suốt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say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mê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56141" y="2247704"/>
            <a:ext cx="844501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40"/>
              </a:lnSpc>
            </a:pP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chăm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nơi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nhanh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nhớ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lâu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ngã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xuống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vì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mải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Nga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chỉ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3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tháng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mà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dịch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Nga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giỏi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luôn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tranh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thủ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thời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gian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,...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trẻ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cuối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ốm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giỏi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lĩnh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33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vực</a:t>
            </a:r>
            <a:r>
              <a:rPr lang="en-US" sz="3533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11" y="2601537"/>
            <a:ext cx="2700762" cy="4279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88" y="2644212"/>
            <a:ext cx="2719052" cy="41944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2948" y="2723742"/>
            <a:ext cx="2719052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0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8351346" y="3815887"/>
            <a:ext cx="3461864" cy="3042113"/>
          </a:xfrm>
          <a:custGeom>
            <a:avLst/>
            <a:gdLst/>
            <a:ahLst/>
            <a:cxnLst/>
            <a:rect l="l" t="t" r="r" b="b"/>
            <a:pathLst>
              <a:path w="5192796" h="4563170">
                <a:moveTo>
                  <a:pt x="0" y="0"/>
                </a:moveTo>
                <a:lnTo>
                  <a:pt x="5192796" y="0"/>
                </a:lnTo>
                <a:lnTo>
                  <a:pt x="5192796" y="4563170"/>
                </a:lnTo>
                <a:lnTo>
                  <a:pt x="0" y="4563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85800" y="598672"/>
            <a:ext cx="11389141" cy="3363469"/>
            <a:chOff x="685800" y="598672"/>
            <a:chExt cx="11389141" cy="3363469"/>
          </a:xfrm>
        </p:grpSpPr>
        <p:sp>
          <p:nvSpPr>
            <p:cNvPr id="9" name="Freeform 9"/>
            <p:cNvSpPr/>
            <p:nvPr/>
          </p:nvSpPr>
          <p:spPr>
            <a:xfrm>
              <a:off x="685800" y="598672"/>
              <a:ext cx="8032164" cy="3363469"/>
            </a:xfrm>
            <a:custGeom>
              <a:avLst/>
              <a:gdLst/>
              <a:ahLst/>
              <a:cxnLst/>
              <a:rect l="l" t="t" r="r" b="b"/>
              <a:pathLst>
                <a:path w="12048246" h="5045203">
                  <a:moveTo>
                    <a:pt x="0" y="0"/>
                  </a:moveTo>
                  <a:lnTo>
                    <a:pt x="12048246" y="0"/>
                  </a:lnTo>
                  <a:lnTo>
                    <a:pt x="12048246" y="5045203"/>
                  </a:lnTo>
                  <a:lnTo>
                    <a:pt x="0" y="5045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249923" y="2235567"/>
              <a:ext cx="3825018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366"/>
                </a:lnSpc>
              </a:pPr>
              <a:r>
                <a:rPr lang="en-US" sz="2800" b="1" spc="155" dirty="0">
                  <a:solidFill>
                    <a:srgbClr val="EBCA5E"/>
                  </a:solidFill>
                  <a:latin typeface="Anton"/>
                  <a:ea typeface="Anton"/>
                  <a:cs typeface="Anton"/>
                  <a:sym typeface="Anton"/>
                </a:rPr>
                <a:t>TẠ QUANG BỬU</a:t>
              </a:r>
            </a:p>
            <a:p>
              <a:pPr algn="ctr" defTabSz="609630">
                <a:lnSpc>
                  <a:spcPts val="3590"/>
                </a:lnSpc>
              </a:pPr>
              <a:r>
                <a:rPr lang="en-US" sz="2000" b="1" spc="86" dirty="0">
                  <a:solidFill>
                    <a:srgbClr val="EBCA5E"/>
                  </a:solidFill>
                  <a:latin typeface="Anton"/>
                  <a:ea typeface="Anton"/>
                  <a:cs typeface="Anton"/>
                  <a:sym typeface="Anton"/>
                </a:rPr>
                <a:t>(1910 - 1986)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14339" y="4675595"/>
            <a:ext cx="603558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99"/>
              </a:lnSpc>
            </a:pP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Lời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nhận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xét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hiểu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điều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gì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sư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2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123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97938" y="205474"/>
            <a:ext cx="11396125" cy="1875943"/>
            <a:chOff x="0" y="0"/>
            <a:chExt cx="2279225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2792250" cy="419308"/>
            </a:xfrm>
            <a:custGeom>
              <a:avLst/>
              <a:gdLst/>
              <a:ahLst/>
              <a:cxnLst/>
              <a:rect l="l" t="t" r="r" b="b"/>
              <a:pathLst>
                <a:path w="22792250" h="419308">
                  <a:moveTo>
                    <a:pt x="0" y="0"/>
                  </a:moveTo>
                  <a:lnTo>
                    <a:pt x="22792250" y="0"/>
                  </a:lnTo>
                  <a:lnTo>
                    <a:pt x="2279225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3262" b="-123262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792250" cy="3335010"/>
              <a:chOff x="0" y="0"/>
              <a:chExt cx="4502173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02173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502173" h="658767">
                    <a:moveTo>
                      <a:pt x="0" y="0"/>
                    </a:moveTo>
                    <a:lnTo>
                      <a:pt x="4502173" y="0"/>
                    </a:lnTo>
                    <a:lnTo>
                      <a:pt x="4502173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02173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516401" y="321849"/>
            <a:ext cx="1415630" cy="1415630"/>
          </a:xfrm>
          <a:custGeom>
            <a:avLst/>
            <a:gdLst/>
            <a:ahLst/>
            <a:cxnLst/>
            <a:rect l="l" t="t" r="r" b="b"/>
            <a:pathLst>
              <a:path w="2123445" h="2123445">
                <a:moveTo>
                  <a:pt x="0" y="0"/>
                </a:moveTo>
                <a:lnTo>
                  <a:pt x="2123445" y="0"/>
                </a:lnTo>
                <a:lnTo>
                  <a:pt x="2123445" y="2123445"/>
                </a:lnTo>
                <a:lnTo>
                  <a:pt x="0" y="2123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61139" y="470964"/>
            <a:ext cx="9445061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Theo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vì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sao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lần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cùng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Hồ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tiếp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ngoài</a:t>
            </a:r>
            <a:r>
              <a:rPr lang="en-US" sz="32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09090" y="3695578"/>
            <a:ext cx="711098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Vì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giỏi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ngoại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ngữ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am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hiểu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lĩnh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vực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01" y="2509802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8049" y="2834291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795" y="2495892"/>
            <a:ext cx="2664183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791650" y="352240"/>
            <a:ext cx="1342247" cy="1342247"/>
          </a:xfrm>
          <a:custGeom>
            <a:avLst/>
            <a:gdLst/>
            <a:ahLst/>
            <a:cxnLst/>
            <a:rect l="l" t="t" r="r" b="b"/>
            <a:pathLst>
              <a:path w="2013370" h="2013370">
                <a:moveTo>
                  <a:pt x="0" y="0"/>
                </a:moveTo>
                <a:lnTo>
                  <a:pt x="2013370" y="0"/>
                </a:lnTo>
                <a:lnTo>
                  <a:pt x="2013370" y="2013370"/>
                </a:lnTo>
                <a:lnTo>
                  <a:pt x="0" y="2013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381357" y="369263"/>
            <a:ext cx="891336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Sự đa tài, uyên tác của Tạ Quang Bửu được thể hiện như thế nào?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254168" y="2586474"/>
            <a:ext cx="8252032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xuất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sắc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lĩnh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vực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như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toán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lí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hóa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triết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biệt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ngoại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ngữ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Hiểu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biết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sâu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rộng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âm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hội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kiến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trúc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thể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thao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,...</a:t>
            </a:r>
          </a:p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gọi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“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Lê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Quý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Đôn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thời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nay”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08" y="2475405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9323" y="2826633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00" y="2421491"/>
            <a:ext cx="2700762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839107" y="388037"/>
            <a:ext cx="1335575" cy="1335575"/>
          </a:xfrm>
          <a:custGeom>
            <a:avLst/>
            <a:gdLst/>
            <a:ahLst/>
            <a:cxnLst/>
            <a:rect l="l" t="t" r="r" b="b"/>
            <a:pathLst>
              <a:path w="2003363" h="2003363">
                <a:moveTo>
                  <a:pt x="0" y="0"/>
                </a:moveTo>
                <a:lnTo>
                  <a:pt x="2003363" y="0"/>
                </a:lnTo>
                <a:lnTo>
                  <a:pt x="2003363" y="2003364"/>
                </a:lnTo>
                <a:lnTo>
                  <a:pt x="0" y="2003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327989" y="543802"/>
            <a:ext cx="884665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0"/>
              </a:lnSpc>
            </a:pP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Tài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năng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lao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được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ghi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nhận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thế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8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nào</a:t>
            </a:r>
            <a:r>
              <a:rPr lang="en-US" sz="38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98967" y="2444706"/>
            <a:ext cx="7564638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0"/>
              </a:lnSpc>
            </a:pP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lấy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để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các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con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phố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nhiều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tỉnh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thành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nước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giải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thưởng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trao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xuất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sắc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đặt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tên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cho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thư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viện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trường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Bách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khoa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666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Nội</a:t>
            </a:r>
            <a:r>
              <a:rPr lang="en-US" sz="3666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06" y="2649979"/>
            <a:ext cx="2719052" cy="41944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8049" y="2834291"/>
            <a:ext cx="2773920" cy="4023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00" y="2421491"/>
            <a:ext cx="2700762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205474"/>
            <a:ext cx="10820400" cy="1875943"/>
            <a:chOff x="0" y="0"/>
            <a:chExt cx="21640800" cy="3751886"/>
          </a:xfrm>
        </p:grpSpPr>
        <p:sp>
          <p:nvSpPr>
            <p:cNvPr id="5" name="Freeform 5"/>
            <p:cNvSpPr/>
            <p:nvPr/>
          </p:nvSpPr>
          <p:spPr>
            <a:xfrm>
              <a:off x="0" y="3332578"/>
              <a:ext cx="21640800" cy="419308"/>
            </a:xfrm>
            <a:custGeom>
              <a:avLst/>
              <a:gdLst/>
              <a:ahLst/>
              <a:cxnLst/>
              <a:rect l="l" t="t" r="r" b="b"/>
              <a:pathLst>
                <a:path w="21640800" h="419308">
                  <a:moveTo>
                    <a:pt x="0" y="0"/>
                  </a:moveTo>
                  <a:lnTo>
                    <a:pt x="21640800" y="0"/>
                  </a:lnTo>
                  <a:lnTo>
                    <a:pt x="21640800" y="419308"/>
                  </a:lnTo>
                  <a:lnTo>
                    <a:pt x="0" y="419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509" b="-11450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3335010"/>
              <a:chOff x="0" y="0"/>
              <a:chExt cx="4274726" cy="658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6587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6587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658767"/>
                    </a:lnTo>
                    <a:lnTo>
                      <a:pt x="0" y="658767"/>
                    </a:lnTo>
                    <a:close/>
                  </a:path>
                </a:pathLst>
              </a:custGeom>
              <a:solidFill>
                <a:srgbClr val="2B1B10"/>
              </a:solidFill>
              <a:ln w="7620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6968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5800" y="2081417"/>
            <a:ext cx="10820400" cy="5051183"/>
            <a:chOff x="0" y="0"/>
            <a:chExt cx="21640800" cy="10102367"/>
          </a:xfrm>
        </p:grpSpPr>
        <p:sp>
          <p:nvSpPr>
            <p:cNvPr id="10" name="Freeform 10"/>
            <p:cNvSpPr/>
            <p:nvPr/>
          </p:nvSpPr>
          <p:spPr>
            <a:xfrm>
              <a:off x="0" y="8973334"/>
              <a:ext cx="21640800" cy="1129033"/>
            </a:xfrm>
            <a:custGeom>
              <a:avLst/>
              <a:gdLst/>
              <a:ahLst/>
              <a:cxnLst/>
              <a:rect l="l" t="t" r="r" b="b"/>
              <a:pathLst>
                <a:path w="21640800" h="1129033">
                  <a:moveTo>
                    <a:pt x="0" y="0"/>
                  </a:moveTo>
                  <a:lnTo>
                    <a:pt x="21640800" y="0"/>
                  </a:lnTo>
                  <a:lnTo>
                    <a:pt x="21640800" y="1129033"/>
                  </a:lnTo>
                  <a:lnTo>
                    <a:pt x="0" y="112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096" b="-1109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979882"/>
              <a:chOff x="0" y="0"/>
              <a:chExt cx="4274726" cy="17738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74726" cy="177380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1773804">
                    <a:moveTo>
                      <a:pt x="37206" y="0"/>
                    </a:moveTo>
                    <a:lnTo>
                      <a:pt x="4237520" y="0"/>
                    </a:lnTo>
                    <a:cubicBezTo>
                      <a:pt x="4247388" y="0"/>
                      <a:pt x="4256851" y="3920"/>
                      <a:pt x="4263829" y="10897"/>
                    </a:cubicBezTo>
                    <a:cubicBezTo>
                      <a:pt x="4270806" y="17875"/>
                      <a:pt x="4274726" y="27338"/>
                      <a:pt x="4274726" y="37206"/>
                    </a:cubicBezTo>
                    <a:lnTo>
                      <a:pt x="4274726" y="1736598"/>
                    </a:lnTo>
                    <a:cubicBezTo>
                      <a:pt x="4274726" y="1746466"/>
                      <a:pt x="4270806" y="1755929"/>
                      <a:pt x="4263829" y="1762907"/>
                    </a:cubicBezTo>
                    <a:cubicBezTo>
                      <a:pt x="4256851" y="1769884"/>
                      <a:pt x="4247388" y="1773804"/>
                      <a:pt x="4237520" y="1773804"/>
                    </a:cubicBezTo>
                    <a:lnTo>
                      <a:pt x="37206" y="1773804"/>
                    </a:lnTo>
                    <a:cubicBezTo>
                      <a:pt x="27338" y="1773804"/>
                      <a:pt x="17875" y="1769884"/>
                      <a:pt x="10897" y="1762907"/>
                    </a:cubicBezTo>
                    <a:cubicBezTo>
                      <a:pt x="3920" y="1755929"/>
                      <a:pt x="0" y="1746466"/>
                      <a:pt x="0" y="1736598"/>
                    </a:cubicBezTo>
                    <a:lnTo>
                      <a:pt x="0" y="37206"/>
                    </a:lnTo>
                    <a:cubicBezTo>
                      <a:pt x="0" y="27338"/>
                      <a:pt x="3920" y="17875"/>
                      <a:pt x="10897" y="10897"/>
                    </a:cubicBezTo>
                    <a:cubicBezTo>
                      <a:pt x="17875" y="3920"/>
                      <a:pt x="27338" y="0"/>
                      <a:pt x="37206" y="0"/>
                    </a:cubicBez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4274726" cy="18119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4820144" y="2203869"/>
            <a:ext cx="3040819" cy="2011285"/>
          </a:xfrm>
          <a:custGeom>
            <a:avLst/>
            <a:gdLst/>
            <a:ahLst/>
            <a:cxnLst/>
            <a:rect l="l" t="t" r="r" b="b"/>
            <a:pathLst>
              <a:path w="4561229" h="3016927">
                <a:moveTo>
                  <a:pt x="0" y="0"/>
                </a:moveTo>
                <a:lnTo>
                  <a:pt x="4561229" y="0"/>
                </a:lnTo>
                <a:lnTo>
                  <a:pt x="4561229" y="3016927"/>
                </a:lnTo>
                <a:lnTo>
                  <a:pt x="0" y="3016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988553" y="3209511"/>
            <a:ext cx="3313679" cy="2265728"/>
          </a:xfrm>
          <a:custGeom>
            <a:avLst/>
            <a:gdLst/>
            <a:ahLst/>
            <a:cxnLst/>
            <a:rect l="l" t="t" r="r" b="b"/>
            <a:pathLst>
              <a:path w="4970518" h="3398592">
                <a:moveTo>
                  <a:pt x="0" y="0"/>
                </a:moveTo>
                <a:lnTo>
                  <a:pt x="4970518" y="0"/>
                </a:lnTo>
                <a:lnTo>
                  <a:pt x="4970518" y="3398592"/>
                </a:lnTo>
                <a:lnTo>
                  <a:pt x="0" y="3398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275809" y="4353201"/>
            <a:ext cx="2129487" cy="1989635"/>
          </a:xfrm>
          <a:custGeom>
            <a:avLst/>
            <a:gdLst/>
            <a:ahLst/>
            <a:cxnLst/>
            <a:rect l="l" t="t" r="r" b="b"/>
            <a:pathLst>
              <a:path w="3194230" h="2984453">
                <a:moveTo>
                  <a:pt x="0" y="0"/>
                </a:moveTo>
                <a:lnTo>
                  <a:pt x="3194230" y="0"/>
                </a:lnTo>
                <a:lnTo>
                  <a:pt x="3194230" y="2984453"/>
                </a:lnTo>
                <a:lnTo>
                  <a:pt x="0" y="2984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025" t="-10167" b="-11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176710" y="2374604"/>
            <a:ext cx="2327674" cy="3382886"/>
          </a:xfrm>
          <a:custGeom>
            <a:avLst/>
            <a:gdLst/>
            <a:ahLst/>
            <a:cxnLst/>
            <a:rect l="l" t="t" r="r" b="b"/>
            <a:pathLst>
              <a:path w="3491511" h="5074329">
                <a:moveTo>
                  <a:pt x="0" y="0"/>
                </a:moveTo>
                <a:lnTo>
                  <a:pt x="3491510" y="0"/>
                </a:lnTo>
                <a:lnTo>
                  <a:pt x="3491510" y="5074329"/>
                </a:lnTo>
                <a:lnTo>
                  <a:pt x="0" y="50743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0" y="3827913"/>
            <a:ext cx="2441035" cy="3040209"/>
          </a:xfrm>
          <a:custGeom>
            <a:avLst/>
            <a:gdLst/>
            <a:ahLst/>
            <a:cxnLst/>
            <a:rect l="l" t="t" r="r" b="b"/>
            <a:pathLst>
              <a:path w="3661552" h="4560314">
                <a:moveTo>
                  <a:pt x="0" y="0"/>
                </a:moveTo>
                <a:lnTo>
                  <a:pt x="3661552" y="0"/>
                </a:lnTo>
                <a:lnTo>
                  <a:pt x="3661552" y="4560315"/>
                </a:lnTo>
                <a:lnTo>
                  <a:pt x="0" y="45603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192444" y="369264"/>
            <a:ext cx="998219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Kể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thêm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điều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biết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về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giáo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sư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3383528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161937" y="1888539"/>
            <a:ext cx="4597208" cy="4597208"/>
          </a:xfrm>
          <a:custGeom>
            <a:avLst/>
            <a:gdLst/>
            <a:ahLst/>
            <a:cxnLst/>
            <a:rect l="l" t="t" r="r" b="b"/>
            <a:pathLst>
              <a:path w="6895812" h="6895812">
                <a:moveTo>
                  <a:pt x="0" y="0"/>
                </a:moveTo>
                <a:lnTo>
                  <a:pt x="6895812" y="0"/>
                </a:lnTo>
                <a:lnTo>
                  <a:pt x="6895812" y="6895812"/>
                </a:lnTo>
                <a:lnTo>
                  <a:pt x="0" y="6895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789" y="406462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35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787540" y="659010"/>
            <a:ext cx="10616919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800"/>
              </a:lnSpc>
            </a:pP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 Con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đường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với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thành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giản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dị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say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mê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thói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mọi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nơi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nhanh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và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nhớ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rất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lâu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Có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lần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ngồi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lưng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ngựa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mải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sách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tòm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xuống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suối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Tất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những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ở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đều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khâm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phục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khả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năng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của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học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trẻ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đến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lúc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cuối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đời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ngay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cả</a:t>
            </a:r>
            <a:r>
              <a:rPr lang="en-US" sz="4000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khi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đau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ốm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187810" y="2004132"/>
            <a:ext cx="5264929" cy="4168069"/>
          </a:xfrm>
          <a:custGeom>
            <a:avLst/>
            <a:gdLst/>
            <a:ahLst/>
            <a:cxnLst/>
            <a:rect l="l" t="t" r="r" b="b"/>
            <a:pathLst>
              <a:path w="7897393" h="6252103">
                <a:moveTo>
                  <a:pt x="0" y="0"/>
                </a:moveTo>
                <a:lnTo>
                  <a:pt x="7897393" y="0"/>
                </a:lnTo>
                <a:lnTo>
                  <a:pt x="7897393" y="6252103"/>
                </a:lnTo>
                <a:lnTo>
                  <a:pt x="0" y="6252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105" y="619833"/>
            <a:ext cx="11107875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3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690783" y="397618"/>
            <a:ext cx="998219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Dựa vào gợi ý, tìm nghĩa cho mỗi từ dưới đây: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7961" y="1730500"/>
            <a:ext cx="3359965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50105" y="1716530"/>
            <a:ext cx="2841223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phủ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48898" y="1730500"/>
            <a:ext cx="3353850" cy="1222772"/>
          </a:xfrm>
          <a:prstGeom prst="wav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latin typeface="Calibri (MS) Bold"/>
                <a:ea typeface="Calibri (MS) Bold"/>
                <a:cs typeface="Calibri (MS) Bold"/>
                <a:sym typeface="Calibri (MS) Bold"/>
              </a:rPr>
              <a:t>khóa</a:t>
            </a:r>
            <a:r>
              <a:rPr lang="en-US" sz="4000" b="1" dirty="0"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>
            <a:off x="685801" y="371996"/>
            <a:ext cx="825943" cy="825943"/>
          </a:xfrm>
          <a:custGeom>
            <a:avLst/>
            <a:gdLst/>
            <a:ahLst/>
            <a:cxnLst/>
            <a:rect l="l" t="t" r="r" b="b"/>
            <a:pathLst>
              <a:path w="1238915" h="1238915">
                <a:moveTo>
                  <a:pt x="0" y="0"/>
                </a:moveTo>
                <a:lnTo>
                  <a:pt x="1238915" y="0"/>
                </a:lnTo>
                <a:lnTo>
                  <a:pt x="1238915" y="1238915"/>
                </a:lnTo>
                <a:lnTo>
                  <a:pt x="0" y="12389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94636" y="4053718"/>
            <a:ext cx="3726353" cy="2543236"/>
            <a:chOff x="267208" y="3628964"/>
            <a:chExt cx="3726353" cy="2543236"/>
          </a:xfrm>
        </p:grpSpPr>
        <p:sp>
          <p:nvSpPr>
            <p:cNvPr id="14" name="Freeform 14"/>
            <p:cNvSpPr/>
            <p:nvPr/>
          </p:nvSpPr>
          <p:spPr>
            <a:xfrm>
              <a:off x="267208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31117" y="3849132"/>
              <a:ext cx="3195262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Chương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trình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học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tập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thức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bắt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buộc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71212" y="4053718"/>
            <a:ext cx="3726353" cy="2543236"/>
            <a:chOff x="4343784" y="3628964"/>
            <a:chExt cx="3726353" cy="2543236"/>
          </a:xfrm>
        </p:grpSpPr>
        <p:sp>
          <p:nvSpPr>
            <p:cNvPr id="15" name="Freeform 15"/>
            <p:cNvSpPr/>
            <p:nvPr/>
          </p:nvSpPr>
          <p:spPr>
            <a:xfrm>
              <a:off x="4343784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03180" y="3825810"/>
              <a:ext cx="335274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Người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chuyên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hoạt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động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tri,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khá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nổi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tiếng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48898" y="4053718"/>
            <a:ext cx="3726353" cy="2543236"/>
            <a:chOff x="8221470" y="3628964"/>
            <a:chExt cx="3726353" cy="2543236"/>
          </a:xfrm>
        </p:grpSpPr>
        <p:sp>
          <p:nvSpPr>
            <p:cNvPr id="16" name="Freeform 16"/>
            <p:cNvSpPr/>
            <p:nvPr/>
          </p:nvSpPr>
          <p:spPr>
            <a:xfrm>
              <a:off x="8221470" y="3628964"/>
              <a:ext cx="3726353" cy="2543236"/>
            </a:xfrm>
            <a:custGeom>
              <a:avLst/>
              <a:gdLst/>
              <a:ahLst/>
              <a:cxnLst/>
              <a:rect l="l" t="t" r="r" b="b"/>
              <a:pathLst>
                <a:path w="5589529" h="3814854">
                  <a:moveTo>
                    <a:pt x="0" y="0"/>
                  </a:moveTo>
                  <a:lnTo>
                    <a:pt x="5589529" y="0"/>
                  </a:lnTo>
                  <a:lnTo>
                    <a:pt x="5589529" y="3814854"/>
                  </a:lnTo>
                  <a:lnTo>
                    <a:pt x="0" y="3814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4824" y="3849132"/>
              <a:ext cx="3195262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</a:pP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c.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Cơ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quan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hành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chính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nhà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nước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cao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66" b="1" dirty="0" err="1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nhất</a:t>
              </a:r>
              <a:r>
                <a:rPr lang="en-US" sz="3666" b="1" dirty="0">
                  <a:solidFill>
                    <a:srgbClr val="2B1B1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65273 -0.1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30" y="-8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31862 -0.15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7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32578 -0.156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685800" y="685800"/>
            <a:ext cx="998671" cy="998671"/>
          </a:xfrm>
          <a:custGeom>
            <a:avLst/>
            <a:gdLst/>
            <a:ahLst/>
            <a:cxnLst/>
            <a:rect l="l" t="t" r="r" b="b"/>
            <a:pathLst>
              <a:path w="1498006" h="1498006">
                <a:moveTo>
                  <a:pt x="0" y="0"/>
                </a:moveTo>
                <a:lnTo>
                  <a:pt x="1498006" y="0"/>
                </a:lnTo>
                <a:lnTo>
                  <a:pt x="1498006" y="1498006"/>
                </a:lnTo>
                <a:lnTo>
                  <a:pt x="0" y="14980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39785" y="1987923"/>
            <a:ext cx="10766415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6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a. Nhiều                               quốc tế đã có mặt tại hội nghị này.</a:t>
            </a:r>
          </a:p>
          <a:p>
            <a:pPr defTabSz="609630">
              <a:lnSpc>
                <a:spcPts val="6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b.                         các nước phải đảm bảo mọi quyền lợi cho trẻ em.</a:t>
            </a:r>
          </a:p>
          <a:p>
            <a:pPr defTabSz="609630">
              <a:lnSpc>
                <a:spcPts val="6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c. Một số hoạt động trải nghiệm sẽ được tổ chức ngoài giờ học                         .</a:t>
            </a:r>
          </a:p>
        </p:txBody>
      </p:sp>
      <p:sp>
        <p:nvSpPr>
          <p:cNvPr id="11" name="Freeform 11"/>
          <p:cNvSpPr/>
          <p:nvPr/>
        </p:nvSpPr>
        <p:spPr>
          <a:xfrm>
            <a:off x="3187810" y="2043224"/>
            <a:ext cx="840296" cy="782526"/>
          </a:xfrm>
          <a:custGeom>
            <a:avLst/>
            <a:gdLst/>
            <a:ahLst/>
            <a:cxnLst/>
            <a:rect l="l" t="t" r="r" b="b"/>
            <a:pathLst>
              <a:path w="1260444" h="1173789">
                <a:moveTo>
                  <a:pt x="0" y="0"/>
                </a:moveTo>
                <a:lnTo>
                  <a:pt x="1260444" y="0"/>
                </a:lnTo>
                <a:lnTo>
                  <a:pt x="1260444" y="1173789"/>
                </a:lnTo>
                <a:lnTo>
                  <a:pt x="0" y="1173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90783" y="496854"/>
            <a:ext cx="998219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Chọn các từ ở bài tập 1 để hoàn thiện các câu dưới đây:</a:t>
            </a:r>
          </a:p>
        </p:txBody>
      </p:sp>
      <p:sp>
        <p:nvSpPr>
          <p:cNvPr id="13" name="Freeform 13"/>
          <p:cNvSpPr/>
          <p:nvPr/>
        </p:nvSpPr>
        <p:spPr>
          <a:xfrm>
            <a:off x="1918106" y="3504631"/>
            <a:ext cx="840296" cy="782526"/>
          </a:xfrm>
          <a:custGeom>
            <a:avLst/>
            <a:gdLst/>
            <a:ahLst/>
            <a:cxnLst/>
            <a:rect l="l" t="t" r="r" b="b"/>
            <a:pathLst>
              <a:path w="1260444" h="1173789">
                <a:moveTo>
                  <a:pt x="0" y="0"/>
                </a:moveTo>
                <a:lnTo>
                  <a:pt x="1260444" y="0"/>
                </a:lnTo>
                <a:lnTo>
                  <a:pt x="1260444" y="1173788"/>
                </a:lnTo>
                <a:lnTo>
                  <a:pt x="0" y="11737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282219" y="5833231"/>
            <a:ext cx="840296" cy="782526"/>
          </a:xfrm>
          <a:custGeom>
            <a:avLst/>
            <a:gdLst/>
            <a:ahLst/>
            <a:cxnLst/>
            <a:rect l="l" t="t" r="r" b="b"/>
            <a:pathLst>
              <a:path w="1260444" h="1173789">
                <a:moveTo>
                  <a:pt x="0" y="0"/>
                </a:moveTo>
                <a:lnTo>
                  <a:pt x="1260444" y="0"/>
                </a:lnTo>
                <a:lnTo>
                  <a:pt x="1260444" y="1173789"/>
                </a:lnTo>
                <a:lnTo>
                  <a:pt x="0" y="1173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758402" y="2158379"/>
            <a:ext cx="253940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5135" y="3676268"/>
            <a:ext cx="253940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phủ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56593" y="5968014"/>
            <a:ext cx="253940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khóa</a:t>
            </a:r>
            <a:r>
              <a:rPr lang="en-US" sz="3334" b="1" dirty="0">
                <a:solidFill>
                  <a:srgbClr val="FAFF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50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3187810" y="2004132"/>
            <a:ext cx="5264929" cy="4168069"/>
          </a:xfrm>
          <a:custGeom>
            <a:avLst/>
            <a:gdLst/>
            <a:ahLst/>
            <a:cxnLst/>
            <a:rect l="l" t="t" r="r" b="b"/>
            <a:pathLst>
              <a:path w="7897393" h="6252103">
                <a:moveTo>
                  <a:pt x="0" y="0"/>
                </a:moveTo>
                <a:lnTo>
                  <a:pt x="7897393" y="0"/>
                </a:lnTo>
                <a:lnTo>
                  <a:pt x="7897393" y="6252103"/>
                </a:lnTo>
                <a:lnTo>
                  <a:pt x="0" y="6252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390" y="478323"/>
            <a:ext cx="10449450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09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6172200"/>
            <a:chOff x="0" y="0"/>
            <a:chExt cx="21640800" cy="12344400"/>
          </a:xfrm>
        </p:grpSpPr>
        <p:sp>
          <p:nvSpPr>
            <p:cNvPr id="5" name="Freeform 5"/>
            <p:cNvSpPr/>
            <p:nvPr/>
          </p:nvSpPr>
          <p:spPr>
            <a:xfrm>
              <a:off x="0" y="10964799"/>
              <a:ext cx="21640800" cy="1379601"/>
            </a:xfrm>
            <a:custGeom>
              <a:avLst/>
              <a:gdLst/>
              <a:ahLst/>
              <a:cxnLst/>
              <a:rect l="l" t="t" r="r" b="b"/>
              <a:pathLst>
                <a:path w="21640800" h="1379601">
                  <a:moveTo>
                    <a:pt x="0" y="0"/>
                  </a:moveTo>
                  <a:lnTo>
                    <a:pt x="21640800" y="0"/>
                  </a:lnTo>
                  <a:lnTo>
                    <a:pt x="21640800" y="1379601"/>
                  </a:lnTo>
                  <a:lnTo>
                    <a:pt x="0" y="1379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0972800"/>
              <a:chOff x="0" y="0"/>
              <a:chExt cx="4274726" cy="21674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27472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167467"/>
                    </a:lnTo>
                    <a:lnTo>
                      <a:pt x="0" y="2167467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274726" cy="220556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402179">
            <a:off x="968797" y="380242"/>
            <a:ext cx="5350863" cy="3539214"/>
          </a:xfrm>
          <a:custGeom>
            <a:avLst/>
            <a:gdLst/>
            <a:ahLst/>
            <a:cxnLst/>
            <a:rect l="l" t="t" r="r" b="b"/>
            <a:pathLst>
              <a:path w="8026295" h="5308821">
                <a:moveTo>
                  <a:pt x="0" y="0"/>
                </a:moveTo>
                <a:lnTo>
                  <a:pt x="8026295" y="0"/>
                </a:lnTo>
                <a:lnTo>
                  <a:pt x="8026295" y="5308821"/>
                </a:lnTo>
                <a:lnTo>
                  <a:pt x="0" y="5308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69603">
            <a:off x="2859344" y="4065500"/>
            <a:ext cx="3558733" cy="2433284"/>
          </a:xfrm>
          <a:custGeom>
            <a:avLst/>
            <a:gdLst/>
            <a:ahLst/>
            <a:cxnLst/>
            <a:rect l="l" t="t" r="r" b="b"/>
            <a:pathLst>
              <a:path w="5338100" h="3649926">
                <a:moveTo>
                  <a:pt x="0" y="0"/>
                </a:moveTo>
                <a:lnTo>
                  <a:pt x="5338100" y="0"/>
                </a:lnTo>
                <a:lnTo>
                  <a:pt x="5338100" y="3649926"/>
                </a:lnTo>
                <a:lnTo>
                  <a:pt x="0" y="3649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26807" y="3942702"/>
            <a:ext cx="2880948" cy="2691745"/>
          </a:xfrm>
          <a:custGeom>
            <a:avLst/>
            <a:gdLst/>
            <a:ahLst/>
            <a:cxnLst/>
            <a:rect l="l" t="t" r="r" b="b"/>
            <a:pathLst>
              <a:path w="4321422" h="4037618">
                <a:moveTo>
                  <a:pt x="0" y="0"/>
                </a:moveTo>
                <a:lnTo>
                  <a:pt x="4321422" y="0"/>
                </a:lnTo>
                <a:lnTo>
                  <a:pt x="4321422" y="4037618"/>
                </a:lnTo>
                <a:lnTo>
                  <a:pt x="0" y="4037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6025" t="-10167" b="-11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419004">
            <a:off x="224961" y="406624"/>
            <a:ext cx="2657835" cy="3862721"/>
          </a:xfrm>
          <a:custGeom>
            <a:avLst/>
            <a:gdLst/>
            <a:ahLst/>
            <a:cxnLst/>
            <a:rect l="l" t="t" r="r" b="b"/>
            <a:pathLst>
              <a:path w="3986753" h="5794082">
                <a:moveTo>
                  <a:pt x="0" y="0"/>
                </a:moveTo>
                <a:lnTo>
                  <a:pt x="3986753" y="0"/>
                </a:lnTo>
                <a:lnTo>
                  <a:pt x="3986753" y="5794082"/>
                </a:lnTo>
                <a:lnTo>
                  <a:pt x="0" y="5794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456" y="901521"/>
            <a:ext cx="3554276" cy="1359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8977" y="2104147"/>
            <a:ext cx="5102794" cy="4230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5" y="127111"/>
            <a:ext cx="1584805" cy="15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90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"/>
            <a:ext cx="12192000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3337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591127" y="1418373"/>
            <a:ext cx="10963565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27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sinh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đình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Nghệ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An.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khoa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giáo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dục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tài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uyên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hiếm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  <a:p>
            <a:pPr algn="just" defTabSz="609630">
              <a:lnSpc>
                <a:spcPts val="327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Con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đường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với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thành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giản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dị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: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suốt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đời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say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mê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thói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quen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sách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mọi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lúc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mọi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nơi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nhanh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nhớ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lâu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lần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ngồi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trên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lưng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ngựa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mải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sách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tòm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xuống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suối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những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bên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đều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khâm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phục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năng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từ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lúc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còn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trẻ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lúc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cuối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đời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ngay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đau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ốm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  <a:p>
            <a:pPr algn="just" defTabSz="609630">
              <a:lnSpc>
                <a:spcPts val="327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còn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tấm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gương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việc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toàn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diện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xuất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sắc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nhiều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lĩnh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vực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: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toán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lí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hóa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sinh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triết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,...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đặc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biệt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ngoại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ngữ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sử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dụng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thành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thạo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Pháp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Đức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Ba Lan;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hiểu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Trung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Hy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Lạp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cổ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La-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Chỉ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trong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tháng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mà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đã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dịch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trôi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chảy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tài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iệu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quân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sự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Nga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giúp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Hồ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soạn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thảo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những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bức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công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hàm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bằng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nhiều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lần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cùng</a:t>
            </a:r>
            <a:endParaRPr lang="en-US" sz="20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 (MS)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37195" y="481546"/>
            <a:ext cx="5894106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069"/>
              </a:lnSpc>
            </a:pPr>
            <a:r>
              <a:rPr lang="en-US" sz="4668" spc="215">
                <a:solidFill>
                  <a:srgbClr val="EBCA5E"/>
                </a:solidFill>
                <a:latin typeface="#9Slide07 IcielCrocante"/>
                <a:ea typeface="#9Slide07 IcielCrocante"/>
                <a:cs typeface="#9Slide07 IcielCrocante"/>
                <a:sym typeface="#9Slide07 IcielCrocante"/>
              </a:rPr>
              <a:t>TẤM GƯƠNG TỰ HỌC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6586" y="110612"/>
            <a:ext cx="1865538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761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704272" y="556417"/>
            <a:ext cx="6737622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199"/>
              </a:lnSpc>
            </a:pP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tiếp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khách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nước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ngoài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</a:p>
          <a:p>
            <a:pPr algn="just" defTabSz="609630">
              <a:lnSpc>
                <a:spcPts val="3199"/>
              </a:lnSpc>
            </a:pP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được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nhận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xét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nói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tiếng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“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hoàn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hảo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đến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mức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người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Anh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phải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kinh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”.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Ngoài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còn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hiểu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biết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sâu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rộng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về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âm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hội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hoa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kiến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trúc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thể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thao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,...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luôn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thủ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gian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tự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để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thỏa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mãn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niềm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đam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mê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mình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Nhiều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người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coi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“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Lê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Quý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Đôn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thời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nay”.</a:t>
            </a:r>
          </a:p>
          <a:p>
            <a:pPr algn="just" defTabSz="609630">
              <a:lnSpc>
                <a:spcPts val="3199"/>
              </a:lnSpc>
            </a:pP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   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Tên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của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được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đặt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con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phố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ở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Nội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Thành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phố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Hồ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Chí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Minh,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Huế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Đà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Nẵng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,... Ở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Việt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Nam,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một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giải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thưởng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dành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cho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nhà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khoa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học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xuất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sắc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mang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tên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ông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-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Giải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thưởng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Tạ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Quang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Bửu</a:t>
            </a:r>
            <a:r>
              <a:rPr lang="en-US" sz="24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.</a:t>
            </a:r>
          </a:p>
          <a:p>
            <a:pPr algn="r" defTabSz="609630">
              <a:lnSpc>
                <a:spcPts val="3199"/>
              </a:lnSpc>
            </a:pP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Phan </a:t>
            </a:r>
            <a:r>
              <a:rPr lang="en-US" sz="2000" b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Sơn</a:t>
            </a:r>
            <a:r>
              <a:rPr lang="en-US" sz="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 Italics"/>
              </a:rPr>
              <a:t>tổng</a:t>
            </a:r>
            <a:r>
              <a:rPr lang="en-US" sz="2000" b="1" i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 Italics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 (MS) Bold Italics"/>
              </a:rPr>
              <a:t>hợp</a:t>
            </a:r>
            <a:endParaRPr lang="en-US" sz="2000" b="1" i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 (MS) Bold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572977" y="592404"/>
            <a:ext cx="4100003" cy="3830741"/>
          </a:xfrm>
          <a:custGeom>
            <a:avLst/>
            <a:gdLst/>
            <a:ahLst/>
            <a:cxnLst/>
            <a:rect l="l" t="t" r="r" b="b"/>
            <a:pathLst>
              <a:path w="6150004" h="5746111">
                <a:moveTo>
                  <a:pt x="0" y="0"/>
                </a:moveTo>
                <a:lnTo>
                  <a:pt x="6150004" y="0"/>
                </a:lnTo>
                <a:lnTo>
                  <a:pt x="6150004" y="5746111"/>
                </a:lnTo>
                <a:lnTo>
                  <a:pt x="0" y="5746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25" t="-10167" b="-11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33234" y="4573653"/>
            <a:ext cx="2470753" cy="3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59"/>
              </a:lnSpc>
            </a:pP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(</a:t>
            </a:r>
            <a:r>
              <a:rPr lang="en-US" sz="2000" b="1" i="1" dirty="0" err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Ảnh</a:t>
            </a: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: </a:t>
            </a:r>
            <a:r>
              <a:rPr lang="en-US" sz="2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Ngọc</a:t>
            </a: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Tiến</a:t>
            </a:r>
            <a:r>
              <a:rPr lang="en-US" sz="2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788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0" y="2934771"/>
            <a:ext cx="4229897" cy="3923229"/>
          </a:xfrm>
          <a:custGeom>
            <a:avLst/>
            <a:gdLst/>
            <a:ahLst/>
            <a:cxnLst/>
            <a:rect l="l" t="t" r="r" b="b"/>
            <a:pathLst>
              <a:path w="6344845" h="5884844">
                <a:moveTo>
                  <a:pt x="0" y="0"/>
                </a:moveTo>
                <a:lnTo>
                  <a:pt x="6344845" y="0"/>
                </a:lnTo>
                <a:lnTo>
                  <a:pt x="6344845" y="5884844"/>
                </a:lnTo>
                <a:lnTo>
                  <a:pt x="0" y="5884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56448" y="1888539"/>
            <a:ext cx="3556217" cy="293388"/>
          </a:xfrm>
          <a:custGeom>
            <a:avLst/>
            <a:gdLst/>
            <a:ahLst/>
            <a:cxnLst/>
            <a:rect l="l" t="t" r="r" b="b"/>
            <a:pathLst>
              <a:path w="5334325" h="440082">
                <a:moveTo>
                  <a:pt x="0" y="0"/>
                </a:moveTo>
                <a:lnTo>
                  <a:pt x="5334325" y="0"/>
                </a:lnTo>
                <a:lnTo>
                  <a:pt x="5334325" y="440082"/>
                </a:lnTo>
                <a:lnTo>
                  <a:pt x="0" y="440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373385" y="2590800"/>
            <a:ext cx="6812929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844"/>
              </a:lnSpc>
            </a:pP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 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Ngữ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điệu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nhẹ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nhàng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pha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chút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ngưỡng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mộ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tự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87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hào</a:t>
            </a:r>
            <a:r>
              <a:rPr lang="en-US" sz="487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622" y="602375"/>
            <a:ext cx="1001659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9810404" y="238284"/>
            <a:ext cx="1799131" cy="2382955"/>
          </a:xfrm>
          <a:custGeom>
            <a:avLst/>
            <a:gdLst/>
            <a:ahLst/>
            <a:cxnLst/>
            <a:rect l="l" t="t" r="r" b="b"/>
            <a:pathLst>
              <a:path w="2698696" h="3574432">
                <a:moveTo>
                  <a:pt x="0" y="0"/>
                </a:moveTo>
                <a:lnTo>
                  <a:pt x="2698696" y="0"/>
                </a:lnTo>
                <a:lnTo>
                  <a:pt x="2698696" y="3574432"/>
                </a:lnTo>
                <a:lnTo>
                  <a:pt x="0" y="3574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607" y="279232"/>
            <a:ext cx="7230483" cy="55417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187810" y="1246783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Từ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đầu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hiếm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có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12944" y="2729351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Con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đường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đau</a:t>
            </a:r>
            <a:r>
              <a:rPr lang="en-US" sz="3334" b="1" i="1" dirty="0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sz="3334" b="1" i="1" dirty="0" err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ốm</a:t>
            </a:r>
            <a:r>
              <a:rPr lang="en-US" sz="3334" b="1" i="1" dirty="0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71849" y="4120971"/>
            <a:ext cx="681292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</a:t>
            </a:r>
            <a:r>
              <a:rPr lang="en-US" sz="3334" b="1" i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Tạ Quang Bửu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  <a:r>
              <a:rPr lang="en-US" sz="3334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... 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“</a:t>
            </a:r>
            <a:r>
              <a:rPr lang="en-US" sz="3334" b="1" i="1">
                <a:solidFill>
                  <a:srgbClr val="FAFF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thời nay</a:t>
            </a:r>
            <a:r>
              <a:rPr lang="en-US" sz="3334" b="1" i="1">
                <a:solidFill>
                  <a:srgbClr val="FFFFFF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64644" y="5588000"/>
            <a:ext cx="300939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phần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còn</a:t>
            </a:r>
            <a:r>
              <a:rPr lang="en-US" sz="3334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lại</a:t>
            </a:r>
            <a:endParaRPr lang="en-US" sz="3334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32" y="3846988"/>
            <a:ext cx="4651651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1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19020" y="232159"/>
            <a:ext cx="11153960" cy="6986087"/>
            <a:chOff x="0" y="0"/>
            <a:chExt cx="22307921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2307921" cy="1561520"/>
            </a:xfrm>
            <a:custGeom>
              <a:avLst/>
              <a:gdLst/>
              <a:ahLst/>
              <a:cxnLst/>
              <a:rect l="l" t="t" r="r" b="b"/>
              <a:pathLst>
                <a:path w="22307921" h="1561520">
                  <a:moveTo>
                    <a:pt x="0" y="0"/>
                  </a:moveTo>
                  <a:lnTo>
                    <a:pt x="22307921" y="0"/>
                  </a:lnTo>
                  <a:lnTo>
                    <a:pt x="22307921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00" r="-490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2307921" cy="12419711"/>
              <a:chOff x="0" y="0"/>
              <a:chExt cx="4406503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06503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406503" h="2453276">
                    <a:moveTo>
                      <a:pt x="0" y="0"/>
                    </a:moveTo>
                    <a:lnTo>
                      <a:pt x="4406503" y="0"/>
                    </a:lnTo>
                    <a:lnTo>
                      <a:pt x="4406503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406503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161937" y="1888539"/>
            <a:ext cx="4597208" cy="4597208"/>
          </a:xfrm>
          <a:custGeom>
            <a:avLst/>
            <a:gdLst/>
            <a:ahLst/>
            <a:cxnLst/>
            <a:rect l="l" t="t" r="r" b="b"/>
            <a:pathLst>
              <a:path w="6895812" h="6895812">
                <a:moveTo>
                  <a:pt x="0" y="0"/>
                </a:moveTo>
                <a:lnTo>
                  <a:pt x="6895812" y="0"/>
                </a:lnTo>
                <a:lnTo>
                  <a:pt x="6895812" y="6895812"/>
                </a:lnTo>
                <a:lnTo>
                  <a:pt x="0" y="6895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18" y="580248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4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E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79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799" y="0"/>
                </a:lnTo>
                <a:lnTo>
                  <a:pt x="11110799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91410" y="-274600"/>
            <a:ext cx="7407199" cy="7407199"/>
          </a:xfrm>
          <a:custGeom>
            <a:avLst/>
            <a:gdLst/>
            <a:ahLst/>
            <a:cxnLst/>
            <a:rect l="l" t="t" r="r" b="b"/>
            <a:pathLst>
              <a:path w="11110799" h="11110799">
                <a:moveTo>
                  <a:pt x="0" y="0"/>
                </a:moveTo>
                <a:lnTo>
                  <a:pt x="11110800" y="0"/>
                </a:lnTo>
                <a:lnTo>
                  <a:pt x="11110800" y="11110800"/>
                </a:lnTo>
                <a:lnTo>
                  <a:pt x="0" y="11110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78857" y="232159"/>
            <a:ext cx="11620945" cy="6986087"/>
            <a:chOff x="0" y="0"/>
            <a:chExt cx="23241890" cy="13972174"/>
          </a:xfrm>
        </p:grpSpPr>
        <p:sp>
          <p:nvSpPr>
            <p:cNvPr id="5" name="Freeform 5"/>
            <p:cNvSpPr/>
            <p:nvPr/>
          </p:nvSpPr>
          <p:spPr>
            <a:xfrm>
              <a:off x="0" y="12410654"/>
              <a:ext cx="23241890" cy="1561520"/>
            </a:xfrm>
            <a:custGeom>
              <a:avLst/>
              <a:gdLst/>
              <a:ahLst/>
              <a:cxnLst/>
              <a:rect l="l" t="t" r="r" b="b"/>
              <a:pathLst>
                <a:path w="23241890" h="1561520">
                  <a:moveTo>
                    <a:pt x="0" y="0"/>
                  </a:moveTo>
                  <a:lnTo>
                    <a:pt x="23241890" y="0"/>
                  </a:lnTo>
                  <a:lnTo>
                    <a:pt x="23241890" y="1561520"/>
                  </a:lnTo>
                  <a:lnTo>
                    <a:pt x="0" y="156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94" r="-2694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23241890" cy="12419711"/>
              <a:chOff x="0" y="0"/>
              <a:chExt cx="4590991" cy="2453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0991" cy="2453276"/>
              </a:xfrm>
              <a:custGeom>
                <a:avLst/>
                <a:gdLst/>
                <a:ahLst/>
                <a:cxnLst/>
                <a:rect l="l" t="t" r="r" b="b"/>
                <a:pathLst>
                  <a:path w="4590991" h="2453276">
                    <a:moveTo>
                      <a:pt x="0" y="0"/>
                    </a:moveTo>
                    <a:lnTo>
                      <a:pt x="4590991" y="0"/>
                    </a:lnTo>
                    <a:lnTo>
                      <a:pt x="4590991" y="2453276"/>
                    </a:lnTo>
                    <a:lnTo>
                      <a:pt x="0" y="2453276"/>
                    </a:lnTo>
                    <a:close/>
                  </a:path>
                </a:pathLst>
              </a:custGeom>
              <a:solidFill>
                <a:srgbClr val="2B1B1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90991" cy="249137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209316" y="211984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437361" y="1635033"/>
            <a:ext cx="3556217" cy="293388"/>
          </a:xfrm>
          <a:custGeom>
            <a:avLst/>
            <a:gdLst/>
            <a:ahLst/>
            <a:cxnLst/>
            <a:rect l="l" t="t" r="r" b="b"/>
            <a:pathLst>
              <a:path w="5334325" h="440082">
                <a:moveTo>
                  <a:pt x="0" y="0"/>
                </a:moveTo>
                <a:lnTo>
                  <a:pt x="5334325" y="0"/>
                </a:lnTo>
                <a:lnTo>
                  <a:pt x="5334325" y="440082"/>
                </a:lnTo>
                <a:lnTo>
                  <a:pt x="0" y="440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388006" y="2350627"/>
            <a:ext cx="35996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Tạ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Bửu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09316" y="360905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66698" y="378625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uyên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bác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91409" y="2134413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7248791" y="2311617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chính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khách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891409" y="3609051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248791" y="378625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công</a:t>
            </a:r>
            <a:r>
              <a:rPr lang="en-US" sz="4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hàm</a:t>
            </a:r>
            <a:endParaRPr lang="en-US" sz="4000" b="1" dirty="0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036589" y="5043092"/>
            <a:ext cx="3956988" cy="1129108"/>
          </a:xfrm>
          <a:custGeom>
            <a:avLst/>
            <a:gdLst/>
            <a:ahLst/>
            <a:cxnLst/>
            <a:rect l="l" t="t" r="r" b="b"/>
            <a:pathLst>
              <a:path w="5935482" h="1693662">
                <a:moveTo>
                  <a:pt x="0" y="0"/>
                </a:moveTo>
                <a:lnTo>
                  <a:pt x="5935482" y="0"/>
                </a:lnTo>
                <a:lnTo>
                  <a:pt x="5935482" y="1693662"/>
                </a:lnTo>
                <a:lnTo>
                  <a:pt x="0" y="169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504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393971" y="5220296"/>
            <a:ext cx="324222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145" y="258805"/>
            <a:ext cx="9370364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5C3FFAE-6A5E-4265-8D00-26EFF828CAE7}"/>
</file>

<file path=customXml/itemProps2.xml><?xml version="1.0" encoding="utf-8"?>
<ds:datastoreItem xmlns:ds="http://schemas.openxmlformats.org/officeDocument/2006/customXml" ds:itemID="{8D6D5D67-0218-4333-8D17-DB39D28B0DA8}"/>
</file>

<file path=customXml/itemProps3.xml><?xml version="1.0" encoding="utf-8"?>
<ds:datastoreItem xmlns:ds="http://schemas.openxmlformats.org/officeDocument/2006/customXml" ds:itemID="{06D9643B-5F7A-4639-B944-D8EB8C14A606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1340</Words>
  <Application>Microsoft Office PowerPoint</Application>
  <PresentationFormat>Widescreen</PresentationFormat>
  <Paragraphs>98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#9Slide07 IcielCrocante</vt:lpstr>
      <vt:lpstr>Anton</vt:lpstr>
      <vt:lpstr>Arial</vt:lpstr>
      <vt:lpstr>Calibri</vt:lpstr>
      <vt:lpstr>Calibri (MS) Bold</vt:lpstr>
      <vt:lpstr>Calibri (MS) Bold Italics</vt:lpstr>
      <vt:lpstr>Cambria Bold</vt:lpstr>
      <vt:lpstr>Open Sans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Mai Linh Trần</cp:lastModifiedBy>
  <cp:revision>43</cp:revision>
  <dcterms:created xsi:type="dcterms:W3CDTF">2024-09-29T17:24:19Z</dcterms:created>
  <dcterms:modified xsi:type="dcterms:W3CDTF">2024-11-02T14:09:53Z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