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19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33" d="100"/>
          <a:sy n="33" d="100"/>
        </p:scale>
        <p:origin x="136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1F506342-DAE1-482A-8E6C-6AAFC3455486}"/>
    <pc:docChg chg="custSel delSld modSld delMainMaster modMainMaster">
      <pc:chgData name="Mai Linh Trần" userId="1ca7ee839224ba6e" providerId="LiveId" clId="{1F506342-DAE1-482A-8E6C-6AAFC3455486}" dt="2024-11-02T13:57:20.369" v="4" actId="47"/>
      <pc:docMkLst>
        <pc:docMk/>
      </pc:docMkLst>
      <pc:sldChg chg="delSp mod">
        <pc:chgData name="Mai Linh Trần" userId="1ca7ee839224ba6e" providerId="LiveId" clId="{1F506342-DAE1-482A-8E6C-6AAFC3455486}" dt="2024-11-02T13:57:08.436" v="3" actId="478"/>
        <pc:sldMkLst>
          <pc:docMk/>
          <pc:sldMk cId="4121595456" sldId="263"/>
        </pc:sldMkLst>
        <pc:picChg chg="del">
          <ac:chgData name="Mai Linh Trần" userId="1ca7ee839224ba6e" providerId="LiveId" clId="{1F506342-DAE1-482A-8E6C-6AAFC3455486}" dt="2024-11-02T13:57:08.436" v="3" actId="478"/>
          <ac:picMkLst>
            <pc:docMk/>
            <pc:sldMk cId="4121595456" sldId="263"/>
            <ac:picMk id="24" creationId="{00000000-0000-0000-0000-000000000000}"/>
          </ac:picMkLst>
        </pc:picChg>
      </pc:sldChg>
      <pc:sldChg chg="del">
        <pc:chgData name="Mai Linh Trần" userId="1ca7ee839224ba6e" providerId="LiveId" clId="{1F506342-DAE1-482A-8E6C-6AAFC3455486}" dt="2024-11-02T13:57:20.369" v="4" actId="47"/>
        <pc:sldMkLst>
          <pc:docMk/>
          <pc:sldMk cId="1276211101" sldId="279"/>
        </pc:sldMkLst>
      </pc:sldChg>
      <pc:sldMasterChg chg="delSp mod modSldLayout">
        <pc:chgData name="Mai Linh Trần" userId="1ca7ee839224ba6e" providerId="LiveId" clId="{1F506342-DAE1-482A-8E6C-6AAFC3455486}" dt="2024-11-02T13:56:24.872" v="1" actId="478"/>
        <pc:sldMasterMkLst>
          <pc:docMk/>
          <pc:sldMasterMk cId="4005908305" sldId="2147483660"/>
        </pc:sldMasterMkLst>
        <pc:spChg chg="del">
          <ac:chgData name="Mai Linh Trần" userId="1ca7ee839224ba6e" providerId="LiveId" clId="{1F506342-DAE1-482A-8E6C-6AAFC3455486}" dt="2024-11-02T13:56:17.903" v="0" actId="478"/>
          <ac:spMkLst>
            <pc:docMk/>
            <pc:sldMasterMk cId="4005908305" sldId="2147483660"/>
            <ac:spMk id="2" creationId="{00000000-0000-0000-0000-000000000000}"/>
          </ac:spMkLst>
        </pc:spChg>
        <pc:spChg chg="del">
          <ac:chgData name="Mai Linh Trần" userId="1ca7ee839224ba6e" providerId="LiveId" clId="{1F506342-DAE1-482A-8E6C-6AAFC3455486}" dt="2024-11-02T13:56:17.903" v="0" actId="478"/>
          <ac:spMkLst>
            <pc:docMk/>
            <pc:sldMasterMk cId="4005908305" sldId="2147483660"/>
            <ac:spMk id="3" creationId="{00000000-0000-0000-0000-000000000000}"/>
          </ac:spMkLst>
        </pc:spChg>
        <pc:spChg chg="del">
          <ac:chgData name="Mai Linh Trần" userId="1ca7ee839224ba6e" providerId="LiveId" clId="{1F506342-DAE1-482A-8E6C-6AAFC3455486}" dt="2024-11-02T13:56:17.903" v="0" actId="478"/>
          <ac:spMkLst>
            <pc:docMk/>
            <pc:sldMasterMk cId="4005908305" sldId="2147483660"/>
            <ac:spMk id="4" creationId="{00000000-0000-0000-0000-000000000000}"/>
          </ac:spMkLst>
        </pc:spChg>
        <pc:spChg chg="del">
          <ac:chgData name="Mai Linh Trần" userId="1ca7ee839224ba6e" providerId="LiveId" clId="{1F506342-DAE1-482A-8E6C-6AAFC3455486}" dt="2024-11-02T13:56:17.903" v="0" actId="478"/>
          <ac:spMkLst>
            <pc:docMk/>
            <pc:sldMasterMk cId="4005908305" sldId="2147483660"/>
            <ac:spMk id="5" creationId="{00000000-0000-0000-0000-000000000000}"/>
          </ac:spMkLst>
        </pc:spChg>
        <pc:spChg chg="del">
          <ac:chgData name="Mai Linh Trần" userId="1ca7ee839224ba6e" providerId="LiveId" clId="{1F506342-DAE1-482A-8E6C-6AAFC3455486}" dt="2024-11-02T13:56:17.903" v="0" actId="478"/>
          <ac:spMkLst>
            <pc:docMk/>
            <pc:sldMasterMk cId="4005908305" sldId="2147483660"/>
            <ac:spMk id="6" creationId="{00000000-0000-0000-0000-000000000000}"/>
          </ac:spMkLst>
        </pc:spChg>
        <pc:grpChg chg="del">
          <ac:chgData name="Mai Linh Trần" userId="1ca7ee839224ba6e" providerId="LiveId" clId="{1F506342-DAE1-482A-8E6C-6AAFC3455486}" dt="2024-11-02T13:56:17.903" v="0" actId="478"/>
          <ac:grpSpMkLst>
            <pc:docMk/>
            <pc:sldMasterMk cId="4005908305" sldId="2147483660"/>
            <ac:grpSpMk id="11" creationId="{00000000-0000-0000-0000-000000000000}"/>
          </ac:grpSpMkLst>
        </pc:grpChg>
        <pc:sldLayoutChg chg="delSp mod">
          <pc:chgData name="Mai Linh Trần" userId="1ca7ee839224ba6e" providerId="LiveId" clId="{1F506342-DAE1-482A-8E6C-6AAFC3455486}" dt="2024-11-02T13:56:24.872" v="1" actId="478"/>
          <pc:sldLayoutMkLst>
            <pc:docMk/>
            <pc:sldMasterMk cId="4005908305" sldId="2147483660"/>
            <pc:sldLayoutMk cId="1378102538" sldId="2147483667"/>
          </pc:sldLayoutMkLst>
          <pc:spChg chg="del">
            <ac:chgData name="Mai Linh Trần" userId="1ca7ee839224ba6e" providerId="LiveId" clId="{1F506342-DAE1-482A-8E6C-6AAFC3455486}" dt="2024-11-02T13:56:24.872" v="1" actId="478"/>
            <ac:spMkLst>
              <pc:docMk/>
              <pc:sldMasterMk cId="4005908305" sldId="2147483660"/>
              <pc:sldLayoutMk cId="1378102538" sldId="2147483667"/>
              <ac:spMk id="2" creationId="{00000000-0000-0000-0000-000000000000}"/>
            </ac:spMkLst>
          </pc:spChg>
          <pc:spChg chg="del">
            <ac:chgData name="Mai Linh Trần" userId="1ca7ee839224ba6e" providerId="LiveId" clId="{1F506342-DAE1-482A-8E6C-6AAFC3455486}" dt="2024-11-02T13:56:24.872" v="1" actId="478"/>
            <ac:spMkLst>
              <pc:docMk/>
              <pc:sldMasterMk cId="4005908305" sldId="2147483660"/>
              <pc:sldLayoutMk cId="1378102538" sldId="2147483667"/>
              <ac:spMk id="3" creationId="{00000000-0000-0000-0000-000000000000}"/>
            </ac:spMkLst>
          </pc:spChg>
          <pc:spChg chg="del">
            <ac:chgData name="Mai Linh Trần" userId="1ca7ee839224ba6e" providerId="LiveId" clId="{1F506342-DAE1-482A-8E6C-6AAFC3455486}" dt="2024-11-02T13:56:24.872" v="1" actId="478"/>
            <ac:spMkLst>
              <pc:docMk/>
              <pc:sldMasterMk cId="4005908305" sldId="2147483660"/>
              <pc:sldLayoutMk cId="1378102538" sldId="2147483667"/>
              <ac:spMk id="4" creationId="{00000000-0000-0000-0000-000000000000}"/>
            </ac:spMkLst>
          </pc:spChg>
          <pc:grpChg chg="del">
            <ac:chgData name="Mai Linh Trần" userId="1ca7ee839224ba6e" providerId="LiveId" clId="{1F506342-DAE1-482A-8E6C-6AAFC3455486}" dt="2024-11-02T13:56:24.872" v="1" actId="478"/>
            <ac:grpSpMkLst>
              <pc:docMk/>
              <pc:sldMasterMk cId="4005908305" sldId="2147483660"/>
              <pc:sldLayoutMk cId="1378102538" sldId="2147483667"/>
              <ac:grpSpMk id="5" creationId="{00000000-0000-0000-0000-000000000000}"/>
            </ac:grpSpMkLst>
          </pc:grpChg>
        </pc:sldLayoutChg>
      </pc:sldMasterChg>
      <pc:sldMasterChg chg="delSp del mod delSldLayout">
        <pc:chgData name="Mai Linh Trần" userId="1ca7ee839224ba6e" providerId="LiveId" clId="{1F506342-DAE1-482A-8E6C-6AAFC3455486}" dt="2024-11-02T13:57:20.369" v="4" actId="47"/>
        <pc:sldMasterMkLst>
          <pc:docMk/>
          <pc:sldMasterMk cId="2683508974" sldId="2147483672"/>
        </pc:sldMasterMkLst>
        <pc:picChg chg="del">
          <ac:chgData name="Mai Linh Trần" userId="1ca7ee839224ba6e" providerId="LiveId" clId="{1F506342-DAE1-482A-8E6C-6AAFC3455486}" dt="2024-11-02T13:56:31.463" v="2" actId="478"/>
          <ac:picMkLst>
            <pc:docMk/>
            <pc:sldMasterMk cId="2683508974" sldId="2147483672"/>
            <ac:picMk id="8" creationId="{2A37A22A-6BE5-F2DF-ACD6-8E400DE9AE2B}"/>
          </ac:picMkLst>
        </pc:picChg>
        <pc:sldLayoutChg chg="del">
          <pc:chgData name="Mai Linh Trần" userId="1ca7ee839224ba6e" providerId="LiveId" clId="{1F506342-DAE1-482A-8E6C-6AAFC3455486}" dt="2024-11-02T13:57:20.369" v="4" actId="47"/>
          <pc:sldLayoutMkLst>
            <pc:docMk/>
            <pc:sldMasterMk cId="2683508974" sldId="2147483672"/>
            <pc:sldLayoutMk cId="3284775206" sldId="2147483673"/>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2662775275" sldId="2147483674"/>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3929211704" sldId="2147483675"/>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205141202" sldId="2147483676"/>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939552886" sldId="2147483677"/>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444476530" sldId="2147483678"/>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2011842274" sldId="2147483679"/>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1823588699" sldId="2147483680"/>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1970714248" sldId="2147483681"/>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1222397087" sldId="2147483682"/>
          </pc:sldLayoutMkLst>
        </pc:sldLayoutChg>
        <pc:sldLayoutChg chg="del">
          <pc:chgData name="Mai Linh Trần" userId="1ca7ee839224ba6e" providerId="LiveId" clId="{1F506342-DAE1-482A-8E6C-6AAFC3455486}" dt="2024-11-02T13:57:20.369" v="4" actId="47"/>
          <pc:sldLayoutMkLst>
            <pc:docMk/>
            <pc:sldMasterMk cId="2683508974" sldId="2147483672"/>
            <pc:sldLayoutMk cId="3899798558" sldId="214748368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9836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648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72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7608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7974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002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854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454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0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74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11/2/2024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6288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90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2.svg"/><Relationship Id="rId9"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5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0.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8.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microsoft.com/office/2007/relationships/media" Target="../media/media3.mp3"/><Relationship Id="rId7" Type="http://schemas.openxmlformats.org/officeDocument/2006/relationships/image" Target="../media/image2.svg"/><Relationship Id="rId12"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20.svg"/><Relationship Id="rId5" Type="http://schemas.openxmlformats.org/officeDocument/2006/relationships/slideLayout" Target="../slideLayouts/slideLayout7.xml"/><Relationship Id="rId1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audio" Target="../media/media3.mp3"/><Relationship Id="rId9" Type="http://schemas.openxmlformats.org/officeDocument/2006/relationships/image" Target="../media/image8.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4"/>
            <a:stretch>
              <a:fillRect/>
            </a:stretch>
          </a:blipFill>
        </p:spPr>
        <p:txBody>
          <a:bodyPr/>
          <a:lstStyle/>
          <a:p>
            <a:endParaRPr lang="en-US"/>
          </a:p>
        </p:txBody>
      </p:sp>
      <p:sp>
        <p:nvSpPr>
          <p:cNvPr id="5" name="Freeform 5"/>
          <p:cNvSpPr/>
          <p:nvPr/>
        </p:nvSpPr>
        <p:spPr>
          <a:xfrm>
            <a:off x="162474" y="3232947"/>
            <a:ext cx="4723329" cy="3495263"/>
          </a:xfrm>
          <a:custGeom>
            <a:avLst/>
            <a:gdLst/>
            <a:ahLst/>
            <a:cxnLst/>
            <a:rect l="l" t="t" r="r" b="b"/>
            <a:pathLst>
              <a:path w="7084993" h="5242895">
                <a:moveTo>
                  <a:pt x="0" y="0"/>
                </a:moveTo>
                <a:lnTo>
                  <a:pt x="7084993" y="0"/>
                </a:lnTo>
                <a:lnTo>
                  <a:pt x="7084993" y="5242895"/>
                </a:lnTo>
                <a:lnTo>
                  <a:pt x="0" y="5242895"/>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4724400" y="2514600"/>
            <a:ext cx="7080101" cy="1759865"/>
          </a:xfrm>
          <a:prstGeom prst="rect">
            <a:avLst/>
          </a:prstGeom>
        </p:spPr>
      </p:pic>
    </p:spTree>
    <p:extLst>
      <p:ext uri="{BB962C8B-B14F-4D97-AF65-F5344CB8AC3E}">
        <p14:creationId xmlns:p14="http://schemas.microsoft.com/office/powerpoint/2010/main" val="311797611"/>
      </p:ext>
    </p:extLst>
  </p:cSld>
  <p:clrMapOvr>
    <a:masterClrMapping/>
  </p:clrMapOvr>
  <p:timing>
    <p:tnLst>
      <p:par>
        <p:cTn id="1" dur="indefinite" restart="never" nodeType="tmRoot">
          <p:childTnLst>
            <p:cmd cmd="playFrom(0.0)">
              <p:cBhvr>
                <p:cTn id="2"/>
                <p:tgtEl>
                  <p:sldTgt/>
                </p:tgtEl>
              </p:cBhvr>
            </p:cmd>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71363"/>
            <a:ext cx="12484403" cy="6929363"/>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72510" y="1270356"/>
            <a:ext cx="11646981" cy="5512677"/>
            <a:chOff x="0" y="0"/>
            <a:chExt cx="4601276" cy="2177847"/>
          </a:xfrm>
        </p:grpSpPr>
        <p:sp>
          <p:nvSpPr>
            <p:cNvPr id="4" name="Freeform 4"/>
            <p:cNvSpPr/>
            <p:nvPr/>
          </p:nvSpPr>
          <p:spPr>
            <a:xfrm>
              <a:off x="0" y="0"/>
              <a:ext cx="4601277" cy="2177847"/>
            </a:xfrm>
            <a:custGeom>
              <a:avLst/>
              <a:gdLst/>
              <a:ahLst/>
              <a:cxnLst/>
              <a:rect l="l" t="t" r="r" b="b"/>
              <a:pathLst>
                <a:path w="4601277" h="2177847">
                  <a:moveTo>
                    <a:pt x="0" y="0"/>
                  </a:moveTo>
                  <a:lnTo>
                    <a:pt x="4601277" y="0"/>
                  </a:lnTo>
                  <a:lnTo>
                    <a:pt x="4601277" y="2177847"/>
                  </a:lnTo>
                  <a:lnTo>
                    <a:pt x="0" y="2177847"/>
                  </a:lnTo>
                  <a:close/>
                </a:path>
              </a:pathLst>
            </a:custGeom>
            <a:solidFill>
              <a:srgbClr val="FFFFFF"/>
            </a:solidFill>
          </p:spPr>
          <p:txBody>
            <a:bodyPr/>
            <a:lstStyle/>
            <a:p>
              <a:endParaRPr lang="en-US"/>
            </a:p>
          </p:txBody>
        </p:sp>
        <p:sp>
          <p:nvSpPr>
            <p:cNvPr id="5" name="TextBox 5"/>
            <p:cNvSpPr txBox="1"/>
            <p:nvPr/>
          </p:nvSpPr>
          <p:spPr>
            <a:xfrm>
              <a:off x="0" y="-38100"/>
              <a:ext cx="4601276" cy="221594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4166575" y="46118"/>
            <a:ext cx="3858847" cy="1225005"/>
            <a:chOff x="0" y="-51684"/>
            <a:chExt cx="1524483" cy="483952"/>
          </a:xfrm>
        </p:grpSpPr>
        <p:sp>
          <p:nvSpPr>
            <p:cNvPr id="7" name="Freeform 7"/>
            <p:cNvSpPr/>
            <p:nvPr/>
          </p:nvSpPr>
          <p:spPr>
            <a:xfrm>
              <a:off x="0" y="0"/>
              <a:ext cx="1524483" cy="369652"/>
            </a:xfrm>
            <a:custGeom>
              <a:avLst/>
              <a:gdLst/>
              <a:ahLst/>
              <a:cxnLst/>
              <a:rect l="l" t="t" r="r" b="b"/>
              <a:pathLst>
                <a:path w="1524483" h="369652">
                  <a:moveTo>
                    <a:pt x="26750" y="0"/>
                  </a:moveTo>
                  <a:lnTo>
                    <a:pt x="1497732" y="0"/>
                  </a:lnTo>
                  <a:cubicBezTo>
                    <a:pt x="1504827" y="0"/>
                    <a:pt x="1511631" y="2818"/>
                    <a:pt x="1516648" y="7835"/>
                  </a:cubicBezTo>
                  <a:cubicBezTo>
                    <a:pt x="1521664" y="12852"/>
                    <a:pt x="1524483" y="19656"/>
                    <a:pt x="1524483" y="26750"/>
                  </a:cubicBezTo>
                  <a:lnTo>
                    <a:pt x="1524483" y="342902"/>
                  </a:lnTo>
                  <a:cubicBezTo>
                    <a:pt x="1524483" y="349997"/>
                    <a:pt x="1521664" y="356801"/>
                    <a:pt x="1516648" y="361817"/>
                  </a:cubicBezTo>
                  <a:cubicBezTo>
                    <a:pt x="1511631" y="366834"/>
                    <a:pt x="1504827" y="369652"/>
                    <a:pt x="1497732" y="369652"/>
                  </a:cubicBezTo>
                  <a:lnTo>
                    <a:pt x="26750" y="369652"/>
                  </a:lnTo>
                  <a:cubicBezTo>
                    <a:pt x="19656" y="369652"/>
                    <a:pt x="12852" y="366834"/>
                    <a:pt x="7835" y="361817"/>
                  </a:cubicBezTo>
                  <a:cubicBezTo>
                    <a:pt x="2818" y="356801"/>
                    <a:pt x="0" y="349997"/>
                    <a:pt x="0" y="342902"/>
                  </a:cubicBezTo>
                  <a:lnTo>
                    <a:pt x="0" y="26750"/>
                  </a:lnTo>
                  <a:cubicBezTo>
                    <a:pt x="0" y="19656"/>
                    <a:pt x="2818" y="12852"/>
                    <a:pt x="7835" y="7835"/>
                  </a:cubicBezTo>
                  <a:cubicBezTo>
                    <a:pt x="12852" y="2818"/>
                    <a:pt x="19656" y="0"/>
                    <a:pt x="26750" y="0"/>
                  </a:cubicBezTo>
                  <a:close/>
                </a:path>
              </a:pathLst>
            </a:custGeom>
            <a:solidFill>
              <a:srgbClr val="FFFFFF"/>
            </a:solidFill>
            <a:ln w="38100" cap="sq">
              <a:solidFill>
                <a:srgbClr val="000000"/>
              </a:solidFill>
              <a:prstDash val="lgDash"/>
              <a:miter/>
            </a:ln>
          </p:spPr>
          <p:txBody>
            <a:bodyPr/>
            <a:lstStyle/>
            <a:p>
              <a:endParaRPr lang="en-US"/>
            </a:p>
          </p:txBody>
        </p:sp>
        <p:sp>
          <p:nvSpPr>
            <p:cNvPr id="8" name="TextBox 8"/>
            <p:cNvSpPr txBox="1"/>
            <p:nvPr/>
          </p:nvSpPr>
          <p:spPr>
            <a:xfrm>
              <a:off x="0" y="-51684"/>
              <a:ext cx="1524483"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26 : 8 = ? (m)</a:t>
              </a:r>
            </a:p>
          </p:txBody>
        </p:sp>
      </p:grpSp>
      <p:sp>
        <p:nvSpPr>
          <p:cNvPr id="10" name="TextBox 10"/>
          <p:cNvSpPr txBox="1"/>
          <p:nvPr/>
        </p:nvSpPr>
        <p:spPr>
          <a:xfrm>
            <a:off x="3786503" y="2143653"/>
            <a:ext cx="7108863" cy="846386"/>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a:solidFill>
                  <a:srgbClr val="000000"/>
                </a:solidFill>
                <a:latin typeface="Open Sans Bold"/>
                <a:ea typeface="Open Sans Bold"/>
                <a:cs typeface="Open Sans Bold"/>
                <a:sym typeface="Open Sans Bold"/>
              </a:rPr>
              <a:t>26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3,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3.</a:t>
            </a:r>
          </a:p>
          <a:p>
            <a:pPr defTabSz="609630">
              <a:lnSpc>
                <a:spcPts val="3266"/>
              </a:lnSpc>
            </a:pPr>
            <a:r>
              <a:rPr lang="en-US" sz="2333" b="1" dirty="0">
                <a:solidFill>
                  <a:srgbClr val="000000"/>
                </a:solidFill>
                <a:latin typeface="Open Sans Bold"/>
                <a:ea typeface="Open Sans Bold"/>
                <a:cs typeface="Open Sans Bold"/>
                <a:sym typeface="Open Sans Bold"/>
              </a:rPr>
              <a:t>       3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24; 26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24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2.</a:t>
            </a:r>
          </a:p>
        </p:txBody>
      </p:sp>
      <p:sp>
        <p:nvSpPr>
          <p:cNvPr id="11" name="TextBox 11"/>
          <p:cNvSpPr txBox="1"/>
          <p:nvPr/>
        </p:nvSpPr>
        <p:spPr>
          <a:xfrm>
            <a:off x="3786504" y="3031067"/>
            <a:ext cx="8025113" cy="423193"/>
          </a:xfrm>
          <a:prstGeom prst="rect">
            <a:avLst/>
          </a:prstGeom>
        </p:spPr>
        <p:txBody>
          <a:bodyPr lIns="0" tIns="0" rIns="0" bIns="0" rtlCol="0" anchor="t">
            <a:spAutoFit/>
          </a:bodyPr>
          <a:lstStyle/>
          <a:p>
            <a:pPr marL="503793" lvl="1" indent="-251896" defTabSz="609630">
              <a:lnSpc>
                <a:spcPts val="3267"/>
              </a:lnSpc>
              <a:buFont typeface="Arial"/>
              <a:buChar char="•"/>
            </a:pPr>
            <a:r>
              <a:rPr lang="en-US" sz="2333" b="1" dirty="0" err="1">
                <a:solidFill>
                  <a:srgbClr val="000000"/>
                </a:solidFill>
                <a:latin typeface="Open Sans Bold"/>
                <a:ea typeface="Open Sans Bold"/>
                <a:cs typeface="Open Sans Bold"/>
                <a:sym typeface="Open Sans Bold"/>
              </a:rPr>
              <a:t>Để</a:t>
            </a:r>
            <a:r>
              <a:rPr lang="en-US" sz="2333" b="1" dirty="0">
                <a:solidFill>
                  <a:srgbClr val="000000"/>
                </a:solidFill>
                <a:latin typeface="Open Sans Bold"/>
                <a:ea typeface="Open Sans Bold"/>
                <a:cs typeface="Open Sans Bold"/>
                <a:sym typeface="Open Sans Bold"/>
              </a:rPr>
              <a:t> chia </a:t>
            </a:r>
            <a:r>
              <a:rPr lang="en-US" sz="2333" b="1" dirty="0" err="1">
                <a:solidFill>
                  <a:srgbClr val="000000"/>
                </a:solidFill>
                <a:latin typeface="Open Sans Bold"/>
                <a:ea typeface="Open Sans Bold"/>
                <a:cs typeface="Open Sans Bold"/>
                <a:sym typeface="Open Sans Bold"/>
              </a:rPr>
              <a:t>tiếp</a:t>
            </a:r>
            <a:r>
              <a:rPr lang="en-US" sz="2333" b="1" dirty="0">
                <a:solidFill>
                  <a:srgbClr val="000000"/>
                </a:solidFill>
                <a:latin typeface="Open Sans Bold"/>
                <a:ea typeface="Open Sans Bold"/>
                <a:cs typeface="Open Sans Bold"/>
                <a:sym typeface="Open Sans Bold"/>
              </a:rPr>
              <a:t>, ta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dấu</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phẩy</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3.</a:t>
            </a:r>
          </a:p>
        </p:txBody>
      </p:sp>
      <p:sp>
        <p:nvSpPr>
          <p:cNvPr id="12" name="TextBox 12"/>
          <p:cNvSpPr txBox="1"/>
          <p:nvPr/>
        </p:nvSpPr>
        <p:spPr>
          <a:xfrm>
            <a:off x="3786503" y="3517900"/>
            <a:ext cx="6824927" cy="1269578"/>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chữ</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20.</a:t>
            </a:r>
          </a:p>
          <a:p>
            <a:pPr defTabSz="609630">
              <a:lnSpc>
                <a:spcPts val="3266"/>
              </a:lnSpc>
            </a:pPr>
            <a:r>
              <a:rPr lang="en-US" sz="2333" b="1" dirty="0">
                <a:solidFill>
                  <a:srgbClr val="000000"/>
                </a:solidFill>
                <a:latin typeface="Open Sans Bold"/>
                <a:ea typeface="Open Sans Bold"/>
                <a:cs typeface="Open Sans Bold"/>
                <a:sym typeface="Open Sans Bold"/>
              </a:rPr>
              <a:t>       20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2.</a:t>
            </a:r>
          </a:p>
          <a:p>
            <a:pPr defTabSz="609630">
              <a:lnSpc>
                <a:spcPts val="3266"/>
              </a:lnSpc>
            </a:pPr>
            <a:r>
              <a:rPr lang="en-US" sz="2333" b="1" dirty="0">
                <a:solidFill>
                  <a:srgbClr val="000000"/>
                </a:solidFill>
                <a:latin typeface="Open Sans Bold"/>
                <a:ea typeface="Open Sans Bold"/>
                <a:cs typeface="Open Sans Bold"/>
                <a:sym typeface="Open Sans Bold"/>
              </a:rPr>
              <a:t>       2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16; 20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16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4,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4.</a:t>
            </a:r>
          </a:p>
        </p:txBody>
      </p:sp>
      <p:sp>
        <p:nvSpPr>
          <p:cNvPr id="13" name="TextBox 13"/>
          <p:cNvSpPr txBox="1"/>
          <p:nvPr/>
        </p:nvSpPr>
        <p:spPr>
          <a:xfrm>
            <a:off x="3786503" y="4823884"/>
            <a:ext cx="7108863" cy="1269578"/>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thêm</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chữ</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vào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bên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phải</a:t>
            </a:r>
            <a:r>
              <a:rPr lang="en-US" sz="2333" b="1" dirty="0">
                <a:solidFill>
                  <a:srgbClr val="000000"/>
                </a:solidFill>
                <a:latin typeface="Open Sans Bold"/>
                <a:ea typeface="Open Sans Bold"/>
                <a:cs typeface="Open Sans Bold"/>
                <a:sym typeface="Open Sans Bold"/>
              </a:rPr>
              <a:t> 4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40.</a:t>
            </a:r>
          </a:p>
          <a:p>
            <a:pPr defTabSz="609630">
              <a:lnSpc>
                <a:spcPts val="3266"/>
              </a:lnSpc>
            </a:pPr>
            <a:r>
              <a:rPr lang="en-US" sz="2333" b="1" dirty="0">
                <a:solidFill>
                  <a:srgbClr val="000000"/>
                </a:solidFill>
                <a:latin typeface="Open Sans Bold"/>
                <a:ea typeface="Open Sans Bold"/>
                <a:cs typeface="Open Sans Bold"/>
                <a:sym typeface="Open Sans Bold"/>
              </a:rPr>
              <a:t>       40 chia 8 </a:t>
            </a:r>
            <a:r>
              <a:rPr lang="en-US" sz="2333" b="1" dirty="0" err="1">
                <a:solidFill>
                  <a:srgbClr val="000000"/>
                </a:solidFill>
                <a:latin typeface="Open Sans Bold"/>
                <a:ea typeface="Open Sans Bold"/>
                <a:cs typeface="Open Sans Bold"/>
                <a:sym typeface="Open Sans Bold"/>
              </a:rPr>
              <a:t>được</a:t>
            </a:r>
            <a:r>
              <a:rPr lang="en-US" sz="2333" b="1" dirty="0">
                <a:solidFill>
                  <a:srgbClr val="000000"/>
                </a:solidFill>
                <a:latin typeface="Open Sans Bold"/>
                <a:ea typeface="Open Sans Bold"/>
                <a:cs typeface="Open Sans Bold"/>
                <a:sym typeface="Open Sans Bold"/>
              </a:rPr>
              <a:t> 5,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5.</a:t>
            </a:r>
          </a:p>
          <a:p>
            <a:pPr defTabSz="609630">
              <a:lnSpc>
                <a:spcPts val="3266"/>
              </a:lnSpc>
            </a:pPr>
            <a:r>
              <a:rPr lang="en-US" sz="2333" b="1" dirty="0">
                <a:solidFill>
                  <a:srgbClr val="000000"/>
                </a:solidFill>
                <a:latin typeface="Open Sans Bold"/>
                <a:ea typeface="Open Sans Bold"/>
                <a:cs typeface="Open Sans Bold"/>
                <a:sym typeface="Open Sans Bold"/>
              </a:rPr>
              <a:t>       5 </a:t>
            </a:r>
            <a:r>
              <a:rPr lang="en-US" sz="2333" b="1" dirty="0" err="1">
                <a:solidFill>
                  <a:srgbClr val="000000"/>
                </a:solidFill>
                <a:latin typeface="Open Sans Bold"/>
                <a:ea typeface="Open Sans Bold"/>
                <a:cs typeface="Open Sans Bold"/>
                <a:sym typeface="Open Sans Bold"/>
              </a:rPr>
              <a:t>nhân</a:t>
            </a:r>
            <a:r>
              <a:rPr lang="en-US" sz="2333" b="1" dirty="0">
                <a:solidFill>
                  <a:srgbClr val="000000"/>
                </a:solidFill>
                <a:latin typeface="Open Sans Bold"/>
                <a:ea typeface="Open Sans Bold"/>
                <a:cs typeface="Open Sans Bold"/>
                <a:sym typeface="Open Sans Bold"/>
              </a:rPr>
              <a:t> 8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40; 40 </a:t>
            </a:r>
            <a:r>
              <a:rPr lang="en-US" sz="2333" b="1" dirty="0" err="1">
                <a:solidFill>
                  <a:srgbClr val="000000"/>
                </a:solidFill>
                <a:latin typeface="Open Sans Bold"/>
                <a:ea typeface="Open Sans Bold"/>
                <a:cs typeface="Open Sans Bold"/>
                <a:sym typeface="Open Sans Bold"/>
              </a:rPr>
              <a:t>trừ</a:t>
            </a:r>
            <a:r>
              <a:rPr lang="en-US" sz="2333" b="1" dirty="0">
                <a:solidFill>
                  <a:srgbClr val="000000"/>
                </a:solidFill>
                <a:latin typeface="Open Sans Bold"/>
                <a:ea typeface="Open Sans Bold"/>
                <a:cs typeface="Open Sans Bold"/>
                <a:sym typeface="Open Sans Bold"/>
              </a:rPr>
              <a:t> 40 </a:t>
            </a:r>
            <a:r>
              <a:rPr lang="en-US" sz="2333" b="1" dirty="0" err="1">
                <a:solidFill>
                  <a:srgbClr val="000000"/>
                </a:solidFill>
                <a:latin typeface="Open Sans Bold"/>
                <a:ea typeface="Open Sans Bold"/>
                <a:cs typeface="Open Sans Bold"/>
                <a:sym typeface="Open Sans Bold"/>
              </a:rPr>
              <a:t>bằng</a:t>
            </a:r>
            <a:r>
              <a:rPr lang="en-US" sz="2333" b="1" dirty="0">
                <a:solidFill>
                  <a:srgbClr val="000000"/>
                </a:solidFill>
                <a:latin typeface="Open Sans Bold"/>
                <a:ea typeface="Open Sans Bold"/>
                <a:cs typeface="Open Sans Bold"/>
                <a:sym typeface="Open Sans Bold"/>
              </a:rPr>
              <a:t> 0, </a:t>
            </a:r>
            <a:r>
              <a:rPr lang="en-US" sz="2333" b="1" dirty="0" err="1">
                <a:solidFill>
                  <a:srgbClr val="000000"/>
                </a:solidFill>
                <a:latin typeface="Open Sans Bold"/>
                <a:ea typeface="Open Sans Bold"/>
                <a:cs typeface="Open Sans Bold"/>
                <a:sym typeface="Open Sans Bold"/>
              </a:rPr>
              <a:t>viết</a:t>
            </a:r>
            <a:r>
              <a:rPr lang="en-US" sz="2333" b="1" dirty="0">
                <a:solidFill>
                  <a:srgbClr val="000000"/>
                </a:solidFill>
                <a:latin typeface="Open Sans Bold"/>
                <a:ea typeface="Open Sans Bold"/>
                <a:cs typeface="Open Sans Bold"/>
                <a:sym typeface="Open Sans Bold"/>
              </a:rPr>
              <a:t> 0</a:t>
            </a:r>
          </a:p>
        </p:txBody>
      </p:sp>
      <p:pic>
        <p:nvPicPr>
          <p:cNvPr id="16" name="Picture 15"/>
          <p:cNvPicPr>
            <a:picLocks noChangeAspect="1"/>
          </p:cNvPicPr>
          <p:nvPr/>
        </p:nvPicPr>
        <p:blipFill>
          <a:blip r:embed="rId4"/>
          <a:stretch>
            <a:fillRect/>
          </a:stretch>
        </p:blipFill>
        <p:spPr>
          <a:xfrm>
            <a:off x="211377" y="1332412"/>
            <a:ext cx="6023370" cy="1219306"/>
          </a:xfrm>
          <a:prstGeom prst="rect">
            <a:avLst/>
          </a:prstGeom>
        </p:spPr>
      </p:pic>
      <p:grpSp>
        <p:nvGrpSpPr>
          <p:cNvPr id="17" name="Group 16">
            <a:extLst>
              <a:ext uri="{FF2B5EF4-FFF2-40B4-BE49-F238E27FC236}">
                <a16:creationId xmlns:a16="http://schemas.microsoft.com/office/drawing/2014/main" id="{D4E19E7A-94B1-10BA-8A43-EB2BF68D521C}"/>
              </a:ext>
            </a:extLst>
          </p:cNvPr>
          <p:cNvGrpSpPr/>
          <p:nvPr/>
        </p:nvGrpSpPr>
        <p:grpSpPr>
          <a:xfrm>
            <a:off x="-1767247" y="2800266"/>
            <a:ext cx="6768939" cy="1852079"/>
            <a:chOff x="6183130" y="4587408"/>
            <a:chExt cx="6768939" cy="1852079"/>
          </a:xfrm>
        </p:grpSpPr>
        <p:sp>
          <p:nvSpPr>
            <p:cNvPr id="18" name="TextBox 27"/>
            <p:cNvSpPr txBox="1"/>
            <p:nvPr/>
          </p:nvSpPr>
          <p:spPr>
            <a:xfrm>
              <a:off x="6183130" y="5032007"/>
              <a:ext cx="6768939" cy="550279"/>
            </a:xfrm>
            <a:prstGeom prst="rect">
              <a:avLst/>
            </a:prstGeom>
          </p:spPr>
          <p:txBody>
            <a:bodyPr wrap="square" lIns="0" tIns="0" rIns="0" bIns="0" rtlCol="0" anchor="t">
              <a:spAutoFit/>
            </a:bodyPr>
            <a:lstStyle/>
            <a:p>
              <a:pPr algn="ctr">
                <a:lnSpc>
                  <a:spcPts val="3999"/>
                </a:lnSpc>
              </a:pPr>
              <a:r>
                <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rPr>
                <a:t>26      8</a:t>
              </a:r>
            </a:p>
          </p:txBody>
        </p:sp>
        <p:cxnSp>
          <p:nvCxnSpPr>
            <p:cNvPr id="19" name="Straight Connector 18">
              <a:extLst>
                <a:ext uri="{FF2B5EF4-FFF2-40B4-BE49-F238E27FC236}">
                  <a16:creationId xmlns:a16="http://schemas.microsoft.com/office/drawing/2014/main" id="{FE5C84B9-C7BD-EA0F-5FAA-242DC4EB978A}"/>
                </a:ext>
              </a:extLst>
            </p:cNvPr>
            <p:cNvCxnSpPr/>
            <p:nvPr/>
          </p:nvCxnSpPr>
          <p:spPr>
            <a:xfrm>
              <a:off x="9961710" y="4587408"/>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EEC82F-CFB3-4FE3-42EE-79ABFE6564A0}"/>
                </a:ext>
              </a:extLst>
            </p:cNvPr>
            <p:cNvCxnSpPr>
              <a:cxnSpLocks/>
            </p:cNvCxnSpPr>
            <p:nvPr/>
          </p:nvCxnSpPr>
          <p:spPr>
            <a:xfrm rot="16200000" flipV="1">
              <a:off x="10887749" y="4616190"/>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7">
            <a:extLst>
              <a:ext uri="{FF2B5EF4-FFF2-40B4-BE49-F238E27FC236}">
                <a16:creationId xmlns:a16="http://schemas.microsoft.com/office/drawing/2014/main" id="{30172A51-E7CA-4C4C-CBDD-23C2C1770F53}"/>
              </a:ext>
            </a:extLst>
          </p:cNvPr>
          <p:cNvSpPr txBox="1"/>
          <p:nvPr/>
        </p:nvSpPr>
        <p:spPr>
          <a:xfrm>
            <a:off x="2011330" y="4140769"/>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3</a:t>
            </a:r>
          </a:p>
        </p:txBody>
      </p:sp>
      <p:sp>
        <p:nvSpPr>
          <p:cNvPr id="22" name="TextBox 27">
            <a:extLst>
              <a:ext uri="{FF2B5EF4-FFF2-40B4-BE49-F238E27FC236}">
                <a16:creationId xmlns:a16="http://schemas.microsoft.com/office/drawing/2014/main" id="{ADC33C86-1944-0EA4-0D8B-C6A6C2FBC8D1}"/>
              </a:ext>
            </a:extLst>
          </p:cNvPr>
          <p:cNvSpPr txBox="1"/>
          <p:nvPr/>
        </p:nvSpPr>
        <p:spPr>
          <a:xfrm>
            <a:off x="613808" y="4139384"/>
            <a:ext cx="979670" cy="512961"/>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23" name="TextBox 27">
            <a:extLst>
              <a:ext uri="{FF2B5EF4-FFF2-40B4-BE49-F238E27FC236}">
                <a16:creationId xmlns:a16="http://schemas.microsoft.com/office/drawing/2014/main" id="{43A25794-CF3C-2EBA-A52F-5D6587C7BA5E}"/>
              </a:ext>
            </a:extLst>
          </p:cNvPr>
          <p:cNvSpPr txBox="1"/>
          <p:nvPr/>
        </p:nvSpPr>
        <p:spPr>
          <a:xfrm>
            <a:off x="1031660" y="413917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4" name="TextBox 27">
            <a:extLst>
              <a:ext uri="{FF2B5EF4-FFF2-40B4-BE49-F238E27FC236}">
                <a16:creationId xmlns:a16="http://schemas.microsoft.com/office/drawing/2014/main" id="{2055019E-6C00-11B3-9FDC-956E7555C197}"/>
              </a:ext>
            </a:extLst>
          </p:cNvPr>
          <p:cNvSpPr txBox="1"/>
          <p:nvPr/>
        </p:nvSpPr>
        <p:spPr>
          <a:xfrm>
            <a:off x="2248155" y="4120724"/>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a:t>
            </a:r>
          </a:p>
        </p:txBody>
      </p:sp>
      <p:sp>
        <p:nvSpPr>
          <p:cNvPr id="25" name="TextBox 27">
            <a:extLst>
              <a:ext uri="{FF2B5EF4-FFF2-40B4-BE49-F238E27FC236}">
                <a16:creationId xmlns:a16="http://schemas.microsoft.com/office/drawing/2014/main" id="{0947AA5F-F504-3ACC-9494-63118FBC2329}"/>
              </a:ext>
            </a:extLst>
          </p:cNvPr>
          <p:cNvSpPr txBox="1"/>
          <p:nvPr/>
        </p:nvSpPr>
        <p:spPr>
          <a:xfrm>
            <a:off x="1031660" y="490154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4</a:t>
            </a:r>
          </a:p>
        </p:txBody>
      </p:sp>
      <p:sp>
        <p:nvSpPr>
          <p:cNvPr id="26" name="TextBox 27">
            <a:extLst>
              <a:ext uri="{FF2B5EF4-FFF2-40B4-BE49-F238E27FC236}">
                <a16:creationId xmlns:a16="http://schemas.microsoft.com/office/drawing/2014/main" id="{2055019E-6C00-11B3-9FDC-956E7555C197}"/>
              </a:ext>
            </a:extLst>
          </p:cNvPr>
          <p:cNvSpPr txBox="1"/>
          <p:nvPr/>
        </p:nvSpPr>
        <p:spPr>
          <a:xfrm>
            <a:off x="2531731" y="4158207"/>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27" name="TextBox 27">
            <a:extLst>
              <a:ext uri="{FF2B5EF4-FFF2-40B4-BE49-F238E27FC236}">
                <a16:creationId xmlns:a16="http://schemas.microsoft.com/office/drawing/2014/main" id="{43A25794-CF3C-2EBA-A52F-5D6587C7BA5E}"/>
              </a:ext>
            </a:extLst>
          </p:cNvPr>
          <p:cNvSpPr txBox="1"/>
          <p:nvPr/>
        </p:nvSpPr>
        <p:spPr>
          <a:xfrm>
            <a:off x="1448550" y="490089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8" name="TextBox 27">
            <a:extLst>
              <a:ext uri="{FF2B5EF4-FFF2-40B4-BE49-F238E27FC236}">
                <a16:creationId xmlns:a16="http://schemas.microsoft.com/office/drawing/2014/main" id="{2055019E-6C00-11B3-9FDC-956E7555C197}"/>
              </a:ext>
            </a:extLst>
          </p:cNvPr>
          <p:cNvSpPr txBox="1"/>
          <p:nvPr/>
        </p:nvSpPr>
        <p:spPr>
          <a:xfrm>
            <a:off x="2960866" y="4169379"/>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5</a:t>
            </a:r>
          </a:p>
        </p:txBody>
      </p:sp>
      <p:sp>
        <p:nvSpPr>
          <p:cNvPr id="29" name="TextBox 27">
            <a:extLst>
              <a:ext uri="{FF2B5EF4-FFF2-40B4-BE49-F238E27FC236}">
                <a16:creationId xmlns:a16="http://schemas.microsoft.com/office/drawing/2014/main" id="{0947AA5F-F504-3ACC-9494-63118FBC2329}"/>
              </a:ext>
            </a:extLst>
          </p:cNvPr>
          <p:cNvSpPr txBox="1"/>
          <p:nvPr/>
        </p:nvSpPr>
        <p:spPr>
          <a:xfrm>
            <a:off x="1414497" y="564114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pic>
        <p:nvPicPr>
          <p:cNvPr id="30" name="Picture 29"/>
          <p:cNvPicPr>
            <a:picLocks noChangeAspect="1"/>
          </p:cNvPicPr>
          <p:nvPr/>
        </p:nvPicPr>
        <p:blipFill>
          <a:blip r:embed="rId5"/>
          <a:stretch>
            <a:fillRect/>
          </a:stretch>
        </p:blipFill>
        <p:spPr>
          <a:xfrm>
            <a:off x="3430315" y="5916280"/>
            <a:ext cx="5523455" cy="1219306"/>
          </a:xfrm>
          <a:prstGeom prst="rect">
            <a:avLst/>
          </a:prstGeom>
        </p:spPr>
      </p:pic>
    </p:spTree>
    <p:extLst>
      <p:ext uri="{BB962C8B-B14F-4D97-AF65-F5344CB8AC3E}">
        <p14:creationId xmlns:p14="http://schemas.microsoft.com/office/powerpoint/2010/main" val="18785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randombar(horizont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randombar(horizont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randombar(horizontal)">
                                      <p:cBhvr>
                                        <p:cTn id="65" dur="500"/>
                                        <p:tgtEl>
                                          <p:spTgt spid="13"/>
                                        </p:tgtEl>
                                      </p:cBhvr>
                                    </p:animEffect>
                                  </p:childTnLst>
                                </p:cTn>
                              </p:par>
                            </p:childTnLst>
                          </p:cTn>
                        </p:par>
                        <p:par>
                          <p:cTn id="66" fill="hold">
                            <p:stCondLst>
                              <p:cond delay="500"/>
                            </p:stCondLst>
                            <p:childTnLst>
                              <p:par>
                                <p:cTn id="67" presetID="14" presetClass="entr" presetSubtype="10"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randombar(horizont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randombar(horizont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randombar(horizont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1" grpId="0"/>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71363"/>
            <a:ext cx="12484403" cy="6929363"/>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1288308"/>
            <a:ext cx="11452625" cy="5195458"/>
            <a:chOff x="0" y="0"/>
            <a:chExt cx="4524494" cy="2052527"/>
          </a:xfrm>
        </p:grpSpPr>
        <p:sp>
          <p:nvSpPr>
            <p:cNvPr id="4" name="Freeform 4"/>
            <p:cNvSpPr/>
            <p:nvPr/>
          </p:nvSpPr>
          <p:spPr>
            <a:xfrm>
              <a:off x="0" y="0"/>
              <a:ext cx="4524494" cy="2052526"/>
            </a:xfrm>
            <a:custGeom>
              <a:avLst/>
              <a:gdLst/>
              <a:ahLst/>
              <a:cxnLst/>
              <a:rect l="l" t="t" r="r" b="b"/>
              <a:pathLst>
                <a:path w="4524494" h="2052526">
                  <a:moveTo>
                    <a:pt x="0" y="0"/>
                  </a:moveTo>
                  <a:lnTo>
                    <a:pt x="4524494" y="0"/>
                  </a:lnTo>
                  <a:lnTo>
                    <a:pt x="4524494" y="2052526"/>
                  </a:lnTo>
                  <a:lnTo>
                    <a:pt x="0" y="2052526"/>
                  </a:lnTo>
                  <a:close/>
                </a:path>
              </a:pathLst>
            </a:custGeom>
            <a:solidFill>
              <a:srgbClr val="FFFFFF"/>
            </a:solidFill>
          </p:spPr>
          <p:txBody>
            <a:bodyPr/>
            <a:lstStyle/>
            <a:p>
              <a:endParaRPr lang="en-US"/>
            </a:p>
          </p:txBody>
        </p:sp>
        <p:sp>
          <p:nvSpPr>
            <p:cNvPr id="5" name="TextBox 5"/>
            <p:cNvSpPr txBox="1"/>
            <p:nvPr/>
          </p:nvSpPr>
          <p:spPr>
            <a:xfrm>
              <a:off x="0" y="-38100"/>
              <a:ext cx="4524494" cy="209062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4166577" y="73298"/>
            <a:ext cx="3858847" cy="1225005"/>
            <a:chOff x="0" y="-57150"/>
            <a:chExt cx="1524483" cy="483952"/>
          </a:xfrm>
        </p:grpSpPr>
        <p:sp>
          <p:nvSpPr>
            <p:cNvPr id="7" name="Freeform 7"/>
            <p:cNvSpPr/>
            <p:nvPr/>
          </p:nvSpPr>
          <p:spPr>
            <a:xfrm>
              <a:off x="0" y="0"/>
              <a:ext cx="1524483" cy="369652"/>
            </a:xfrm>
            <a:custGeom>
              <a:avLst/>
              <a:gdLst/>
              <a:ahLst/>
              <a:cxnLst/>
              <a:rect l="l" t="t" r="r" b="b"/>
              <a:pathLst>
                <a:path w="1524483" h="369652">
                  <a:moveTo>
                    <a:pt x="26750" y="0"/>
                  </a:moveTo>
                  <a:lnTo>
                    <a:pt x="1497732" y="0"/>
                  </a:lnTo>
                  <a:cubicBezTo>
                    <a:pt x="1504827" y="0"/>
                    <a:pt x="1511631" y="2818"/>
                    <a:pt x="1516648" y="7835"/>
                  </a:cubicBezTo>
                  <a:cubicBezTo>
                    <a:pt x="1521664" y="12852"/>
                    <a:pt x="1524483" y="19656"/>
                    <a:pt x="1524483" y="26750"/>
                  </a:cubicBezTo>
                  <a:lnTo>
                    <a:pt x="1524483" y="342902"/>
                  </a:lnTo>
                  <a:cubicBezTo>
                    <a:pt x="1524483" y="349997"/>
                    <a:pt x="1521664" y="356801"/>
                    <a:pt x="1516648" y="361817"/>
                  </a:cubicBezTo>
                  <a:cubicBezTo>
                    <a:pt x="1511631" y="366834"/>
                    <a:pt x="1504827" y="369652"/>
                    <a:pt x="1497732" y="369652"/>
                  </a:cubicBezTo>
                  <a:lnTo>
                    <a:pt x="26750" y="369652"/>
                  </a:lnTo>
                  <a:cubicBezTo>
                    <a:pt x="19656" y="369652"/>
                    <a:pt x="12852" y="366834"/>
                    <a:pt x="7835" y="361817"/>
                  </a:cubicBezTo>
                  <a:cubicBezTo>
                    <a:pt x="2818" y="356801"/>
                    <a:pt x="0" y="349997"/>
                    <a:pt x="0" y="342902"/>
                  </a:cubicBezTo>
                  <a:lnTo>
                    <a:pt x="0" y="26750"/>
                  </a:lnTo>
                  <a:cubicBezTo>
                    <a:pt x="0" y="19656"/>
                    <a:pt x="2818" y="12852"/>
                    <a:pt x="7835" y="7835"/>
                  </a:cubicBezTo>
                  <a:cubicBezTo>
                    <a:pt x="12852" y="2818"/>
                    <a:pt x="19656" y="0"/>
                    <a:pt x="26750" y="0"/>
                  </a:cubicBezTo>
                  <a:close/>
                </a:path>
              </a:pathLst>
            </a:custGeom>
            <a:solidFill>
              <a:srgbClr val="FFFFFF"/>
            </a:solidFill>
            <a:ln w="38100" cap="sq">
              <a:solidFill>
                <a:srgbClr val="000000"/>
              </a:solidFill>
              <a:prstDash val="lgDash"/>
              <a:miter/>
            </a:ln>
          </p:spPr>
          <p:txBody>
            <a:bodyPr/>
            <a:lstStyle/>
            <a:p>
              <a:endParaRPr lang="en-US"/>
            </a:p>
          </p:txBody>
        </p:sp>
        <p:sp>
          <p:nvSpPr>
            <p:cNvPr id="8" name="TextBox 8"/>
            <p:cNvSpPr txBox="1"/>
            <p:nvPr/>
          </p:nvSpPr>
          <p:spPr>
            <a:xfrm>
              <a:off x="0" y="-57150"/>
              <a:ext cx="1524483"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6 : 25 = ?</a:t>
              </a:r>
            </a:p>
          </p:txBody>
        </p:sp>
      </p:grpSp>
      <p:sp>
        <p:nvSpPr>
          <p:cNvPr id="13" name="TextBox 13"/>
          <p:cNvSpPr txBox="1"/>
          <p:nvPr/>
        </p:nvSpPr>
        <p:spPr>
          <a:xfrm>
            <a:off x="5518640" y="4479308"/>
            <a:ext cx="3582685" cy="423193"/>
          </a:xfrm>
          <a:prstGeom prst="rect">
            <a:avLst/>
          </a:prstGeom>
        </p:spPr>
        <p:txBody>
          <a:bodyPr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Chuyển</a:t>
            </a:r>
            <a:r>
              <a:rPr lang="en-US" sz="2333" b="1" dirty="0">
                <a:solidFill>
                  <a:srgbClr val="000000"/>
                </a:solidFill>
                <a:latin typeface="Open Sans Bold"/>
                <a:ea typeface="Open Sans Bold"/>
                <a:cs typeface="Open Sans Bold"/>
                <a:sym typeface="Open Sans Bold"/>
              </a:rPr>
              <a:t> 6 </a:t>
            </a:r>
            <a:r>
              <a:rPr lang="en-US" sz="2333" b="1" dirty="0" err="1">
                <a:solidFill>
                  <a:srgbClr val="000000"/>
                </a:solidFill>
                <a:latin typeface="Open Sans Bold"/>
                <a:ea typeface="Open Sans Bold"/>
                <a:cs typeface="Open Sans Bold"/>
                <a:sym typeface="Open Sans Bold"/>
              </a:rPr>
              <a:t>thành</a:t>
            </a:r>
            <a:r>
              <a:rPr lang="en-US" sz="2333" b="1" dirty="0">
                <a:solidFill>
                  <a:srgbClr val="000000"/>
                </a:solidFill>
                <a:latin typeface="Open Sans Bold"/>
                <a:ea typeface="Open Sans Bold"/>
                <a:cs typeface="Open Sans Bold"/>
                <a:sym typeface="Open Sans Bold"/>
              </a:rPr>
              <a:t> 6,0.</a:t>
            </a:r>
          </a:p>
        </p:txBody>
      </p:sp>
      <p:sp>
        <p:nvSpPr>
          <p:cNvPr id="14" name="TextBox 14"/>
          <p:cNvSpPr txBox="1"/>
          <p:nvPr/>
        </p:nvSpPr>
        <p:spPr>
          <a:xfrm>
            <a:off x="5518640" y="4928042"/>
            <a:ext cx="6303673" cy="846386"/>
          </a:xfrm>
          <a:prstGeom prst="rect">
            <a:avLst/>
          </a:prstGeom>
        </p:spPr>
        <p:txBody>
          <a:bodyPr wrap="square" lIns="0" tIns="0" rIns="0" bIns="0" rtlCol="0" anchor="t">
            <a:spAutoFit/>
          </a:bodyPr>
          <a:lstStyle/>
          <a:p>
            <a:pPr marL="503791" lvl="1" indent="-251895" defTabSz="609630">
              <a:lnSpc>
                <a:spcPts val="3266"/>
              </a:lnSpc>
              <a:buFont typeface="Arial"/>
              <a:buChar char="•"/>
            </a:pPr>
            <a:r>
              <a:rPr lang="en-US" sz="2333" b="1" dirty="0" err="1">
                <a:solidFill>
                  <a:srgbClr val="000000"/>
                </a:solidFill>
                <a:latin typeface="Open Sans Bold"/>
                <a:ea typeface="Open Sans Bold"/>
                <a:cs typeface="Open Sans Bold"/>
                <a:sym typeface="Open Sans Bold"/>
              </a:rPr>
              <a:t>Đặt</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tính</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rồi</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tính</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như</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phép</a:t>
            </a:r>
            <a:r>
              <a:rPr lang="en-US" sz="2333" b="1" dirty="0">
                <a:solidFill>
                  <a:srgbClr val="000000"/>
                </a:solidFill>
                <a:latin typeface="Open Sans Bold"/>
                <a:ea typeface="Open Sans Bold"/>
                <a:cs typeface="Open Sans Bold"/>
                <a:sym typeface="Open Sans Bold"/>
              </a:rPr>
              <a:t> chia </a:t>
            </a:r>
            <a:r>
              <a:rPr lang="en-US" sz="2333" b="1" dirty="0">
                <a:solidFill>
                  <a:srgbClr val="FF3131"/>
                </a:solidFill>
                <a:latin typeface="Open Sans Bold"/>
                <a:ea typeface="Open Sans Bold"/>
                <a:cs typeface="Open Sans Bold"/>
                <a:sym typeface="Open Sans Bold"/>
              </a:rPr>
              <a:t>6,0 : 25</a:t>
            </a:r>
          </a:p>
          <a:p>
            <a:pPr defTabSz="609630">
              <a:lnSpc>
                <a:spcPts val="3266"/>
              </a:lnSpc>
            </a:pPr>
            <a:r>
              <a:rPr lang="en-US" sz="2333" b="1" dirty="0">
                <a:solidFill>
                  <a:srgbClr val="000000"/>
                </a:solidFill>
                <a:latin typeface="Open Sans Bold"/>
                <a:ea typeface="Open Sans Bold"/>
                <a:cs typeface="Open Sans Bold"/>
                <a:sym typeface="Open Sans Bold"/>
              </a:rPr>
              <a:t>       (chia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thập</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phân</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cho</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số</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tự</a:t>
            </a:r>
            <a:r>
              <a:rPr lang="en-US" sz="2333" b="1" dirty="0">
                <a:solidFill>
                  <a:srgbClr val="000000"/>
                </a:solidFill>
                <a:latin typeface="Open Sans Bold"/>
                <a:ea typeface="Open Sans Bold"/>
                <a:cs typeface="Open Sans Bold"/>
                <a:sym typeface="Open Sans Bold"/>
              </a:rPr>
              <a:t> </a:t>
            </a:r>
            <a:r>
              <a:rPr lang="en-US" sz="2333" b="1" dirty="0" err="1">
                <a:solidFill>
                  <a:srgbClr val="000000"/>
                </a:solidFill>
                <a:latin typeface="Open Sans Bold"/>
                <a:ea typeface="Open Sans Bold"/>
                <a:cs typeface="Open Sans Bold"/>
                <a:sym typeface="Open Sans Bold"/>
              </a:rPr>
              <a:t>nhiên</a:t>
            </a:r>
            <a:r>
              <a:rPr lang="en-US" sz="2333" b="1" dirty="0">
                <a:solidFill>
                  <a:srgbClr val="000000"/>
                </a:solidFill>
                <a:latin typeface="Open Sans Bold"/>
                <a:ea typeface="Open Sans Bold"/>
                <a:cs typeface="Open Sans Bold"/>
                <a:sym typeface="Open Sans Bold"/>
              </a:rPr>
              <a:t>)</a:t>
            </a:r>
          </a:p>
        </p:txBody>
      </p:sp>
      <p:pic>
        <p:nvPicPr>
          <p:cNvPr id="16" name="Picture 15"/>
          <p:cNvPicPr>
            <a:picLocks noChangeAspect="1"/>
          </p:cNvPicPr>
          <p:nvPr/>
        </p:nvPicPr>
        <p:blipFill>
          <a:blip r:embed="rId4"/>
          <a:stretch>
            <a:fillRect/>
          </a:stretch>
        </p:blipFill>
        <p:spPr>
          <a:xfrm>
            <a:off x="506893" y="3009529"/>
            <a:ext cx="2085013" cy="3785944"/>
          </a:xfrm>
          <a:prstGeom prst="rect">
            <a:avLst/>
          </a:prstGeom>
        </p:spPr>
      </p:pic>
      <p:grpSp>
        <p:nvGrpSpPr>
          <p:cNvPr id="17" name="Group 16">
            <a:extLst>
              <a:ext uri="{FF2B5EF4-FFF2-40B4-BE49-F238E27FC236}">
                <a16:creationId xmlns:a16="http://schemas.microsoft.com/office/drawing/2014/main" id="{D4E19E7A-94B1-10BA-8A43-EB2BF68D521C}"/>
              </a:ext>
            </a:extLst>
          </p:cNvPr>
          <p:cNvGrpSpPr/>
          <p:nvPr/>
        </p:nvGrpSpPr>
        <p:grpSpPr>
          <a:xfrm>
            <a:off x="1256485" y="2366417"/>
            <a:ext cx="6768939" cy="1852079"/>
            <a:chOff x="6657508" y="4587197"/>
            <a:chExt cx="6768939" cy="1852079"/>
          </a:xfrm>
        </p:grpSpPr>
        <p:sp>
          <p:nvSpPr>
            <p:cNvPr id="18" name="TextBox 27"/>
            <p:cNvSpPr txBox="1"/>
            <p:nvPr/>
          </p:nvSpPr>
          <p:spPr>
            <a:xfrm>
              <a:off x="6657508" y="5041699"/>
              <a:ext cx="6768939" cy="512961"/>
            </a:xfrm>
            <a:prstGeom prst="rect">
              <a:avLst/>
            </a:prstGeom>
          </p:spPr>
          <p:txBody>
            <a:bodyPr wrap="square" lIns="0" tIns="0" rIns="0" bIns="0" rtlCol="0" anchor="t">
              <a:spAutoFit/>
            </a:bodyPr>
            <a:lstStyle/>
            <a:p>
              <a:pPr algn="ctr">
                <a:lnSpc>
                  <a:spcPts val="3999"/>
                </a:lnSpc>
              </a:pPr>
              <a:r>
                <a:rPr lang="en-US" sz="5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Sniglet"/>
                </a:rPr>
                <a:t>6        25</a:t>
              </a:r>
            </a:p>
          </p:txBody>
        </p:sp>
        <p:cxnSp>
          <p:nvCxnSpPr>
            <p:cNvPr id="19" name="Straight Connector 18">
              <a:extLst>
                <a:ext uri="{FF2B5EF4-FFF2-40B4-BE49-F238E27FC236}">
                  <a16:creationId xmlns:a16="http://schemas.microsoft.com/office/drawing/2014/main" id="{FE5C84B9-C7BD-EA0F-5FAA-242DC4EB978A}"/>
                </a:ext>
              </a:extLst>
            </p:cNvPr>
            <p:cNvCxnSpPr/>
            <p:nvPr/>
          </p:nvCxnSpPr>
          <p:spPr>
            <a:xfrm>
              <a:off x="10198532" y="4587197"/>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EEC82F-CFB3-4FE3-42EE-79ABFE6564A0}"/>
                </a:ext>
              </a:extLst>
            </p:cNvPr>
            <p:cNvCxnSpPr>
              <a:cxnSpLocks/>
            </p:cNvCxnSpPr>
            <p:nvPr/>
          </p:nvCxnSpPr>
          <p:spPr>
            <a:xfrm rot="16200000" flipV="1">
              <a:off x="11124571" y="4615555"/>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7">
            <a:extLst>
              <a:ext uri="{FF2B5EF4-FFF2-40B4-BE49-F238E27FC236}">
                <a16:creationId xmlns:a16="http://schemas.microsoft.com/office/drawing/2014/main" id="{ADC33C86-1944-0EA4-0D8B-C6A6C2FBC8D1}"/>
              </a:ext>
            </a:extLst>
          </p:cNvPr>
          <p:cNvSpPr txBox="1"/>
          <p:nvPr/>
        </p:nvSpPr>
        <p:spPr>
          <a:xfrm>
            <a:off x="3141067" y="3761282"/>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1</a:t>
            </a:r>
          </a:p>
        </p:txBody>
      </p:sp>
      <p:sp>
        <p:nvSpPr>
          <p:cNvPr id="22" name="TextBox 27">
            <a:extLst>
              <a:ext uri="{FF2B5EF4-FFF2-40B4-BE49-F238E27FC236}">
                <a16:creationId xmlns:a16="http://schemas.microsoft.com/office/drawing/2014/main" id="{43A25794-CF3C-2EBA-A52F-5D6587C7BA5E}"/>
              </a:ext>
            </a:extLst>
          </p:cNvPr>
          <p:cNvSpPr txBox="1"/>
          <p:nvPr/>
        </p:nvSpPr>
        <p:spPr>
          <a:xfrm>
            <a:off x="3630902" y="3742853"/>
            <a:ext cx="979670" cy="512961"/>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3" name="TextBox 27">
            <a:extLst>
              <a:ext uri="{FF2B5EF4-FFF2-40B4-BE49-F238E27FC236}">
                <a16:creationId xmlns:a16="http://schemas.microsoft.com/office/drawing/2014/main" id="{2055019E-6C00-11B3-9FDC-956E7555C197}"/>
              </a:ext>
            </a:extLst>
          </p:cNvPr>
          <p:cNvSpPr txBox="1"/>
          <p:nvPr/>
        </p:nvSpPr>
        <p:spPr>
          <a:xfrm>
            <a:off x="4941962" y="3701383"/>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a:t>
            </a:r>
          </a:p>
        </p:txBody>
      </p:sp>
      <p:sp>
        <p:nvSpPr>
          <p:cNvPr id="25" name="TextBox 27">
            <a:extLst>
              <a:ext uri="{FF2B5EF4-FFF2-40B4-BE49-F238E27FC236}">
                <a16:creationId xmlns:a16="http://schemas.microsoft.com/office/drawing/2014/main" id="{2055019E-6C00-11B3-9FDC-956E7555C197}"/>
              </a:ext>
            </a:extLst>
          </p:cNvPr>
          <p:cNvSpPr txBox="1"/>
          <p:nvPr/>
        </p:nvSpPr>
        <p:spPr>
          <a:xfrm>
            <a:off x="5251661" y="3710592"/>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26" name="TextBox 27">
            <a:extLst>
              <a:ext uri="{FF2B5EF4-FFF2-40B4-BE49-F238E27FC236}">
                <a16:creationId xmlns:a16="http://schemas.microsoft.com/office/drawing/2014/main" id="{43A25794-CF3C-2EBA-A52F-5D6587C7BA5E}"/>
              </a:ext>
            </a:extLst>
          </p:cNvPr>
          <p:cNvSpPr txBox="1"/>
          <p:nvPr/>
        </p:nvSpPr>
        <p:spPr>
          <a:xfrm>
            <a:off x="4034434" y="3742853"/>
            <a:ext cx="979670" cy="512961"/>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7" name="TextBox 26">
            <a:extLst>
              <a:ext uri="{FF2B5EF4-FFF2-40B4-BE49-F238E27FC236}">
                <a16:creationId xmlns:a16="http://schemas.microsoft.com/office/drawing/2014/main" id="{2055019E-6C00-11B3-9FDC-956E7555C197}"/>
              </a:ext>
            </a:extLst>
          </p:cNvPr>
          <p:cNvSpPr txBox="1"/>
          <p:nvPr/>
        </p:nvSpPr>
        <p:spPr>
          <a:xfrm>
            <a:off x="5637398" y="3719801"/>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4</a:t>
            </a:r>
          </a:p>
        </p:txBody>
      </p:sp>
      <p:sp>
        <p:nvSpPr>
          <p:cNvPr id="28" name="TextBox 27">
            <a:extLst>
              <a:ext uri="{FF2B5EF4-FFF2-40B4-BE49-F238E27FC236}">
                <a16:creationId xmlns:a16="http://schemas.microsoft.com/office/drawing/2014/main" id="{0947AA5F-F504-3ACC-9494-63118FBC2329}"/>
              </a:ext>
            </a:extLst>
          </p:cNvPr>
          <p:cNvSpPr txBox="1"/>
          <p:nvPr/>
        </p:nvSpPr>
        <p:spPr>
          <a:xfrm>
            <a:off x="4056842" y="4584225"/>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29" name="TextBox 27">
            <a:extLst>
              <a:ext uri="{FF2B5EF4-FFF2-40B4-BE49-F238E27FC236}">
                <a16:creationId xmlns:a16="http://schemas.microsoft.com/office/drawing/2014/main" id="{30172A51-E7CA-4C4C-CBDD-23C2C1770F53}"/>
              </a:ext>
            </a:extLst>
          </p:cNvPr>
          <p:cNvSpPr txBox="1"/>
          <p:nvPr/>
        </p:nvSpPr>
        <p:spPr>
          <a:xfrm>
            <a:off x="4689600" y="3719802"/>
            <a:ext cx="979670" cy="550279"/>
          </a:xfrm>
          <a:prstGeom prst="rect">
            <a:avLst/>
          </a:prstGeom>
        </p:spPr>
        <p:txBody>
          <a:bodyPr wrap="square" lIns="0" tIns="0" rIns="0" bIns="0" rtlCol="0" anchor="t">
            <a:spAutoFit/>
          </a:bodyPr>
          <a:lstStyle/>
          <a:p>
            <a:pPr algn="ctr">
              <a:lnSpc>
                <a:spcPts val="3999"/>
              </a:lnSpc>
            </a:pPr>
            <a:r>
              <a:rPr lang="en-US" sz="50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pic>
        <p:nvPicPr>
          <p:cNvPr id="30" name="Picture 29"/>
          <p:cNvPicPr>
            <a:picLocks noChangeAspect="1"/>
          </p:cNvPicPr>
          <p:nvPr/>
        </p:nvPicPr>
        <p:blipFill>
          <a:blip r:embed="rId5"/>
          <a:stretch>
            <a:fillRect/>
          </a:stretch>
        </p:blipFill>
        <p:spPr>
          <a:xfrm>
            <a:off x="639606" y="1524910"/>
            <a:ext cx="10912786" cy="969348"/>
          </a:xfrm>
          <a:prstGeom prst="rect">
            <a:avLst/>
          </a:prstGeom>
        </p:spPr>
      </p:pic>
      <p:sp>
        <p:nvSpPr>
          <p:cNvPr id="31" name="TextBox 27">
            <a:extLst>
              <a:ext uri="{FF2B5EF4-FFF2-40B4-BE49-F238E27FC236}">
                <a16:creationId xmlns:a16="http://schemas.microsoft.com/office/drawing/2014/main" id="{43A25794-CF3C-2EBA-A52F-5D6587C7BA5E}"/>
              </a:ext>
            </a:extLst>
          </p:cNvPr>
          <p:cNvSpPr txBox="1"/>
          <p:nvPr/>
        </p:nvSpPr>
        <p:spPr>
          <a:xfrm>
            <a:off x="3578686" y="2820919"/>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pic>
        <p:nvPicPr>
          <p:cNvPr id="32" name="Picture 31"/>
          <p:cNvPicPr>
            <a:picLocks noChangeAspect="1"/>
          </p:cNvPicPr>
          <p:nvPr/>
        </p:nvPicPr>
        <p:blipFill>
          <a:blip r:embed="rId6"/>
          <a:stretch>
            <a:fillRect/>
          </a:stretch>
        </p:blipFill>
        <p:spPr>
          <a:xfrm>
            <a:off x="5786986" y="5647130"/>
            <a:ext cx="4206605" cy="1225402"/>
          </a:xfrm>
          <a:prstGeom prst="rect">
            <a:avLst/>
          </a:prstGeom>
        </p:spPr>
      </p:pic>
    </p:spTree>
    <p:extLst>
      <p:ext uri="{BB962C8B-B14F-4D97-AF65-F5344CB8AC3E}">
        <p14:creationId xmlns:p14="http://schemas.microsoft.com/office/powerpoint/2010/main" val="19787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randombar(horizont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randombar(horizont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randombar(horizontal)">
                                      <p:cBhvr>
                                        <p:cTn id="60" dur="500"/>
                                        <p:tgtEl>
                                          <p:spTgt spid="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randombar(horizont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P spid="22" grpId="0"/>
      <p:bldP spid="23" grpId="0"/>
      <p:bldP spid="25" grpId="0"/>
      <p:bldP spid="26" grpId="0"/>
      <p:bldP spid="27" grpId="0"/>
      <p:bldP spid="28"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TextBox 7"/>
          <p:cNvSpPr txBox="1"/>
          <p:nvPr/>
        </p:nvSpPr>
        <p:spPr>
          <a:xfrm>
            <a:off x="3158600" y="759005"/>
            <a:ext cx="8663713" cy="4616648"/>
          </a:xfrm>
          <a:prstGeom prst="rect">
            <a:avLst/>
          </a:prstGeom>
        </p:spPr>
        <p:txBody>
          <a:bodyPr lIns="0" tIns="0" rIns="0" bIns="0" rtlCol="0" anchor="t">
            <a:spAutoFit/>
          </a:bodyPr>
          <a:lstStyle/>
          <a:p>
            <a:pPr defTabSz="609630">
              <a:lnSpc>
                <a:spcPts val="4480"/>
              </a:lnSpc>
            </a:pPr>
            <a:r>
              <a:rPr lang="en-US" sz="3199" b="1" dirty="0" err="1">
                <a:solidFill>
                  <a:srgbClr val="000000"/>
                </a:solidFill>
                <a:latin typeface="Open Sans Bold"/>
                <a:ea typeface="Open Sans Bold"/>
                <a:cs typeface="Open Sans Bold"/>
                <a:sym typeface="Open Sans Bold"/>
              </a:rPr>
              <a:t>Khi</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tự</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nhiên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tự</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nhiên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mà</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còn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ta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tục</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như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sau</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dấu</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phẩy</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thương</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thêm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chữ</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0 </a:t>
            </a:r>
            <a:r>
              <a:rPr lang="en-US" sz="3199" b="1" dirty="0" err="1">
                <a:solidFill>
                  <a:srgbClr val="000000"/>
                </a:solidFill>
                <a:latin typeface="Open Sans Bold"/>
                <a:ea typeface="Open Sans Bold"/>
                <a:cs typeface="Open Sans Bold"/>
                <a:sym typeface="Open Sans Bold"/>
              </a:rPr>
              <a:t>rồi</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a:t>
            </a:r>
          </a:p>
          <a:p>
            <a:pPr marL="690909" lvl="1" indent="-345455" defTabSz="609630">
              <a:lnSpc>
                <a:spcPts val="4480"/>
              </a:lnSpc>
              <a:buFont typeface="Arial"/>
              <a:buChar char="•"/>
            </a:pPr>
            <a:r>
              <a:rPr lang="en-US" sz="3199" b="1" dirty="0" err="1">
                <a:solidFill>
                  <a:srgbClr val="000000"/>
                </a:solidFill>
                <a:latin typeface="Open Sans Bold"/>
                <a:ea typeface="Open Sans Bold"/>
                <a:cs typeface="Open Sans Bold"/>
                <a:sym typeface="Open Sans Bold"/>
              </a:rPr>
              <a:t>Nếu</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còn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nữa</a:t>
            </a:r>
            <a:r>
              <a:rPr lang="en-US" sz="3199" b="1" dirty="0">
                <a:solidFill>
                  <a:srgbClr val="000000"/>
                </a:solidFill>
                <a:latin typeface="Open Sans Bold"/>
                <a:ea typeface="Open Sans Bold"/>
                <a:cs typeface="Open Sans Bold"/>
                <a:sym typeface="Open Sans Bold"/>
              </a:rPr>
              <a:t>, ta </a:t>
            </a:r>
            <a:r>
              <a:rPr lang="en-US" sz="3199" b="1" dirty="0" err="1">
                <a:solidFill>
                  <a:srgbClr val="000000"/>
                </a:solidFill>
                <a:latin typeface="Open Sans Bold"/>
                <a:ea typeface="Open Sans Bold"/>
                <a:cs typeface="Open Sans Bold"/>
                <a:sym typeface="Open Sans Bold"/>
              </a:rPr>
              <a:t>lại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viết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thêm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vào</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bên</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phải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dư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một</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chữ</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số</a:t>
            </a:r>
            <a:r>
              <a:rPr lang="en-US" sz="3199" b="1" dirty="0">
                <a:solidFill>
                  <a:srgbClr val="000000"/>
                </a:solidFill>
                <a:latin typeface="Open Sans Bold"/>
                <a:ea typeface="Open Sans Bold"/>
                <a:cs typeface="Open Sans Bold"/>
                <a:sym typeface="Open Sans Bold"/>
              </a:rPr>
              <a:t> 0 </a:t>
            </a:r>
            <a:r>
              <a:rPr lang="en-US" sz="3199" b="1" dirty="0" err="1">
                <a:solidFill>
                  <a:srgbClr val="000000"/>
                </a:solidFill>
                <a:latin typeface="Open Sans Bold"/>
                <a:ea typeface="Open Sans Bold"/>
                <a:cs typeface="Open Sans Bold"/>
                <a:sym typeface="Open Sans Bold"/>
              </a:rPr>
              <a:t>rồi</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tiếp</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tục</a:t>
            </a:r>
            <a:r>
              <a:rPr lang="en-US" sz="3199" b="1" dirty="0">
                <a:solidFill>
                  <a:srgbClr val="000000"/>
                </a:solidFill>
                <a:latin typeface="Open Sans Bold"/>
                <a:ea typeface="Open Sans Bold"/>
                <a:cs typeface="Open Sans Bold"/>
                <a:sym typeface="Open Sans Bold"/>
              </a:rPr>
              <a:t> chia </a:t>
            </a:r>
            <a:r>
              <a:rPr lang="en-US" sz="3199" b="1" dirty="0" err="1">
                <a:solidFill>
                  <a:srgbClr val="000000"/>
                </a:solidFill>
                <a:latin typeface="Open Sans Bold"/>
                <a:ea typeface="Open Sans Bold"/>
                <a:cs typeface="Open Sans Bold"/>
                <a:sym typeface="Open Sans Bold"/>
              </a:rPr>
              <a:t>và</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có</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thể</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cứ</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làm</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như</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thế</a:t>
            </a:r>
            <a:r>
              <a:rPr lang="en-US" sz="3199" b="1" dirty="0">
                <a:solidFill>
                  <a:srgbClr val="000000"/>
                </a:solidFill>
                <a:latin typeface="Open Sans Bold"/>
                <a:ea typeface="Open Sans Bold"/>
                <a:cs typeface="Open Sans Bold"/>
                <a:sym typeface="Open Sans Bold"/>
              </a:rPr>
              <a:t> </a:t>
            </a:r>
            <a:r>
              <a:rPr lang="en-US" sz="3199" b="1" dirty="0" err="1">
                <a:solidFill>
                  <a:srgbClr val="000000"/>
                </a:solidFill>
                <a:latin typeface="Open Sans Bold"/>
                <a:ea typeface="Open Sans Bold"/>
                <a:cs typeface="Open Sans Bold"/>
                <a:sym typeface="Open Sans Bold"/>
              </a:rPr>
              <a:t>mãi</a:t>
            </a:r>
            <a:r>
              <a:rPr lang="en-US" sz="3199" b="1" dirty="0">
                <a:solidFill>
                  <a:srgbClr val="000000"/>
                </a:solidFill>
                <a:latin typeface="Open Sans Bold"/>
                <a:ea typeface="Open Sans Bold"/>
                <a:cs typeface="Open Sans Bold"/>
                <a:sym typeface="Open Sans Bold"/>
              </a:rPr>
              <a:t>.</a:t>
            </a:r>
          </a:p>
        </p:txBody>
      </p:sp>
      <p:pic>
        <p:nvPicPr>
          <p:cNvPr id="9" name="Picture 8"/>
          <p:cNvPicPr>
            <a:picLocks noChangeAspect="1"/>
          </p:cNvPicPr>
          <p:nvPr/>
        </p:nvPicPr>
        <p:blipFill>
          <a:blip r:embed="rId4"/>
          <a:stretch>
            <a:fillRect/>
          </a:stretch>
        </p:blipFill>
        <p:spPr>
          <a:xfrm>
            <a:off x="-73959" y="3067329"/>
            <a:ext cx="3676207" cy="3822523"/>
          </a:xfrm>
          <a:prstGeom prst="rect">
            <a:avLst/>
          </a:prstGeom>
        </p:spPr>
      </p:pic>
    </p:spTree>
    <p:extLst>
      <p:ext uri="{BB962C8B-B14F-4D97-AF65-F5344CB8AC3E}">
        <p14:creationId xmlns:p14="http://schemas.microsoft.com/office/powerpoint/2010/main" val="26678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8617" y="2474317"/>
            <a:ext cx="3727824" cy="4124840"/>
          </a:xfrm>
          <a:custGeom>
            <a:avLst/>
            <a:gdLst/>
            <a:ahLst/>
            <a:cxnLst/>
            <a:rect l="l" t="t" r="r" b="b"/>
            <a:pathLst>
              <a:path w="5591736" h="6187260">
                <a:moveTo>
                  <a:pt x="0" y="0"/>
                </a:moveTo>
                <a:lnTo>
                  <a:pt x="5591736" y="0"/>
                </a:lnTo>
                <a:lnTo>
                  <a:pt x="5591736" y="6187260"/>
                </a:lnTo>
                <a:lnTo>
                  <a:pt x="0" y="6187260"/>
                </a:lnTo>
                <a:lnTo>
                  <a:pt x="0" y="0"/>
                </a:lnTo>
                <a:close/>
              </a:path>
            </a:pathLst>
          </a:custGeom>
          <a:blipFill>
            <a:blip r:embed="rId4"/>
            <a:stretch>
              <a:fillRect/>
            </a:stretch>
          </a:blipFill>
        </p:spPr>
        <p:txBody>
          <a:bodyPr/>
          <a:lstStyle/>
          <a:p>
            <a:endParaRPr lang="en-US"/>
          </a:p>
        </p:txBody>
      </p:sp>
      <p:sp>
        <p:nvSpPr>
          <p:cNvPr id="4" name="Freeform 4"/>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4136441" y="2474317"/>
            <a:ext cx="7925158" cy="2299386"/>
          </a:xfrm>
          <a:prstGeom prst="rect">
            <a:avLst/>
          </a:prstGeom>
        </p:spPr>
      </p:pic>
    </p:spTree>
    <p:extLst>
      <p:ext uri="{BB962C8B-B14F-4D97-AF65-F5344CB8AC3E}">
        <p14:creationId xmlns:p14="http://schemas.microsoft.com/office/powerpoint/2010/main" val="1365877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rot="328587">
            <a:off x="158166" y="96412"/>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27119" y="655631"/>
            <a:ext cx="561358" cy="561358"/>
          </a:xfrm>
          <a:custGeom>
            <a:avLst/>
            <a:gdLst/>
            <a:ahLst/>
            <a:cxnLst/>
            <a:rect l="l" t="t" r="r" b="b"/>
            <a:pathLst>
              <a:path w="1623109" h="1623109">
                <a:moveTo>
                  <a:pt x="0" y="0"/>
                </a:moveTo>
                <a:lnTo>
                  <a:pt x="1623109" y="0"/>
                </a:lnTo>
                <a:lnTo>
                  <a:pt x="1623109" y="1623109"/>
                </a:lnTo>
                <a:lnTo>
                  <a:pt x="0" y="1623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525613" y="1535544"/>
            <a:ext cx="2325307" cy="1225005"/>
            <a:chOff x="-1039" y="-63575"/>
            <a:chExt cx="918640" cy="483952"/>
          </a:xfrm>
        </p:grpSpPr>
        <p:sp>
          <p:nvSpPr>
            <p:cNvPr id="10" name="Freeform 10"/>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11" name="TextBox 11"/>
            <p:cNvSpPr txBox="1"/>
            <p:nvPr/>
          </p:nvSpPr>
          <p:spPr>
            <a:xfrm>
              <a:off x="-1039" y="-63575"/>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23 : 4</a:t>
              </a:r>
            </a:p>
          </p:txBody>
        </p:sp>
      </p:grpSp>
      <p:grpSp>
        <p:nvGrpSpPr>
          <p:cNvPr id="12" name="Group 12"/>
          <p:cNvGrpSpPr/>
          <p:nvPr/>
        </p:nvGrpSpPr>
        <p:grpSpPr>
          <a:xfrm>
            <a:off x="4818752" y="1555077"/>
            <a:ext cx="2322677" cy="1225005"/>
            <a:chOff x="0" y="-55858"/>
            <a:chExt cx="917601" cy="483952"/>
          </a:xfrm>
        </p:grpSpPr>
        <p:sp>
          <p:nvSpPr>
            <p:cNvPr id="13" name="Freeform 13"/>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14" name="TextBox 14"/>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15 : 8</a:t>
              </a:r>
            </a:p>
          </p:txBody>
        </p:sp>
      </p:grpSp>
      <p:grpSp>
        <p:nvGrpSpPr>
          <p:cNvPr id="15" name="Group 15"/>
          <p:cNvGrpSpPr/>
          <p:nvPr/>
        </p:nvGrpSpPr>
        <p:grpSpPr>
          <a:xfrm>
            <a:off x="8106629" y="1555077"/>
            <a:ext cx="2322677" cy="1225005"/>
            <a:chOff x="0" y="-55858"/>
            <a:chExt cx="917601" cy="483952"/>
          </a:xfrm>
        </p:grpSpPr>
        <p:sp>
          <p:nvSpPr>
            <p:cNvPr id="16" name="Freeform 16"/>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17" name="TextBox 17"/>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882 : 36</a:t>
              </a:r>
            </a:p>
          </p:txBody>
        </p:sp>
      </p:grpSp>
      <p:pic>
        <p:nvPicPr>
          <p:cNvPr id="21" name="Picture 20"/>
          <p:cNvPicPr>
            <a:picLocks noChangeAspect="1"/>
          </p:cNvPicPr>
          <p:nvPr/>
        </p:nvPicPr>
        <p:blipFill>
          <a:blip r:embed="rId8"/>
          <a:stretch>
            <a:fillRect/>
          </a:stretch>
        </p:blipFill>
        <p:spPr>
          <a:xfrm>
            <a:off x="4684577" y="2972155"/>
            <a:ext cx="2591025" cy="3956647"/>
          </a:xfrm>
          <a:prstGeom prst="rect">
            <a:avLst/>
          </a:prstGeom>
        </p:spPr>
      </p:pic>
      <p:pic>
        <p:nvPicPr>
          <p:cNvPr id="22" name="Picture 21"/>
          <p:cNvPicPr>
            <a:picLocks noChangeAspect="1"/>
          </p:cNvPicPr>
          <p:nvPr/>
        </p:nvPicPr>
        <p:blipFill>
          <a:blip r:embed="rId9"/>
          <a:stretch>
            <a:fillRect/>
          </a:stretch>
        </p:blipFill>
        <p:spPr>
          <a:xfrm>
            <a:off x="1423686" y="353919"/>
            <a:ext cx="4810161" cy="1542422"/>
          </a:xfrm>
          <a:prstGeom prst="rect">
            <a:avLst/>
          </a:prstGeom>
        </p:spPr>
      </p:pic>
    </p:spTree>
    <p:extLst>
      <p:ext uri="{BB962C8B-B14F-4D97-AF65-F5344CB8AC3E}">
        <p14:creationId xmlns:p14="http://schemas.microsoft.com/office/powerpoint/2010/main" val="31008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8" name="Group 9"/>
          <p:cNvGrpSpPr/>
          <p:nvPr/>
        </p:nvGrpSpPr>
        <p:grpSpPr>
          <a:xfrm>
            <a:off x="928713" y="895319"/>
            <a:ext cx="2325307" cy="1225005"/>
            <a:chOff x="-1039" y="-63575"/>
            <a:chExt cx="918640" cy="483952"/>
          </a:xfrm>
        </p:grpSpPr>
        <p:sp>
          <p:nvSpPr>
            <p:cNvPr id="19" name="Freeform 10"/>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20" name="TextBox 11"/>
            <p:cNvSpPr txBox="1"/>
            <p:nvPr/>
          </p:nvSpPr>
          <p:spPr>
            <a:xfrm>
              <a:off x="-1039" y="-63575"/>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23 : 4</a:t>
              </a:r>
            </a:p>
          </p:txBody>
        </p:sp>
      </p:grpSp>
      <p:grpSp>
        <p:nvGrpSpPr>
          <p:cNvPr id="21" name="Group 12"/>
          <p:cNvGrpSpPr/>
          <p:nvPr/>
        </p:nvGrpSpPr>
        <p:grpSpPr>
          <a:xfrm>
            <a:off x="4425052" y="905085"/>
            <a:ext cx="2322677" cy="1225005"/>
            <a:chOff x="0" y="-55858"/>
            <a:chExt cx="917601" cy="483952"/>
          </a:xfrm>
        </p:grpSpPr>
        <p:sp>
          <p:nvSpPr>
            <p:cNvPr id="22" name="Freeform 13"/>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23" name="TextBox 14"/>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15 : 8</a:t>
              </a:r>
            </a:p>
          </p:txBody>
        </p:sp>
      </p:grpSp>
      <p:grpSp>
        <p:nvGrpSpPr>
          <p:cNvPr id="24" name="Group 15"/>
          <p:cNvGrpSpPr/>
          <p:nvPr/>
        </p:nvGrpSpPr>
        <p:grpSpPr>
          <a:xfrm>
            <a:off x="8064765" y="905085"/>
            <a:ext cx="2322677" cy="1225005"/>
            <a:chOff x="0" y="-55858"/>
            <a:chExt cx="917601" cy="483952"/>
          </a:xfrm>
        </p:grpSpPr>
        <p:sp>
          <p:nvSpPr>
            <p:cNvPr id="25" name="Freeform 16"/>
            <p:cNvSpPr/>
            <p:nvPr/>
          </p:nvSpPr>
          <p:spPr>
            <a:xfrm>
              <a:off x="0" y="0"/>
              <a:ext cx="917601" cy="369652"/>
            </a:xfrm>
            <a:custGeom>
              <a:avLst/>
              <a:gdLst/>
              <a:ahLst/>
              <a:cxnLst/>
              <a:rect l="l" t="t" r="r" b="b"/>
              <a:pathLst>
                <a:path w="917601" h="369652">
                  <a:moveTo>
                    <a:pt x="22221" y="0"/>
                  </a:moveTo>
                  <a:lnTo>
                    <a:pt x="895380" y="0"/>
                  </a:lnTo>
                  <a:cubicBezTo>
                    <a:pt x="901273" y="0"/>
                    <a:pt x="906925" y="2341"/>
                    <a:pt x="911092" y="6508"/>
                  </a:cubicBezTo>
                  <a:cubicBezTo>
                    <a:pt x="915260" y="10676"/>
                    <a:pt x="917601" y="16328"/>
                    <a:pt x="917601" y="22221"/>
                  </a:cubicBezTo>
                  <a:lnTo>
                    <a:pt x="917601" y="347431"/>
                  </a:lnTo>
                  <a:cubicBezTo>
                    <a:pt x="917601" y="359704"/>
                    <a:pt x="907652" y="369652"/>
                    <a:pt x="895380" y="369652"/>
                  </a:cubicBezTo>
                  <a:lnTo>
                    <a:pt x="22221" y="369652"/>
                  </a:lnTo>
                  <a:cubicBezTo>
                    <a:pt x="16328" y="369652"/>
                    <a:pt x="10676" y="367311"/>
                    <a:pt x="6508" y="363144"/>
                  </a:cubicBezTo>
                  <a:cubicBezTo>
                    <a:pt x="2341" y="358977"/>
                    <a:pt x="0" y="353325"/>
                    <a:pt x="0" y="347431"/>
                  </a:cubicBezTo>
                  <a:lnTo>
                    <a:pt x="0" y="22221"/>
                  </a:lnTo>
                  <a:cubicBezTo>
                    <a:pt x="0" y="16328"/>
                    <a:pt x="2341" y="10676"/>
                    <a:pt x="6508" y="6508"/>
                  </a:cubicBezTo>
                  <a:cubicBezTo>
                    <a:pt x="10676" y="2341"/>
                    <a:pt x="16328" y="0"/>
                    <a:pt x="22221" y="0"/>
                  </a:cubicBezTo>
                  <a:close/>
                </a:path>
              </a:pathLst>
            </a:custGeom>
            <a:solidFill>
              <a:srgbClr val="F1C40F"/>
            </a:solidFill>
            <a:ln w="38100" cap="sq">
              <a:solidFill>
                <a:srgbClr val="000000"/>
              </a:solidFill>
              <a:prstDash val="solid"/>
              <a:miter/>
            </a:ln>
          </p:spPr>
          <p:txBody>
            <a:bodyPr/>
            <a:lstStyle/>
            <a:p>
              <a:endParaRPr lang="en-US"/>
            </a:p>
          </p:txBody>
        </p:sp>
        <p:sp>
          <p:nvSpPr>
            <p:cNvPr id="26" name="TextBox 17"/>
            <p:cNvSpPr txBox="1"/>
            <p:nvPr/>
          </p:nvSpPr>
          <p:spPr>
            <a:xfrm>
              <a:off x="0" y="-55858"/>
              <a:ext cx="917601" cy="483952"/>
            </a:xfrm>
            <a:prstGeom prst="rect">
              <a:avLst/>
            </a:prstGeom>
          </p:spPr>
          <p:txBody>
            <a:bodyPr lIns="33867" tIns="33867" rIns="33867" bIns="33867" rtlCol="0" anchor="ctr"/>
            <a:lstStyle/>
            <a:p>
              <a:pPr algn="ctr" defTabSz="609630">
                <a:lnSpc>
                  <a:spcPts val="5600"/>
                </a:lnSpc>
                <a:spcBef>
                  <a:spcPct val="0"/>
                </a:spcBef>
              </a:pPr>
              <a:r>
                <a:rPr lang="en-US" sz="4000" b="1" dirty="0">
                  <a:solidFill>
                    <a:srgbClr val="000000"/>
                  </a:solidFill>
                  <a:latin typeface="Open Sans Bold"/>
                  <a:ea typeface="Open Sans Bold"/>
                  <a:cs typeface="Open Sans Bold"/>
                  <a:sym typeface="Open Sans Bold"/>
                </a:rPr>
                <a:t>882 : 36</a:t>
              </a:r>
            </a:p>
          </p:txBody>
        </p:sp>
      </p:grpSp>
      <p:pic>
        <p:nvPicPr>
          <p:cNvPr id="27" name="Picture 26"/>
          <p:cNvPicPr>
            <a:picLocks noChangeAspect="1"/>
          </p:cNvPicPr>
          <p:nvPr/>
        </p:nvPicPr>
        <p:blipFill>
          <a:blip r:embed="rId4"/>
          <a:stretch>
            <a:fillRect/>
          </a:stretch>
        </p:blipFill>
        <p:spPr>
          <a:xfrm>
            <a:off x="9872171" y="2739997"/>
            <a:ext cx="2597121" cy="3956647"/>
          </a:xfrm>
          <a:prstGeom prst="rect">
            <a:avLst/>
          </a:prstGeom>
        </p:spPr>
      </p:pic>
      <p:grpSp>
        <p:nvGrpSpPr>
          <p:cNvPr id="43" name="Group 42"/>
          <p:cNvGrpSpPr/>
          <p:nvPr/>
        </p:nvGrpSpPr>
        <p:grpSpPr>
          <a:xfrm>
            <a:off x="-896590" y="2829288"/>
            <a:ext cx="5348647" cy="2946555"/>
            <a:chOff x="-1581520" y="3244865"/>
            <a:chExt cx="6768939" cy="2946555"/>
          </a:xfrm>
        </p:grpSpPr>
        <p:grpSp>
          <p:nvGrpSpPr>
            <p:cNvPr id="44" name="Group 43">
              <a:extLst>
                <a:ext uri="{FF2B5EF4-FFF2-40B4-BE49-F238E27FC236}">
                  <a16:creationId xmlns:a16="http://schemas.microsoft.com/office/drawing/2014/main" id="{D4E19E7A-94B1-10BA-8A43-EB2BF68D521C}"/>
                </a:ext>
              </a:extLst>
            </p:cNvPr>
            <p:cNvGrpSpPr/>
            <p:nvPr/>
          </p:nvGrpSpPr>
          <p:grpSpPr>
            <a:xfrm>
              <a:off x="-1581520" y="3244865"/>
              <a:ext cx="6768939" cy="1407480"/>
              <a:chOff x="6368857" y="5032007"/>
              <a:chExt cx="6768939" cy="1407480"/>
            </a:xfrm>
          </p:grpSpPr>
          <p:sp>
            <p:nvSpPr>
              <p:cNvPr id="54"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23      4</a:t>
                </a:r>
              </a:p>
            </p:txBody>
          </p:sp>
          <p:cxnSp>
            <p:nvCxnSpPr>
              <p:cNvPr id="55" name="Straight Connector 54">
                <a:extLst>
                  <a:ext uri="{FF2B5EF4-FFF2-40B4-BE49-F238E27FC236}">
                    <a16:creationId xmlns:a16="http://schemas.microsoft.com/office/drawing/2014/main" id="{FE5C84B9-C7BD-EA0F-5FAA-242DC4EB978A}"/>
                  </a:ext>
                </a:extLst>
              </p:cNvPr>
              <p:cNvCxnSpPr/>
              <p:nvPr/>
            </p:nvCxnSpPr>
            <p:spPr>
              <a:xfrm>
                <a:off x="9961710" y="5032007"/>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EEC82F-CFB3-4FE3-42EE-79ABFE6564A0}"/>
                  </a:ext>
                </a:extLst>
              </p:cNvPr>
              <p:cNvCxnSpPr>
                <a:cxnSpLocks/>
              </p:cNvCxnSpPr>
              <p:nvPr/>
            </p:nvCxnSpPr>
            <p:spPr>
              <a:xfrm rot="16200000" flipV="1">
                <a:off x="10912907" y="473234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27">
              <a:extLst>
                <a:ext uri="{FF2B5EF4-FFF2-40B4-BE49-F238E27FC236}">
                  <a16:creationId xmlns:a16="http://schemas.microsoft.com/office/drawing/2014/main" id="{30172A51-E7CA-4C4C-CBDD-23C2C1770F53}"/>
                </a:ext>
              </a:extLst>
            </p:cNvPr>
            <p:cNvSpPr txBox="1"/>
            <p:nvPr/>
          </p:nvSpPr>
          <p:spPr>
            <a:xfrm>
              <a:off x="1943642" y="4140280"/>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5</a:t>
              </a:r>
            </a:p>
          </p:txBody>
        </p:sp>
        <p:sp>
          <p:nvSpPr>
            <p:cNvPr id="46" name="TextBox 27">
              <a:extLst>
                <a:ext uri="{FF2B5EF4-FFF2-40B4-BE49-F238E27FC236}">
                  <a16:creationId xmlns:a16="http://schemas.microsoft.com/office/drawing/2014/main" id="{ADC33C86-1944-0EA4-0D8B-C6A6C2FBC8D1}"/>
                </a:ext>
              </a:extLst>
            </p:cNvPr>
            <p:cNvSpPr txBox="1"/>
            <p:nvPr/>
          </p:nvSpPr>
          <p:spPr>
            <a:xfrm>
              <a:off x="625495" y="4153970"/>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3</a:t>
              </a:r>
            </a:p>
          </p:txBody>
        </p:sp>
        <p:sp>
          <p:nvSpPr>
            <p:cNvPr id="47" name="TextBox 27">
              <a:extLst>
                <a:ext uri="{FF2B5EF4-FFF2-40B4-BE49-F238E27FC236}">
                  <a16:creationId xmlns:a16="http://schemas.microsoft.com/office/drawing/2014/main" id="{43A25794-CF3C-2EBA-A52F-5D6587C7BA5E}"/>
                </a:ext>
              </a:extLst>
            </p:cNvPr>
            <p:cNvSpPr txBox="1"/>
            <p:nvPr/>
          </p:nvSpPr>
          <p:spPr>
            <a:xfrm>
              <a:off x="1126499" y="4165044"/>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48" name="TextBox 27">
              <a:extLst>
                <a:ext uri="{FF2B5EF4-FFF2-40B4-BE49-F238E27FC236}">
                  <a16:creationId xmlns:a16="http://schemas.microsoft.com/office/drawing/2014/main" id="{2055019E-6C00-11B3-9FDC-956E7555C197}"/>
                </a:ext>
              </a:extLst>
            </p:cNvPr>
            <p:cNvSpPr txBox="1"/>
            <p:nvPr/>
          </p:nvSpPr>
          <p:spPr>
            <a:xfrm>
              <a:off x="2275407" y="413526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a:t>
              </a:r>
            </a:p>
          </p:txBody>
        </p:sp>
        <p:sp>
          <p:nvSpPr>
            <p:cNvPr id="49" name="TextBox 27">
              <a:extLst>
                <a:ext uri="{FF2B5EF4-FFF2-40B4-BE49-F238E27FC236}">
                  <a16:creationId xmlns:a16="http://schemas.microsoft.com/office/drawing/2014/main" id="{0947AA5F-F504-3ACC-9494-63118FBC2329}"/>
                </a:ext>
              </a:extLst>
            </p:cNvPr>
            <p:cNvSpPr txBox="1"/>
            <p:nvPr/>
          </p:nvSpPr>
          <p:spPr>
            <a:xfrm>
              <a:off x="1031660" y="490154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50" name="TextBox 27">
              <a:extLst>
                <a:ext uri="{FF2B5EF4-FFF2-40B4-BE49-F238E27FC236}">
                  <a16:creationId xmlns:a16="http://schemas.microsoft.com/office/drawing/2014/main" id="{2055019E-6C00-11B3-9FDC-956E7555C197}"/>
                </a:ext>
              </a:extLst>
            </p:cNvPr>
            <p:cNvSpPr txBox="1"/>
            <p:nvPr/>
          </p:nvSpPr>
          <p:spPr>
            <a:xfrm>
              <a:off x="2567602" y="4145299"/>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7</a:t>
              </a:r>
            </a:p>
          </p:txBody>
        </p:sp>
        <p:sp>
          <p:nvSpPr>
            <p:cNvPr id="51" name="TextBox 27">
              <a:extLst>
                <a:ext uri="{FF2B5EF4-FFF2-40B4-BE49-F238E27FC236}">
                  <a16:creationId xmlns:a16="http://schemas.microsoft.com/office/drawing/2014/main" id="{43A25794-CF3C-2EBA-A52F-5D6587C7BA5E}"/>
                </a:ext>
              </a:extLst>
            </p:cNvPr>
            <p:cNvSpPr txBox="1"/>
            <p:nvPr/>
          </p:nvSpPr>
          <p:spPr>
            <a:xfrm>
              <a:off x="1448550" y="4900893"/>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52" name="TextBox 51">
              <a:extLst>
                <a:ext uri="{FF2B5EF4-FFF2-40B4-BE49-F238E27FC236}">
                  <a16:creationId xmlns:a16="http://schemas.microsoft.com/office/drawing/2014/main" id="{2055019E-6C00-11B3-9FDC-956E7555C197}"/>
                </a:ext>
              </a:extLst>
            </p:cNvPr>
            <p:cNvSpPr txBox="1"/>
            <p:nvPr/>
          </p:nvSpPr>
          <p:spPr>
            <a:xfrm>
              <a:off x="3122520" y="413526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5</a:t>
              </a:r>
            </a:p>
          </p:txBody>
        </p:sp>
        <p:sp>
          <p:nvSpPr>
            <p:cNvPr id="53" name="TextBox 27">
              <a:extLst>
                <a:ext uri="{FF2B5EF4-FFF2-40B4-BE49-F238E27FC236}">
                  <a16:creationId xmlns:a16="http://schemas.microsoft.com/office/drawing/2014/main" id="{0947AA5F-F504-3ACC-9494-63118FBC2329}"/>
                </a:ext>
              </a:extLst>
            </p:cNvPr>
            <p:cNvSpPr txBox="1"/>
            <p:nvPr/>
          </p:nvSpPr>
          <p:spPr>
            <a:xfrm>
              <a:off x="1414497" y="564114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grpSp>
      <p:grpSp>
        <p:nvGrpSpPr>
          <p:cNvPr id="59" name="Group 58"/>
          <p:cNvGrpSpPr/>
          <p:nvPr/>
        </p:nvGrpSpPr>
        <p:grpSpPr>
          <a:xfrm>
            <a:off x="2461468" y="2863691"/>
            <a:ext cx="5348647" cy="3620075"/>
            <a:chOff x="2538227" y="2883903"/>
            <a:chExt cx="5348647" cy="3620075"/>
          </a:xfrm>
        </p:grpSpPr>
        <p:grpSp>
          <p:nvGrpSpPr>
            <p:cNvPr id="41" name="Group 40"/>
            <p:cNvGrpSpPr/>
            <p:nvPr/>
          </p:nvGrpSpPr>
          <p:grpSpPr>
            <a:xfrm>
              <a:off x="2538227" y="2883903"/>
              <a:ext cx="5348647" cy="2973355"/>
              <a:chOff x="-1581520" y="3225042"/>
              <a:chExt cx="6768939" cy="2973355"/>
            </a:xfrm>
          </p:grpSpPr>
          <p:grpSp>
            <p:nvGrpSpPr>
              <p:cNvPr id="28" name="Group 27">
                <a:extLst>
                  <a:ext uri="{FF2B5EF4-FFF2-40B4-BE49-F238E27FC236}">
                    <a16:creationId xmlns:a16="http://schemas.microsoft.com/office/drawing/2014/main" id="{D4E19E7A-94B1-10BA-8A43-EB2BF68D521C}"/>
                  </a:ext>
                </a:extLst>
              </p:cNvPr>
              <p:cNvGrpSpPr/>
              <p:nvPr/>
            </p:nvGrpSpPr>
            <p:grpSpPr>
              <a:xfrm>
                <a:off x="-1581520" y="3225042"/>
                <a:ext cx="6768939" cy="1407480"/>
                <a:chOff x="6368857" y="5012184"/>
                <a:chExt cx="6768939" cy="1407480"/>
              </a:xfrm>
            </p:grpSpPr>
            <p:sp>
              <p:nvSpPr>
                <p:cNvPr id="29"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15      8</a:t>
                  </a:r>
                </a:p>
              </p:txBody>
            </p:sp>
            <p:cxnSp>
              <p:nvCxnSpPr>
                <p:cNvPr id="30" name="Straight Connector 29">
                  <a:extLst>
                    <a:ext uri="{FF2B5EF4-FFF2-40B4-BE49-F238E27FC236}">
                      <a16:creationId xmlns:a16="http://schemas.microsoft.com/office/drawing/2014/main" id="{FE5C84B9-C7BD-EA0F-5FAA-242DC4EB978A}"/>
                    </a:ext>
                  </a:extLst>
                </p:cNvPr>
                <p:cNvCxnSpPr/>
                <p:nvPr/>
              </p:nvCxnSpPr>
              <p:spPr>
                <a:xfrm>
                  <a:off x="10417209" y="5012184"/>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EEC82F-CFB3-4FE3-42EE-79ABFE6564A0}"/>
                    </a:ext>
                  </a:extLst>
                </p:cNvPr>
                <p:cNvCxnSpPr>
                  <a:cxnSpLocks/>
                </p:cNvCxnSpPr>
                <p:nvPr/>
              </p:nvCxnSpPr>
              <p:spPr>
                <a:xfrm rot="16200000" flipV="1">
                  <a:off x="11378463" y="473526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27">
                <a:extLst>
                  <a:ext uri="{FF2B5EF4-FFF2-40B4-BE49-F238E27FC236}">
                    <a16:creationId xmlns:a16="http://schemas.microsoft.com/office/drawing/2014/main" id="{30172A51-E7CA-4C4C-CBDD-23C2C1770F53}"/>
                  </a:ext>
                </a:extLst>
              </p:cNvPr>
              <p:cNvSpPr txBox="1"/>
              <p:nvPr/>
            </p:nvSpPr>
            <p:spPr>
              <a:xfrm>
                <a:off x="2311156" y="414092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1</a:t>
                </a:r>
              </a:p>
            </p:txBody>
          </p:sp>
          <p:sp>
            <p:nvSpPr>
              <p:cNvPr id="33" name="TextBox 27">
                <a:extLst>
                  <a:ext uri="{FF2B5EF4-FFF2-40B4-BE49-F238E27FC236}">
                    <a16:creationId xmlns:a16="http://schemas.microsoft.com/office/drawing/2014/main" id="{ADC33C86-1944-0EA4-0D8B-C6A6C2FBC8D1}"/>
                  </a:ext>
                </a:extLst>
              </p:cNvPr>
              <p:cNvSpPr txBox="1"/>
              <p:nvPr/>
            </p:nvSpPr>
            <p:spPr>
              <a:xfrm>
                <a:off x="625495" y="4153970"/>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7</a:t>
                </a:r>
              </a:p>
            </p:txBody>
          </p:sp>
          <p:sp>
            <p:nvSpPr>
              <p:cNvPr id="34" name="TextBox 27">
                <a:extLst>
                  <a:ext uri="{FF2B5EF4-FFF2-40B4-BE49-F238E27FC236}">
                    <a16:creationId xmlns:a16="http://schemas.microsoft.com/office/drawing/2014/main" id="{43A25794-CF3C-2EBA-A52F-5D6587C7BA5E}"/>
                  </a:ext>
                </a:extLst>
              </p:cNvPr>
              <p:cNvSpPr txBox="1"/>
              <p:nvPr/>
            </p:nvSpPr>
            <p:spPr>
              <a:xfrm>
                <a:off x="1126499" y="4165044"/>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35" name="TextBox 27">
                <a:extLst>
                  <a:ext uri="{FF2B5EF4-FFF2-40B4-BE49-F238E27FC236}">
                    <a16:creationId xmlns:a16="http://schemas.microsoft.com/office/drawing/2014/main" id="{2055019E-6C00-11B3-9FDC-956E7555C197}"/>
                  </a:ext>
                </a:extLst>
              </p:cNvPr>
              <p:cNvSpPr txBox="1"/>
              <p:nvPr/>
            </p:nvSpPr>
            <p:spPr>
              <a:xfrm>
                <a:off x="2578056" y="4135907"/>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a:t>
                </a:r>
              </a:p>
            </p:txBody>
          </p:sp>
          <p:sp>
            <p:nvSpPr>
              <p:cNvPr id="36" name="TextBox 27">
                <a:extLst>
                  <a:ext uri="{FF2B5EF4-FFF2-40B4-BE49-F238E27FC236}">
                    <a16:creationId xmlns:a16="http://schemas.microsoft.com/office/drawing/2014/main" id="{0947AA5F-F504-3ACC-9494-63118FBC2329}"/>
                  </a:ext>
                </a:extLst>
              </p:cNvPr>
              <p:cNvSpPr txBox="1"/>
              <p:nvPr/>
            </p:nvSpPr>
            <p:spPr>
              <a:xfrm>
                <a:off x="1105486" y="4901818"/>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6</a:t>
                </a:r>
              </a:p>
            </p:txBody>
          </p:sp>
          <p:sp>
            <p:nvSpPr>
              <p:cNvPr id="37" name="TextBox 27">
                <a:extLst>
                  <a:ext uri="{FF2B5EF4-FFF2-40B4-BE49-F238E27FC236}">
                    <a16:creationId xmlns:a16="http://schemas.microsoft.com/office/drawing/2014/main" id="{2055019E-6C00-11B3-9FDC-956E7555C197}"/>
                  </a:ext>
                </a:extLst>
              </p:cNvPr>
              <p:cNvSpPr txBox="1"/>
              <p:nvPr/>
            </p:nvSpPr>
            <p:spPr>
              <a:xfrm>
                <a:off x="2904495" y="415680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8</a:t>
                </a:r>
              </a:p>
            </p:txBody>
          </p:sp>
          <p:sp>
            <p:nvSpPr>
              <p:cNvPr id="38" name="TextBox 27">
                <a:extLst>
                  <a:ext uri="{FF2B5EF4-FFF2-40B4-BE49-F238E27FC236}">
                    <a16:creationId xmlns:a16="http://schemas.microsoft.com/office/drawing/2014/main" id="{43A25794-CF3C-2EBA-A52F-5D6587C7BA5E}"/>
                  </a:ext>
                </a:extLst>
              </p:cNvPr>
              <p:cNvSpPr txBox="1"/>
              <p:nvPr/>
            </p:nvSpPr>
            <p:spPr>
              <a:xfrm>
                <a:off x="1600592" y="4901037"/>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39" name="TextBox 38">
                <a:extLst>
                  <a:ext uri="{FF2B5EF4-FFF2-40B4-BE49-F238E27FC236}">
                    <a16:creationId xmlns:a16="http://schemas.microsoft.com/office/drawing/2014/main" id="{2055019E-6C00-11B3-9FDC-956E7555C197}"/>
                  </a:ext>
                </a:extLst>
              </p:cNvPr>
              <p:cNvSpPr txBox="1"/>
              <p:nvPr/>
            </p:nvSpPr>
            <p:spPr>
              <a:xfrm>
                <a:off x="3361444" y="4161393"/>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7</a:t>
                </a:r>
              </a:p>
            </p:txBody>
          </p:sp>
          <p:sp>
            <p:nvSpPr>
              <p:cNvPr id="40" name="TextBox 27">
                <a:extLst>
                  <a:ext uri="{FF2B5EF4-FFF2-40B4-BE49-F238E27FC236}">
                    <a16:creationId xmlns:a16="http://schemas.microsoft.com/office/drawing/2014/main" id="{0947AA5F-F504-3ACC-9494-63118FBC2329}"/>
                  </a:ext>
                </a:extLst>
              </p:cNvPr>
              <p:cNvSpPr txBox="1"/>
              <p:nvPr/>
            </p:nvSpPr>
            <p:spPr>
              <a:xfrm>
                <a:off x="1770404" y="5648118"/>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4</a:t>
                </a: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grpSp>
        <p:sp>
          <p:nvSpPr>
            <p:cNvPr id="57" name="TextBox 56">
              <a:extLst>
                <a:ext uri="{FF2B5EF4-FFF2-40B4-BE49-F238E27FC236}">
                  <a16:creationId xmlns:a16="http://schemas.microsoft.com/office/drawing/2014/main" id="{2055019E-6C00-11B3-9FDC-956E7555C197}"/>
                </a:ext>
              </a:extLst>
            </p:cNvPr>
            <p:cNvSpPr txBox="1"/>
            <p:nvPr/>
          </p:nvSpPr>
          <p:spPr>
            <a:xfrm>
              <a:off x="6820634" y="3831710"/>
              <a:ext cx="774111"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5</a:t>
              </a:r>
            </a:p>
          </p:txBody>
        </p:sp>
        <p:sp>
          <p:nvSpPr>
            <p:cNvPr id="58" name="TextBox 57">
              <a:extLst>
                <a:ext uri="{FF2B5EF4-FFF2-40B4-BE49-F238E27FC236}">
                  <a16:creationId xmlns:a16="http://schemas.microsoft.com/office/drawing/2014/main" id="{2055019E-6C00-11B3-9FDC-956E7555C197}"/>
                </a:ext>
              </a:extLst>
            </p:cNvPr>
            <p:cNvSpPr txBox="1"/>
            <p:nvPr/>
          </p:nvSpPr>
          <p:spPr>
            <a:xfrm>
              <a:off x="5415959" y="5953699"/>
              <a:ext cx="774111"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grpSp>
      <p:grpSp>
        <p:nvGrpSpPr>
          <p:cNvPr id="60" name="Group 59"/>
          <p:cNvGrpSpPr/>
          <p:nvPr/>
        </p:nvGrpSpPr>
        <p:grpSpPr>
          <a:xfrm>
            <a:off x="6631075" y="2802065"/>
            <a:ext cx="5348647" cy="2971460"/>
            <a:chOff x="-1581520" y="3244865"/>
            <a:chExt cx="6768939" cy="2971460"/>
          </a:xfrm>
        </p:grpSpPr>
        <p:grpSp>
          <p:nvGrpSpPr>
            <p:cNvPr id="61" name="Group 60">
              <a:extLst>
                <a:ext uri="{FF2B5EF4-FFF2-40B4-BE49-F238E27FC236}">
                  <a16:creationId xmlns:a16="http://schemas.microsoft.com/office/drawing/2014/main" id="{D4E19E7A-94B1-10BA-8A43-EB2BF68D521C}"/>
                </a:ext>
              </a:extLst>
            </p:cNvPr>
            <p:cNvGrpSpPr/>
            <p:nvPr/>
          </p:nvGrpSpPr>
          <p:grpSpPr>
            <a:xfrm>
              <a:off x="-1581520" y="3244865"/>
              <a:ext cx="6768939" cy="1407480"/>
              <a:chOff x="6368857" y="5032007"/>
              <a:chExt cx="6768939" cy="1407480"/>
            </a:xfrm>
          </p:grpSpPr>
          <p:sp>
            <p:nvSpPr>
              <p:cNvPr id="71" name="TextBox 27"/>
              <p:cNvSpPr txBox="1"/>
              <p:nvPr/>
            </p:nvSpPr>
            <p:spPr>
              <a:xfrm>
                <a:off x="6368857" y="5135319"/>
                <a:ext cx="6768939"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882      36</a:t>
                </a:r>
              </a:p>
            </p:txBody>
          </p:sp>
          <p:cxnSp>
            <p:nvCxnSpPr>
              <p:cNvPr id="72" name="Straight Connector 71">
                <a:extLst>
                  <a:ext uri="{FF2B5EF4-FFF2-40B4-BE49-F238E27FC236}">
                    <a16:creationId xmlns:a16="http://schemas.microsoft.com/office/drawing/2014/main" id="{FE5C84B9-C7BD-EA0F-5FAA-242DC4EB978A}"/>
                  </a:ext>
                </a:extLst>
              </p:cNvPr>
              <p:cNvCxnSpPr/>
              <p:nvPr/>
            </p:nvCxnSpPr>
            <p:spPr>
              <a:xfrm>
                <a:off x="9961710" y="5032007"/>
                <a:ext cx="0" cy="1407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9EEC82F-CFB3-4FE3-42EE-79ABFE6564A0}"/>
                  </a:ext>
                </a:extLst>
              </p:cNvPr>
              <p:cNvCxnSpPr>
                <a:cxnSpLocks/>
              </p:cNvCxnSpPr>
              <p:nvPr/>
            </p:nvCxnSpPr>
            <p:spPr>
              <a:xfrm rot="16200000" flipV="1">
                <a:off x="10912907" y="4732349"/>
                <a:ext cx="0" cy="185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TextBox 27">
              <a:extLst>
                <a:ext uri="{FF2B5EF4-FFF2-40B4-BE49-F238E27FC236}">
                  <a16:creationId xmlns:a16="http://schemas.microsoft.com/office/drawing/2014/main" id="{30172A51-E7CA-4C4C-CBDD-23C2C1770F53}"/>
                </a:ext>
              </a:extLst>
            </p:cNvPr>
            <p:cNvSpPr txBox="1"/>
            <p:nvPr/>
          </p:nvSpPr>
          <p:spPr>
            <a:xfrm>
              <a:off x="2007946" y="4128253"/>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63" name="TextBox 27">
              <a:extLst>
                <a:ext uri="{FF2B5EF4-FFF2-40B4-BE49-F238E27FC236}">
                  <a16:creationId xmlns:a16="http://schemas.microsoft.com/office/drawing/2014/main" id="{ADC33C86-1944-0EA4-0D8B-C6A6C2FBC8D1}"/>
                </a:ext>
              </a:extLst>
            </p:cNvPr>
            <p:cNvSpPr txBox="1"/>
            <p:nvPr/>
          </p:nvSpPr>
          <p:spPr>
            <a:xfrm>
              <a:off x="-893" y="4142204"/>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16</a:t>
              </a:r>
            </a:p>
          </p:txBody>
        </p:sp>
        <p:sp>
          <p:nvSpPr>
            <p:cNvPr id="64" name="TextBox 27">
              <a:extLst>
                <a:ext uri="{FF2B5EF4-FFF2-40B4-BE49-F238E27FC236}">
                  <a16:creationId xmlns:a16="http://schemas.microsoft.com/office/drawing/2014/main" id="{43A25794-CF3C-2EBA-A52F-5D6587C7BA5E}"/>
                </a:ext>
              </a:extLst>
            </p:cNvPr>
            <p:cNvSpPr txBox="1"/>
            <p:nvPr/>
          </p:nvSpPr>
          <p:spPr>
            <a:xfrm>
              <a:off x="819288" y="4135261"/>
              <a:ext cx="853906" cy="512961"/>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2</a:t>
              </a:r>
            </a:p>
          </p:txBody>
        </p:sp>
        <p:sp>
          <p:nvSpPr>
            <p:cNvPr id="65" name="TextBox 27">
              <a:extLst>
                <a:ext uri="{FF2B5EF4-FFF2-40B4-BE49-F238E27FC236}">
                  <a16:creationId xmlns:a16="http://schemas.microsoft.com/office/drawing/2014/main" id="{2055019E-6C00-11B3-9FDC-956E7555C197}"/>
                </a:ext>
              </a:extLst>
            </p:cNvPr>
            <p:cNvSpPr txBox="1"/>
            <p:nvPr/>
          </p:nvSpPr>
          <p:spPr>
            <a:xfrm>
              <a:off x="2757992" y="412124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a:t>
              </a:r>
            </a:p>
          </p:txBody>
        </p:sp>
        <p:sp>
          <p:nvSpPr>
            <p:cNvPr id="66" name="TextBox 27">
              <a:extLst>
                <a:ext uri="{FF2B5EF4-FFF2-40B4-BE49-F238E27FC236}">
                  <a16:creationId xmlns:a16="http://schemas.microsoft.com/office/drawing/2014/main" id="{0947AA5F-F504-3ACC-9494-63118FBC2329}"/>
                </a:ext>
              </a:extLst>
            </p:cNvPr>
            <p:cNvSpPr txBox="1"/>
            <p:nvPr/>
          </p:nvSpPr>
          <p:spPr>
            <a:xfrm>
              <a:off x="447327" y="4898897"/>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18</a:t>
              </a:r>
            </a:p>
          </p:txBody>
        </p:sp>
        <p:sp>
          <p:nvSpPr>
            <p:cNvPr id="67" name="TextBox 27">
              <a:extLst>
                <a:ext uri="{FF2B5EF4-FFF2-40B4-BE49-F238E27FC236}">
                  <a16:creationId xmlns:a16="http://schemas.microsoft.com/office/drawing/2014/main" id="{2055019E-6C00-11B3-9FDC-956E7555C197}"/>
                </a:ext>
              </a:extLst>
            </p:cNvPr>
            <p:cNvSpPr txBox="1"/>
            <p:nvPr/>
          </p:nvSpPr>
          <p:spPr>
            <a:xfrm>
              <a:off x="2452437" y="411917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4</a:t>
              </a:r>
            </a:p>
          </p:txBody>
        </p:sp>
        <p:sp>
          <p:nvSpPr>
            <p:cNvPr id="68" name="TextBox 27">
              <a:extLst>
                <a:ext uri="{FF2B5EF4-FFF2-40B4-BE49-F238E27FC236}">
                  <a16:creationId xmlns:a16="http://schemas.microsoft.com/office/drawing/2014/main" id="{43A25794-CF3C-2EBA-A52F-5D6587C7BA5E}"/>
                </a:ext>
              </a:extLst>
            </p:cNvPr>
            <p:cNvSpPr txBox="1"/>
            <p:nvPr/>
          </p:nvSpPr>
          <p:spPr>
            <a:xfrm>
              <a:off x="1177789" y="4888803"/>
              <a:ext cx="979670" cy="550279"/>
            </a:xfrm>
            <a:prstGeom prst="rect">
              <a:avLst/>
            </a:prstGeom>
          </p:spPr>
          <p:txBody>
            <a:bodyPr wrap="square" lIns="0" tIns="0" rIns="0" bIns="0" rtlCol="0" anchor="t">
              <a:spAutoFit/>
            </a:bodyPr>
            <a:lstStyle/>
            <a:p>
              <a:pPr algn="ctr">
                <a:lnSpc>
                  <a:spcPts val="3999"/>
                </a:lnSpc>
              </a:pPr>
              <a:r>
                <a:rPr lang="en-US" sz="5000" dirty="0">
                  <a:solidFill>
                    <a:srgbClr val="0070C0"/>
                  </a:solidFill>
                  <a:latin typeface="Open Sans" panose="020B0606030504020204" pitchFamily="34" charset="0"/>
                  <a:ea typeface="Open Sans" panose="020B0606030504020204" pitchFamily="34" charset="0"/>
                  <a:cs typeface="Open Sans" panose="020B0606030504020204" pitchFamily="34" charset="0"/>
                  <a:sym typeface="Sniglet"/>
                </a:rPr>
                <a:t>0</a:t>
              </a:r>
            </a:p>
          </p:txBody>
        </p:sp>
        <p:sp>
          <p:nvSpPr>
            <p:cNvPr id="69" name="TextBox 68">
              <a:extLst>
                <a:ext uri="{FF2B5EF4-FFF2-40B4-BE49-F238E27FC236}">
                  <a16:creationId xmlns:a16="http://schemas.microsoft.com/office/drawing/2014/main" id="{2055019E-6C00-11B3-9FDC-956E7555C197}"/>
                </a:ext>
              </a:extLst>
            </p:cNvPr>
            <p:cNvSpPr txBox="1"/>
            <p:nvPr/>
          </p:nvSpPr>
          <p:spPr>
            <a:xfrm>
              <a:off x="3122520" y="4135261"/>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5</a:t>
              </a:r>
            </a:p>
          </p:txBody>
        </p:sp>
        <p:sp>
          <p:nvSpPr>
            <p:cNvPr id="70" name="TextBox 27">
              <a:extLst>
                <a:ext uri="{FF2B5EF4-FFF2-40B4-BE49-F238E27FC236}">
                  <a16:creationId xmlns:a16="http://schemas.microsoft.com/office/drawing/2014/main" id="{0947AA5F-F504-3ACC-9494-63118FBC2329}"/>
                </a:ext>
              </a:extLst>
            </p:cNvPr>
            <p:cNvSpPr txBox="1"/>
            <p:nvPr/>
          </p:nvSpPr>
          <p:spPr>
            <a:xfrm>
              <a:off x="1200179" y="5666046"/>
              <a:ext cx="979670" cy="550279"/>
            </a:xfrm>
            <a:prstGeom prst="rect">
              <a:avLst/>
            </a:prstGeom>
          </p:spPr>
          <p:txBody>
            <a:bodyPr wrap="square" lIns="0" tIns="0" rIns="0" bIns="0" rtlCol="0" anchor="t">
              <a:spAutoFit/>
            </a:bodyPr>
            <a:lstStyle/>
            <a:p>
              <a:pPr algn="ctr">
                <a:lnSpc>
                  <a:spcPts val="3999"/>
                </a:lnSpc>
              </a:pPr>
              <a:r>
                <a:rPr lang="en-US" sz="5000" dirty="0">
                  <a:latin typeface="Open Sans" panose="020B0606030504020204" pitchFamily="34" charset="0"/>
                  <a:ea typeface="Open Sans" panose="020B0606030504020204" pitchFamily="34" charset="0"/>
                  <a:cs typeface="Open Sans" panose="020B0606030504020204" pitchFamily="34" charset="0"/>
                  <a:sym typeface="Sniglet"/>
                </a:rPr>
                <a:t>0</a:t>
              </a:r>
            </a:p>
          </p:txBody>
        </p:sp>
      </p:grpSp>
    </p:spTree>
    <p:extLst>
      <p:ext uri="{BB962C8B-B14F-4D97-AF65-F5344CB8AC3E}">
        <p14:creationId xmlns:p14="http://schemas.microsoft.com/office/powerpoint/2010/main" val="28919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7"/>
                                        </p:tgtEl>
                                      </p:cBhvr>
                                    </p:animEffect>
                                    <p:anim calcmode="lin" valueType="num">
                                      <p:cBhvr>
                                        <p:cTn id="7" dur="1000"/>
                                        <p:tgtEl>
                                          <p:spTgt spid="27"/>
                                        </p:tgtEl>
                                        <p:attrNameLst>
                                          <p:attrName>ppt_x</p:attrName>
                                        </p:attrNameLst>
                                      </p:cBhvr>
                                      <p:tavLst>
                                        <p:tav tm="0">
                                          <p:val>
                                            <p:strVal val="ppt_x"/>
                                          </p:val>
                                        </p:tav>
                                        <p:tav tm="100000">
                                          <p:val>
                                            <p:strVal val="ppt_x"/>
                                          </p:val>
                                        </p:tav>
                                      </p:tavLst>
                                    </p:anim>
                                    <p:anim calcmode="lin" valueType="num">
                                      <p:cBhvr>
                                        <p:cTn id="8" dur="1000"/>
                                        <p:tgtEl>
                                          <p:spTgt spid="27"/>
                                        </p:tgtEl>
                                        <p:attrNameLst>
                                          <p:attrName>ppt_y</p:attrName>
                                        </p:attrNameLst>
                                      </p:cBhvr>
                                      <p:tavLst>
                                        <p:tav tm="0">
                                          <p:val>
                                            <p:strVal val="ppt_y"/>
                                          </p:val>
                                        </p:tav>
                                        <p:tav tm="100000">
                                          <p:val>
                                            <p:strVal val="ppt_y+.1"/>
                                          </p:val>
                                        </p:tav>
                                      </p:tavLst>
                                    </p:anim>
                                    <p:set>
                                      <p:cBhvr>
                                        <p:cTn id="9" dur="1" fill="hold">
                                          <p:stCondLst>
                                            <p:cond delay="999"/>
                                          </p:stCondLst>
                                        </p:cTn>
                                        <p:tgtEl>
                                          <p:spTgt spid="2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randombar(horizontal)">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560857" y="1472947"/>
            <a:ext cx="3685003" cy="4904719"/>
          </a:xfrm>
          <a:custGeom>
            <a:avLst/>
            <a:gdLst/>
            <a:ahLst/>
            <a:cxnLst/>
            <a:rect l="l" t="t" r="r" b="b"/>
            <a:pathLst>
              <a:path w="5527504" h="7357079">
                <a:moveTo>
                  <a:pt x="0" y="0"/>
                </a:moveTo>
                <a:lnTo>
                  <a:pt x="5527504" y="0"/>
                </a:lnTo>
                <a:lnTo>
                  <a:pt x="5527504" y="7357079"/>
                </a:lnTo>
                <a:lnTo>
                  <a:pt x="0" y="7357079"/>
                </a:lnTo>
                <a:lnTo>
                  <a:pt x="0" y="0"/>
                </a:lnTo>
                <a:close/>
              </a:path>
            </a:pathLst>
          </a:custGeom>
          <a:blipFill>
            <a:blip r:embed="rId5"/>
            <a:stretch>
              <a:fillRect l="-35048" t="-14148" r="-148844" b="-3162"/>
            </a:stretch>
          </a:blipFill>
        </p:spPr>
        <p:txBody>
          <a:bodyPr/>
          <a:lstStyle/>
          <a:p>
            <a:endParaRPr lang="en-US"/>
          </a:p>
        </p:txBody>
      </p:sp>
      <p:sp>
        <p:nvSpPr>
          <p:cNvPr id="7" name="Freeform 7"/>
          <p:cNvSpPr/>
          <p:nvPr/>
        </p:nvSpPr>
        <p:spPr>
          <a:xfrm rot="338014">
            <a:off x="131177" y="101346"/>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14319" y="725078"/>
            <a:ext cx="641769" cy="641769"/>
          </a:xfrm>
          <a:custGeom>
            <a:avLst/>
            <a:gdLst/>
            <a:ahLst/>
            <a:cxnLst/>
            <a:rect l="l" t="t" r="r" b="b"/>
            <a:pathLst>
              <a:path w="1630510" h="1630510">
                <a:moveTo>
                  <a:pt x="0" y="0"/>
                </a:moveTo>
                <a:lnTo>
                  <a:pt x="1630510" y="0"/>
                </a:lnTo>
                <a:lnTo>
                  <a:pt x="1630510" y="1630510"/>
                </a:lnTo>
                <a:lnTo>
                  <a:pt x="0" y="16305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836009" y="1472946"/>
            <a:ext cx="1670191" cy="4981074"/>
          </a:xfrm>
          <a:custGeom>
            <a:avLst/>
            <a:gdLst/>
            <a:ahLst/>
            <a:cxnLst/>
            <a:rect l="l" t="t" r="r" b="b"/>
            <a:pathLst>
              <a:path w="2505286" h="7471611">
                <a:moveTo>
                  <a:pt x="0" y="0"/>
                </a:moveTo>
                <a:lnTo>
                  <a:pt x="2505286" y="0"/>
                </a:lnTo>
                <a:lnTo>
                  <a:pt x="2505286" y="7471611"/>
                </a:lnTo>
                <a:lnTo>
                  <a:pt x="0" y="7471611"/>
                </a:lnTo>
                <a:lnTo>
                  <a:pt x="0" y="0"/>
                </a:lnTo>
                <a:close/>
              </a:path>
            </a:pathLst>
          </a:custGeom>
          <a:blipFill>
            <a:blip r:embed="rId5"/>
            <a:stretch>
              <a:fillRect l="-473436" t="-13714" r="-43174"/>
            </a:stretch>
          </a:blipFill>
        </p:spPr>
        <p:txBody>
          <a:bodyPr/>
          <a:lstStyle/>
          <a:p>
            <a:endParaRPr lang="en-US"/>
          </a:p>
        </p:txBody>
      </p:sp>
      <p:pic>
        <p:nvPicPr>
          <p:cNvPr id="15" name="Picture 14"/>
          <p:cNvPicPr>
            <a:picLocks noChangeAspect="1"/>
          </p:cNvPicPr>
          <p:nvPr/>
        </p:nvPicPr>
        <p:blipFill>
          <a:blip r:embed="rId10"/>
          <a:stretch>
            <a:fillRect/>
          </a:stretch>
        </p:blipFill>
        <p:spPr>
          <a:xfrm>
            <a:off x="1356750" y="577704"/>
            <a:ext cx="10656732" cy="1243692"/>
          </a:xfrm>
          <a:prstGeom prst="rect">
            <a:avLst/>
          </a:prstGeom>
        </p:spPr>
      </p:pic>
      <p:pic>
        <p:nvPicPr>
          <p:cNvPr id="16" name="Picture 15"/>
          <p:cNvPicPr>
            <a:picLocks noChangeAspect="1"/>
          </p:cNvPicPr>
          <p:nvPr/>
        </p:nvPicPr>
        <p:blipFill>
          <a:blip r:embed="rId11"/>
          <a:stretch>
            <a:fillRect/>
          </a:stretch>
        </p:blipFill>
        <p:spPr>
          <a:xfrm>
            <a:off x="4615548" y="1943521"/>
            <a:ext cx="3840813" cy="4828450"/>
          </a:xfrm>
          <a:prstGeom prst="rect">
            <a:avLst/>
          </a:prstGeom>
        </p:spPr>
      </p:pic>
      <p:cxnSp>
        <p:nvCxnSpPr>
          <p:cNvPr id="18" name="Straight Arrow Connector 17"/>
          <p:cNvCxnSpPr/>
          <p:nvPr/>
        </p:nvCxnSpPr>
        <p:spPr>
          <a:xfrm>
            <a:off x="2933700" y="2109601"/>
            <a:ext cx="7141696" cy="2248145"/>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169085" y="4144394"/>
            <a:ext cx="6079815" cy="2002406"/>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40306" y="2716639"/>
            <a:ext cx="6835090" cy="2781949"/>
          </a:xfrm>
          <a:prstGeom prst="straightConnector1">
            <a:avLst/>
          </a:prstGeom>
          <a:ln w="57150">
            <a:solidFill>
              <a:srgbClr val="6119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6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6"/>
                                        </p:tgtEl>
                                      </p:cBhvr>
                                    </p:animEffect>
                                    <p:anim calcmode="lin" valueType="num">
                                      <p:cBhvr>
                                        <p:cTn id="14" dur="1000"/>
                                        <p:tgtEl>
                                          <p:spTgt spid="16"/>
                                        </p:tgtEl>
                                        <p:attrNameLst>
                                          <p:attrName>ppt_x</p:attrName>
                                        </p:attrNameLst>
                                      </p:cBhvr>
                                      <p:tavLst>
                                        <p:tav tm="0">
                                          <p:val>
                                            <p:strVal val="ppt_x"/>
                                          </p:val>
                                        </p:tav>
                                        <p:tav tm="100000">
                                          <p:val>
                                            <p:strVal val="ppt_x"/>
                                          </p:val>
                                        </p:tav>
                                      </p:tavLst>
                                    </p:anim>
                                    <p:anim calcmode="lin" valueType="num">
                                      <p:cBhvr>
                                        <p:cTn id="15" dur="1000"/>
                                        <p:tgtEl>
                                          <p:spTgt spid="16"/>
                                        </p:tgtEl>
                                        <p:attrNameLst>
                                          <p:attrName>ppt_y</p:attrName>
                                        </p:attrNameLst>
                                      </p:cBhvr>
                                      <p:tavLst>
                                        <p:tav tm="0">
                                          <p:val>
                                            <p:strVal val="ppt_y"/>
                                          </p:val>
                                        </p:tav>
                                        <p:tav tm="100000">
                                          <p:val>
                                            <p:strVal val="ppt_y+.1"/>
                                          </p:val>
                                        </p:tav>
                                      </p:tavLst>
                                    </p:anim>
                                    <p:set>
                                      <p:cBhvr>
                                        <p:cTn id="16" dur="1" fill="hold">
                                          <p:stCondLst>
                                            <p:cond delay="9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4"/>
            <a:stretch>
              <a:fillRect/>
            </a:stretch>
          </a:blipFill>
        </p:spPr>
        <p:txBody>
          <a:bodyPr/>
          <a:lstStyle/>
          <a:p>
            <a:endParaRPr lang="en-US"/>
          </a:p>
        </p:txBody>
      </p:sp>
      <p:sp>
        <p:nvSpPr>
          <p:cNvPr id="5" name="Freeform 5"/>
          <p:cNvSpPr/>
          <p:nvPr/>
        </p:nvSpPr>
        <p:spPr>
          <a:xfrm>
            <a:off x="393365" y="1901182"/>
            <a:ext cx="5023223" cy="4688342"/>
          </a:xfrm>
          <a:custGeom>
            <a:avLst/>
            <a:gdLst/>
            <a:ahLst/>
            <a:cxnLst/>
            <a:rect l="l" t="t" r="r" b="b"/>
            <a:pathLst>
              <a:path w="7534835" h="7032513">
                <a:moveTo>
                  <a:pt x="0" y="0"/>
                </a:moveTo>
                <a:lnTo>
                  <a:pt x="7534835" y="0"/>
                </a:lnTo>
                <a:lnTo>
                  <a:pt x="7534835" y="7032512"/>
                </a:lnTo>
                <a:lnTo>
                  <a:pt x="0" y="7032512"/>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4988667" y="2537366"/>
            <a:ext cx="7084166" cy="2164268"/>
          </a:xfrm>
          <a:prstGeom prst="rect">
            <a:avLst/>
          </a:prstGeom>
        </p:spPr>
      </p:pic>
    </p:spTree>
    <p:extLst>
      <p:ext uri="{BB962C8B-B14F-4D97-AF65-F5344CB8AC3E}">
        <p14:creationId xmlns:p14="http://schemas.microsoft.com/office/powerpoint/2010/main" val="979812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rot="311984">
            <a:off x="16060" y="96412"/>
            <a:ext cx="1435961" cy="2743200"/>
          </a:xfrm>
          <a:custGeom>
            <a:avLst/>
            <a:gdLst/>
            <a:ahLst/>
            <a:cxnLst/>
            <a:rect l="l" t="t" r="r" b="b"/>
            <a:pathLst>
              <a:path w="2153941" h="4114800">
                <a:moveTo>
                  <a:pt x="0" y="0"/>
                </a:moveTo>
                <a:lnTo>
                  <a:pt x="2153941" y="0"/>
                </a:lnTo>
                <a:lnTo>
                  <a:pt x="21539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39486" y="665339"/>
            <a:ext cx="617997" cy="617997"/>
          </a:xfrm>
          <a:custGeom>
            <a:avLst/>
            <a:gdLst/>
            <a:ahLst/>
            <a:cxnLst/>
            <a:rect l="l" t="t" r="r" b="b"/>
            <a:pathLst>
              <a:path w="1636758" h="1636758">
                <a:moveTo>
                  <a:pt x="0" y="0"/>
                </a:moveTo>
                <a:lnTo>
                  <a:pt x="1636758" y="0"/>
                </a:lnTo>
                <a:lnTo>
                  <a:pt x="1636758" y="1636757"/>
                </a:lnTo>
                <a:lnTo>
                  <a:pt x="0" y="1636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1573371" y="3604621"/>
            <a:ext cx="3852884" cy="1962076"/>
          </a:xfrm>
          <a:prstGeom prst="rect">
            <a:avLst/>
          </a:prstGeom>
        </p:spPr>
        <p:txBody>
          <a:bodyPr lIns="0" tIns="0" rIns="0" bIns="0" rtlCol="0" anchor="t">
            <a:spAutoFit/>
          </a:bodyPr>
          <a:lstStyle/>
          <a:p>
            <a:pPr algn="ctr" defTabSz="609630">
              <a:lnSpc>
                <a:spcPts val="5133"/>
              </a:lnSpc>
            </a:pPr>
            <a:r>
              <a:rPr lang="en-US" sz="3666" b="1" i="1" u="sng" dirty="0" err="1">
                <a:solidFill>
                  <a:srgbClr val="000000"/>
                </a:solidFill>
                <a:latin typeface="Open Sans Bold Italics"/>
                <a:ea typeface="Open Sans Bold Italics"/>
                <a:cs typeface="Open Sans Bold Italics"/>
                <a:sym typeface="Open Sans Bold Italics"/>
              </a:rPr>
              <a:t>Tóm</a:t>
            </a:r>
            <a:r>
              <a:rPr lang="en-US" sz="3666" b="1" i="1" u="sng" dirty="0">
                <a:solidFill>
                  <a:srgbClr val="000000"/>
                </a:solidFill>
                <a:latin typeface="Open Sans Bold Italics"/>
                <a:ea typeface="Open Sans Bold Italics"/>
                <a:cs typeface="Open Sans Bold Italics"/>
                <a:sym typeface="Open Sans Bold Italics"/>
              </a:rPr>
              <a:t> </a:t>
            </a:r>
            <a:r>
              <a:rPr lang="en-US" sz="3666" b="1" i="1" u="sng" dirty="0" err="1">
                <a:solidFill>
                  <a:srgbClr val="000000"/>
                </a:solidFill>
                <a:latin typeface="Open Sans Bold Italics"/>
                <a:ea typeface="Open Sans Bold Italics"/>
                <a:cs typeface="Open Sans Bold Italics"/>
                <a:sym typeface="Open Sans Bold Italics"/>
              </a:rPr>
              <a:t>tắt</a:t>
            </a:r>
            <a:r>
              <a:rPr lang="en-US" sz="3666" b="1" i="1" u="sng" dirty="0">
                <a:solidFill>
                  <a:srgbClr val="000000"/>
                </a:solidFill>
                <a:latin typeface="Open Sans Bold Italics"/>
                <a:ea typeface="Open Sans Bold Italics"/>
                <a:cs typeface="Open Sans Bold Italics"/>
                <a:sym typeface="Open Sans Bold Italics"/>
              </a:rPr>
              <a:t>:</a:t>
            </a:r>
          </a:p>
          <a:p>
            <a:pPr defTabSz="609630">
              <a:lnSpc>
                <a:spcPts val="5133"/>
              </a:lnSpc>
            </a:pPr>
            <a:r>
              <a:rPr lang="en-US" sz="3666" b="1" dirty="0">
                <a:solidFill>
                  <a:srgbClr val="000000"/>
                </a:solidFill>
                <a:latin typeface="Open Sans Bold"/>
                <a:ea typeface="Open Sans Bold"/>
                <a:cs typeface="Open Sans Bold"/>
                <a:sym typeface="Open Sans Bold"/>
              </a:rPr>
              <a:t>2 </a:t>
            </a:r>
            <a:r>
              <a:rPr lang="en-US" sz="3666" b="1" dirty="0" err="1">
                <a:solidFill>
                  <a:srgbClr val="000000"/>
                </a:solidFill>
                <a:latin typeface="Open Sans Bold"/>
                <a:ea typeface="Open Sans Bold"/>
                <a:cs typeface="Open Sans Bold"/>
                <a:sym typeface="Open Sans Bold"/>
              </a:rPr>
              <a:t>giây</a:t>
            </a:r>
            <a:r>
              <a:rPr lang="en-US" sz="3666" b="1" dirty="0">
                <a:solidFill>
                  <a:srgbClr val="000000"/>
                </a:solidFill>
                <a:latin typeface="Open Sans Bold"/>
                <a:ea typeface="Open Sans Bold"/>
                <a:cs typeface="Open Sans Bold"/>
                <a:sym typeface="Open Sans Bold"/>
              </a:rPr>
              <a:t>: 103 km</a:t>
            </a:r>
          </a:p>
          <a:p>
            <a:pPr defTabSz="609630">
              <a:lnSpc>
                <a:spcPts val="5133"/>
              </a:lnSpc>
            </a:pPr>
            <a:r>
              <a:rPr lang="en-US" sz="3666" b="1" dirty="0">
                <a:solidFill>
                  <a:srgbClr val="000000"/>
                </a:solidFill>
                <a:latin typeface="Open Sans Bold"/>
                <a:ea typeface="Open Sans Bold"/>
                <a:cs typeface="Open Sans Bold"/>
                <a:sym typeface="Open Sans Bold"/>
              </a:rPr>
              <a:t>1 </a:t>
            </a:r>
            <a:r>
              <a:rPr lang="en-US" sz="3666" b="1" dirty="0" err="1">
                <a:solidFill>
                  <a:srgbClr val="000000"/>
                </a:solidFill>
                <a:latin typeface="Open Sans Bold"/>
                <a:ea typeface="Open Sans Bold"/>
                <a:cs typeface="Open Sans Bold"/>
                <a:sym typeface="Open Sans Bold"/>
              </a:rPr>
              <a:t>giây</a:t>
            </a:r>
            <a:r>
              <a:rPr lang="en-US" sz="3666" b="1" dirty="0">
                <a:solidFill>
                  <a:srgbClr val="000000"/>
                </a:solidFill>
                <a:latin typeface="Open Sans Bold"/>
                <a:ea typeface="Open Sans Bold"/>
                <a:cs typeface="Open Sans Bold"/>
                <a:sym typeface="Open Sans Bold"/>
              </a:rPr>
              <a:t>: ....km?</a:t>
            </a:r>
          </a:p>
        </p:txBody>
      </p:sp>
      <p:pic>
        <p:nvPicPr>
          <p:cNvPr id="14" name="Picture 13"/>
          <p:cNvPicPr>
            <a:picLocks noChangeAspect="1"/>
          </p:cNvPicPr>
          <p:nvPr/>
        </p:nvPicPr>
        <p:blipFill>
          <a:blip r:embed="rId8"/>
          <a:stretch>
            <a:fillRect/>
          </a:stretch>
        </p:blipFill>
        <p:spPr>
          <a:xfrm>
            <a:off x="1198800" y="528486"/>
            <a:ext cx="10693311" cy="2743438"/>
          </a:xfrm>
          <a:prstGeom prst="rect">
            <a:avLst/>
          </a:prstGeom>
        </p:spPr>
      </p:pic>
      <p:pic>
        <p:nvPicPr>
          <p:cNvPr id="15" name="Picture 14"/>
          <p:cNvPicPr>
            <a:picLocks noChangeAspect="1"/>
          </p:cNvPicPr>
          <p:nvPr/>
        </p:nvPicPr>
        <p:blipFill>
          <a:blip r:embed="rId9"/>
          <a:stretch>
            <a:fillRect/>
          </a:stretch>
        </p:blipFill>
        <p:spPr>
          <a:xfrm>
            <a:off x="6794777" y="2103325"/>
            <a:ext cx="3718882" cy="4669941"/>
          </a:xfrm>
          <a:prstGeom prst="rect">
            <a:avLst/>
          </a:prstGeom>
        </p:spPr>
      </p:pic>
    </p:spTree>
    <p:extLst>
      <p:ext uri="{BB962C8B-B14F-4D97-AF65-F5344CB8AC3E}">
        <p14:creationId xmlns:p14="http://schemas.microsoft.com/office/powerpoint/2010/main" val="308741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1422061"/>
            <a:ext cx="11452625" cy="5061704"/>
            <a:chOff x="0" y="0"/>
            <a:chExt cx="4524494" cy="1999686"/>
          </a:xfrm>
        </p:grpSpPr>
        <p:sp>
          <p:nvSpPr>
            <p:cNvPr id="4" name="Freeform 4"/>
            <p:cNvSpPr/>
            <p:nvPr/>
          </p:nvSpPr>
          <p:spPr>
            <a:xfrm>
              <a:off x="0" y="0"/>
              <a:ext cx="4524494" cy="1999686"/>
            </a:xfrm>
            <a:custGeom>
              <a:avLst/>
              <a:gdLst/>
              <a:ahLst/>
              <a:cxnLst/>
              <a:rect l="l" t="t" r="r" b="b"/>
              <a:pathLst>
                <a:path w="4524494" h="1999686">
                  <a:moveTo>
                    <a:pt x="0" y="0"/>
                  </a:moveTo>
                  <a:lnTo>
                    <a:pt x="4524494" y="0"/>
                  </a:lnTo>
                  <a:lnTo>
                    <a:pt x="4524494" y="1999686"/>
                  </a:lnTo>
                  <a:lnTo>
                    <a:pt x="0" y="1999686"/>
                  </a:lnTo>
                  <a:close/>
                </a:path>
              </a:pathLst>
            </a:custGeom>
            <a:solidFill>
              <a:srgbClr val="FFFFFF"/>
            </a:solidFill>
          </p:spPr>
          <p:txBody>
            <a:bodyPr/>
            <a:lstStyle/>
            <a:p>
              <a:endParaRPr lang="en-US"/>
            </a:p>
          </p:txBody>
        </p:sp>
        <p:sp>
          <p:nvSpPr>
            <p:cNvPr id="5" name="TextBox 5"/>
            <p:cNvSpPr txBox="1"/>
            <p:nvPr/>
          </p:nvSpPr>
          <p:spPr>
            <a:xfrm>
              <a:off x="0" y="-38100"/>
              <a:ext cx="4524494" cy="2037786"/>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3815247" y="348921"/>
            <a:ext cx="3145483" cy="974626"/>
          </a:xfrm>
          <a:prstGeom prst="rect">
            <a:avLst/>
          </a:prstGeom>
        </p:spPr>
        <p:txBody>
          <a:bodyPr lIns="0" tIns="0" rIns="0" bIns="0" rtlCol="0" anchor="t">
            <a:spAutoFit/>
          </a:bodyPr>
          <a:lstStyle/>
          <a:p>
            <a:pPr algn="ctr" defTabSz="609630">
              <a:lnSpc>
                <a:spcPts val="7554"/>
              </a:lnSpc>
            </a:pPr>
            <a:r>
              <a:rPr lang="en-US" sz="6401" u="sng">
                <a:solidFill>
                  <a:srgbClr val="000000"/>
                </a:solidFill>
                <a:latin typeface="UVF Funkydori"/>
                <a:ea typeface="UVF Funkydori"/>
                <a:cs typeface="UVF Funkydori"/>
                <a:sym typeface="UVF Funkydori"/>
              </a:rPr>
              <a:t>Bài giải:</a:t>
            </a:r>
          </a:p>
        </p:txBody>
      </p:sp>
      <p:grpSp>
        <p:nvGrpSpPr>
          <p:cNvPr id="7" name="Group 7"/>
          <p:cNvGrpSpPr/>
          <p:nvPr/>
        </p:nvGrpSpPr>
        <p:grpSpPr>
          <a:xfrm>
            <a:off x="9160235" y="2671429"/>
            <a:ext cx="2662077" cy="4056499"/>
            <a:chOff x="0" y="0"/>
            <a:chExt cx="5324155" cy="8112998"/>
          </a:xfrm>
        </p:grpSpPr>
        <p:sp>
          <p:nvSpPr>
            <p:cNvPr id="8" name="Freeform 8"/>
            <p:cNvSpPr/>
            <p:nvPr/>
          </p:nvSpPr>
          <p:spPr>
            <a:xfrm>
              <a:off x="0" y="0"/>
              <a:ext cx="5324155" cy="8112998"/>
            </a:xfrm>
            <a:custGeom>
              <a:avLst/>
              <a:gdLst/>
              <a:ahLst/>
              <a:cxnLst/>
              <a:rect l="l" t="t" r="r" b="b"/>
              <a:pathLst>
                <a:path w="5324155" h="8112998">
                  <a:moveTo>
                    <a:pt x="0" y="0"/>
                  </a:moveTo>
                  <a:lnTo>
                    <a:pt x="5324155" y="0"/>
                  </a:lnTo>
                  <a:lnTo>
                    <a:pt x="5324155" y="8112998"/>
                  </a:lnTo>
                  <a:lnTo>
                    <a:pt x="0" y="8112998"/>
                  </a:lnTo>
                  <a:lnTo>
                    <a:pt x="0" y="0"/>
                  </a:lnTo>
                  <a:close/>
                </a:path>
              </a:pathLst>
            </a:custGeom>
            <a:blipFill>
              <a:blip r:embed="rId4"/>
              <a:stretch>
                <a:fillRect/>
              </a:stretch>
            </a:blipFill>
          </p:spPr>
          <p:txBody>
            <a:bodyPr/>
            <a:lstStyle/>
            <a:p>
              <a:endParaRPr lang="en-US"/>
            </a:p>
          </p:txBody>
        </p:sp>
        <p:sp>
          <p:nvSpPr>
            <p:cNvPr id="9" name="TextBox 9"/>
            <p:cNvSpPr txBox="1"/>
            <p:nvPr/>
          </p:nvSpPr>
          <p:spPr>
            <a:xfrm rot="20218160">
              <a:off x="819308" y="3586934"/>
              <a:ext cx="2373610" cy="2462212"/>
            </a:xfrm>
            <a:prstGeom prst="rect">
              <a:avLst/>
            </a:prstGeom>
          </p:spPr>
          <p:txBody>
            <a:bodyPr lIns="0" tIns="0" rIns="0" bIns="0" rtlCol="0" anchor="t">
              <a:spAutoFit/>
            </a:bodyPr>
            <a:lstStyle/>
            <a:p>
              <a:pPr algn="ctr" defTabSz="609630">
                <a:lnSpc>
                  <a:spcPts val="4845"/>
                </a:lnSpc>
              </a:pPr>
              <a:r>
                <a:rPr lang="en-US" sz="3460">
                  <a:solidFill>
                    <a:srgbClr val="000000"/>
                  </a:solidFill>
                  <a:latin typeface="#9Slide07 IcielCrocante"/>
                  <a:ea typeface="#9Slide07 IcielCrocante"/>
                  <a:cs typeface="#9Slide07 IcielCrocante"/>
                  <a:sym typeface="#9Slide07 IcielCrocante"/>
                </a:rPr>
                <a:t>làm</a:t>
              </a:r>
            </a:p>
            <a:p>
              <a:pPr algn="ctr" defTabSz="609630">
                <a:lnSpc>
                  <a:spcPts val="4845"/>
                </a:lnSpc>
              </a:pPr>
              <a:r>
                <a:rPr lang="en-US" sz="3460">
                  <a:solidFill>
                    <a:srgbClr val="000000"/>
                  </a:solidFill>
                  <a:latin typeface="#9Slide07 IcielCrocante"/>
                  <a:ea typeface="#9Slide07 IcielCrocante"/>
                  <a:cs typeface="#9Slide07 IcielCrocante"/>
                  <a:sym typeface="#9Slide07 IcielCrocante"/>
                </a:rPr>
                <a:t>vở</a:t>
              </a:r>
            </a:p>
          </p:txBody>
        </p:sp>
      </p:grpSp>
      <p:sp>
        <p:nvSpPr>
          <p:cNvPr id="10" name="TextBox 10"/>
          <p:cNvSpPr txBox="1"/>
          <p:nvPr/>
        </p:nvSpPr>
        <p:spPr>
          <a:xfrm>
            <a:off x="660400" y="1941412"/>
            <a:ext cx="10550921" cy="2975173"/>
          </a:xfrm>
          <a:prstGeom prst="rect">
            <a:avLst/>
          </a:prstGeom>
        </p:spPr>
        <p:txBody>
          <a:bodyPr lIns="0" tIns="0" rIns="0" bIns="0" rtlCol="0" anchor="t">
            <a:spAutoFit/>
          </a:bodyPr>
          <a:lstStyle/>
          <a:p>
            <a:pPr defTabSz="609630">
              <a:lnSpc>
                <a:spcPts val="5786"/>
              </a:lnSpc>
            </a:pP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Trung</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bình</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mỗi</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giây</a:t>
            </a:r>
            <a:r>
              <a:rPr lang="en-US" sz="4133" b="1" dirty="0">
                <a:solidFill>
                  <a:srgbClr val="C00000"/>
                </a:solidFill>
                <a:latin typeface="Open Sans Bold"/>
                <a:ea typeface="Open Sans Bold"/>
                <a:cs typeface="Open Sans Bold"/>
                <a:sym typeface="Open Sans Bold"/>
              </a:rPr>
              <a:t> con </a:t>
            </a:r>
            <a:r>
              <a:rPr lang="en-US" sz="4133" b="1" dirty="0" err="1">
                <a:solidFill>
                  <a:srgbClr val="C00000"/>
                </a:solidFill>
                <a:latin typeface="Open Sans Bold"/>
                <a:ea typeface="Open Sans Bold"/>
                <a:cs typeface="Open Sans Bold"/>
                <a:sym typeface="Open Sans Bold"/>
              </a:rPr>
              <a:t>tàu</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vũ</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trụ</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đó</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đi</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được</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số</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ki-lô-mét</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là</a:t>
            </a:r>
            <a:r>
              <a:rPr lang="en-US" sz="4133" b="1" dirty="0">
                <a:solidFill>
                  <a:srgbClr val="C00000"/>
                </a:solidFill>
                <a:latin typeface="Open Sans Bold"/>
                <a:ea typeface="Open Sans Bold"/>
                <a:cs typeface="Open Sans Bold"/>
                <a:sym typeface="Open Sans Bold"/>
              </a:rPr>
              <a:t>: </a:t>
            </a:r>
          </a:p>
          <a:p>
            <a:pPr defTabSz="609630">
              <a:lnSpc>
                <a:spcPts val="5786"/>
              </a:lnSpc>
            </a:pPr>
            <a:r>
              <a:rPr lang="en-US" sz="4133" b="1" dirty="0">
                <a:solidFill>
                  <a:srgbClr val="C00000"/>
                </a:solidFill>
                <a:latin typeface="Open Sans Bold"/>
                <a:ea typeface="Open Sans Bold"/>
                <a:cs typeface="Open Sans Bold"/>
                <a:sym typeface="Open Sans Bold"/>
              </a:rPr>
              <a:t>		103 : 2 = 51,5 (km)</a:t>
            </a:r>
          </a:p>
          <a:p>
            <a:pPr defTabSz="609630">
              <a:lnSpc>
                <a:spcPts val="5786"/>
              </a:lnSpc>
            </a:pP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Đáp</a:t>
            </a:r>
            <a:r>
              <a:rPr lang="en-US" sz="4133" b="1" dirty="0">
                <a:solidFill>
                  <a:srgbClr val="C00000"/>
                </a:solidFill>
                <a:latin typeface="Open Sans Bold"/>
                <a:ea typeface="Open Sans Bold"/>
                <a:cs typeface="Open Sans Bold"/>
                <a:sym typeface="Open Sans Bold"/>
              </a:rPr>
              <a:t> </a:t>
            </a:r>
            <a:r>
              <a:rPr lang="en-US" sz="4133" b="1" dirty="0" err="1">
                <a:solidFill>
                  <a:srgbClr val="C00000"/>
                </a:solidFill>
                <a:latin typeface="Open Sans Bold"/>
                <a:ea typeface="Open Sans Bold"/>
                <a:cs typeface="Open Sans Bold"/>
                <a:sym typeface="Open Sans Bold"/>
              </a:rPr>
              <a:t>số</a:t>
            </a:r>
            <a:r>
              <a:rPr lang="en-US" sz="4133" b="1" dirty="0">
                <a:solidFill>
                  <a:srgbClr val="C00000"/>
                </a:solidFill>
                <a:latin typeface="Open Sans Bold"/>
                <a:ea typeface="Open Sans Bold"/>
                <a:cs typeface="Open Sans Bold"/>
                <a:sym typeface="Open Sans Bold"/>
              </a:rPr>
              <a:t>: 51,5 km.</a:t>
            </a:r>
          </a:p>
        </p:txBody>
      </p:sp>
    </p:spTree>
    <p:extLst>
      <p:ext uri="{BB962C8B-B14F-4D97-AF65-F5344CB8AC3E}">
        <p14:creationId xmlns:p14="http://schemas.microsoft.com/office/powerpoint/2010/main" val="300205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T10_B22_(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30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874069" y="-132937"/>
            <a:ext cx="3317931" cy="1949285"/>
          </a:xfrm>
          <a:custGeom>
            <a:avLst/>
            <a:gdLst/>
            <a:ahLst/>
            <a:cxnLst/>
            <a:rect l="l" t="t" r="r" b="b"/>
            <a:pathLst>
              <a:path w="4976896" h="2923927">
                <a:moveTo>
                  <a:pt x="0" y="0"/>
                </a:moveTo>
                <a:lnTo>
                  <a:pt x="4976896" y="0"/>
                </a:lnTo>
                <a:lnTo>
                  <a:pt x="4976896" y="2923926"/>
                </a:lnTo>
                <a:lnTo>
                  <a:pt x="0" y="2923926"/>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36916" y="1283811"/>
            <a:ext cx="7080202" cy="1513235"/>
          </a:xfrm>
          <a:prstGeom prst="rect">
            <a:avLst/>
          </a:prstGeom>
        </p:spPr>
        <p:txBody>
          <a:bodyPr lIns="0" tIns="0" rIns="0" bIns="0" rtlCol="0" anchor="t">
            <a:spAutoFit/>
          </a:bodyPr>
          <a:lstStyle/>
          <a:p>
            <a:pPr algn="ctr" defTabSz="609630">
              <a:lnSpc>
                <a:spcPts val="11751"/>
              </a:lnSpc>
            </a:pPr>
            <a:endParaRPr lang="en-US" sz="8394" b="1" dirty="0">
              <a:solidFill>
                <a:srgbClr val="000000"/>
              </a:solidFill>
              <a:latin typeface="Open Sans Bold"/>
              <a:ea typeface="Open Sans Bold"/>
              <a:cs typeface="Open Sans Bold"/>
              <a:sym typeface="Open Sans Bold"/>
            </a:endParaRPr>
          </a:p>
        </p:txBody>
      </p:sp>
      <p:sp>
        <p:nvSpPr>
          <p:cNvPr id="5" name="Freeform 5"/>
          <p:cNvSpPr/>
          <p:nvPr/>
        </p:nvSpPr>
        <p:spPr>
          <a:xfrm>
            <a:off x="6575425" y="1816347"/>
            <a:ext cx="5200367" cy="4858010"/>
          </a:xfrm>
          <a:custGeom>
            <a:avLst/>
            <a:gdLst/>
            <a:ahLst/>
            <a:cxnLst/>
            <a:rect l="l" t="t" r="r" b="b"/>
            <a:pathLst>
              <a:path w="7800551" h="7287015">
                <a:moveTo>
                  <a:pt x="0" y="0"/>
                </a:moveTo>
                <a:lnTo>
                  <a:pt x="7800551" y="0"/>
                </a:lnTo>
                <a:lnTo>
                  <a:pt x="7800551" y="7287015"/>
                </a:lnTo>
                <a:lnTo>
                  <a:pt x="0" y="7287015"/>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616929" y="1200824"/>
            <a:ext cx="9151329" cy="1851921"/>
          </a:xfrm>
          <a:prstGeom prst="rect">
            <a:avLst/>
          </a:prstGeom>
        </p:spPr>
      </p:pic>
    </p:spTree>
    <p:extLst>
      <p:ext uri="{BB962C8B-B14F-4D97-AF65-F5344CB8AC3E}">
        <p14:creationId xmlns:p14="http://schemas.microsoft.com/office/powerpoint/2010/main" val="2737369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576588" y="2850622"/>
            <a:ext cx="7958887" cy="3616375"/>
          </a:xfrm>
          <a:prstGeom prst="rect">
            <a:avLst/>
          </a:prstGeom>
        </p:spPr>
        <p:txBody>
          <a:bodyPr lIns="0" tIns="0" rIns="0" bIns="0" rtlCol="0" anchor="t">
            <a:spAutoFit/>
          </a:bodyPr>
          <a:lstStyle/>
          <a:p>
            <a:pPr algn="ctr" defTabSz="609630">
              <a:lnSpc>
                <a:spcPts val="4666"/>
              </a:lnSpc>
              <a:spcBef>
                <a:spcPct val="0"/>
              </a:spcBef>
            </a:pPr>
            <a:r>
              <a:rPr lang="en-US" sz="3333">
                <a:solidFill>
                  <a:srgbClr val="000000"/>
                </a:solidFill>
                <a:latin typeface="Open Sans"/>
                <a:ea typeface="Open Sans"/>
                <a:cs typeface="Open Sans"/>
                <a:sym typeface="Open Sans"/>
              </a:rPr>
              <a:t> Đội A nêu một phép chia số tự nhiên cho số tự nhiên có dư, đội B thực hiện tính và nêu kết quả. Hai độithay nhau đố và trả lời, thống nhất kết quả. Đội nào có nhiều thành viên tính đúng nhiều hơn sẽ giành chiến thắng</a:t>
            </a:r>
          </a:p>
        </p:txBody>
      </p:sp>
      <p:grpSp>
        <p:nvGrpSpPr>
          <p:cNvPr id="7" name="Group 7"/>
          <p:cNvGrpSpPr/>
          <p:nvPr/>
        </p:nvGrpSpPr>
        <p:grpSpPr>
          <a:xfrm>
            <a:off x="8297600" y="3127250"/>
            <a:ext cx="2160763" cy="3635600"/>
            <a:chOff x="0" y="-342900"/>
            <a:chExt cx="4321527" cy="7271199"/>
          </a:xfrm>
        </p:grpSpPr>
        <p:sp>
          <p:nvSpPr>
            <p:cNvPr id="8" name="Freeform 8"/>
            <p:cNvSpPr/>
            <p:nvPr/>
          </p:nvSpPr>
          <p:spPr>
            <a:xfrm>
              <a:off x="0" y="0"/>
              <a:ext cx="4321527" cy="6928299"/>
            </a:xfrm>
            <a:custGeom>
              <a:avLst/>
              <a:gdLst/>
              <a:ahLst/>
              <a:cxnLst/>
              <a:rect l="l" t="t" r="r" b="b"/>
              <a:pathLst>
                <a:path w="4321527" h="6928299">
                  <a:moveTo>
                    <a:pt x="0" y="0"/>
                  </a:moveTo>
                  <a:lnTo>
                    <a:pt x="4321527" y="0"/>
                  </a:lnTo>
                  <a:lnTo>
                    <a:pt x="4321527" y="6928299"/>
                  </a:lnTo>
                  <a:lnTo>
                    <a:pt x="0" y="6928299"/>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694422" y="-342900"/>
              <a:ext cx="2721139" cy="2795638"/>
            </a:xfrm>
            <a:prstGeom prst="rect">
              <a:avLst/>
            </a:prstGeom>
          </p:spPr>
          <p:txBody>
            <a:bodyPr lIns="0" tIns="0" rIns="0" bIns="0" rtlCol="0" anchor="t">
              <a:spAutoFit/>
            </a:bodyPr>
            <a:lstStyle/>
            <a:p>
              <a:pPr algn="ctr" defTabSz="609630">
                <a:lnSpc>
                  <a:spcPts val="10904"/>
                </a:lnSpc>
              </a:pPr>
              <a:r>
                <a:rPr lang="en-US" sz="7788">
                  <a:solidFill>
                    <a:srgbClr val="000000"/>
                  </a:solidFill>
                  <a:latin typeface="#9Slide07 IcielCrocante"/>
                  <a:ea typeface="#9Slide07 IcielCrocante"/>
                  <a:cs typeface="#9Slide07 IcielCrocante"/>
                  <a:sym typeface="#9Slide07 IcielCrocante"/>
                </a:rPr>
                <a:t>A</a:t>
              </a:r>
            </a:p>
          </p:txBody>
        </p:sp>
      </p:grpSp>
      <p:grpSp>
        <p:nvGrpSpPr>
          <p:cNvPr id="10" name="Group 10"/>
          <p:cNvGrpSpPr/>
          <p:nvPr/>
        </p:nvGrpSpPr>
        <p:grpSpPr>
          <a:xfrm>
            <a:off x="10315638" y="2700563"/>
            <a:ext cx="1745730" cy="4062287"/>
            <a:chOff x="0" y="-166830"/>
            <a:chExt cx="3491460" cy="8124574"/>
          </a:xfrm>
        </p:grpSpPr>
        <p:sp>
          <p:nvSpPr>
            <p:cNvPr id="11" name="Freeform 11"/>
            <p:cNvSpPr/>
            <p:nvPr/>
          </p:nvSpPr>
          <p:spPr>
            <a:xfrm>
              <a:off x="0" y="0"/>
              <a:ext cx="3491460" cy="7957744"/>
            </a:xfrm>
            <a:custGeom>
              <a:avLst/>
              <a:gdLst/>
              <a:ahLst/>
              <a:cxnLst/>
              <a:rect l="l" t="t" r="r" b="b"/>
              <a:pathLst>
                <a:path w="3491460" h="7957744">
                  <a:moveTo>
                    <a:pt x="0" y="0"/>
                  </a:moveTo>
                  <a:lnTo>
                    <a:pt x="3491460" y="0"/>
                  </a:lnTo>
                  <a:lnTo>
                    <a:pt x="3491460" y="7957744"/>
                  </a:lnTo>
                  <a:lnTo>
                    <a:pt x="0" y="7957744"/>
                  </a:lnTo>
                  <a:lnTo>
                    <a:pt x="0" y="0"/>
                  </a:lnTo>
                  <a:close/>
                </a:path>
              </a:pathLst>
            </a:custGeom>
            <a:blipFill>
              <a:blip r:embed="rId5"/>
              <a:stretch>
                <a:fillRect/>
              </a:stretch>
            </a:blipFill>
          </p:spPr>
          <p:txBody>
            <a:bodyPr/>
            <a:lstStyle/>
            <a:p>
              <a:endParaRPr lang="en-US"/>
            </a:p>
          </p:txBody>
        </p:sp>
        <p:sp>
          <p:nvSpPr>
            <p:cNvPr id="12" name="TextBox 12"/>
            <p:cNvSpPr txBox="1"/>
            <p:nvPr/>
          </p:nvSpPr>
          <p:spPr>
            <a:xfrm rot="21015295">
              <a:off x="152232" y="-166830"/>
              <a:ext cx="2721140" cy="2795638"/>
            </a:xfrm>
            <a:prstGeom prst="rect">
              <a:avLst/>
            </a:prstGeom>
          </p:spPr>
          <p:txBody>
            <a:bodyPr lIns="0" tIns="0" rIns="0" bIns="0" rtlCol="0" anchor="t">
              <a:spAutoFit/>
            </a:bodyPr>
            <a:lstStyle/>
            <a:p>
              <a:pPr algn="ctr" defTabSz="609630">
                <a:lnSpc>
                  <a:spcPts val="10904"/>
                </a:lnSpc>
              </a:pPr>
              <a:r>
                <a:rPr lang="en-US" sz="7788">
                  <a:solidFill>
                    <a:srgbClr val="000000"/>
                  </a:solidFill>
                  <a:latin typeface="#9Slide07 IcielCrocante"/>
                  <a:ea typeface="#9Slide07 IcielCrocante"/>
                  <a:cs typeface="#9Slide07 IcielCrocante"/>
                  <a:sym typeface="#9Slide07 IcielCrocante"/>
                </a:rPr>
                <a:t>B</a:t>
              </a:r>
            </a:p>
          </p:txBody>
        </p:sp>
      </p:grpSp>
      <p:pic>
        <p:nvPicPr>
          <p:cNvPr id="17" name="Picture 16"/>
          <p:cNvPicPr>
            <a:picLocks noChangeAspect="1"/>
          </p:cNvPicPr>
          <p:nvPr/>
        </p:nvPicPr>
        <p:blipFill>
          <a:blip r:embed="rId6"/>
          <a:stretch>
            <a:fillRect/>
          </a:stretch>
        </p:blipFill>
        <p:spPr>
          <a:xfrm>
            <a:off x="2553916" y="558880"/>
            <a:ext cx="7084166" cy="2243522"/>
          </a:xfrm>
          <a:prstGeom prst="rect">
            <a:avLst/>
          </a:prstGeom>
        </p:spPr>
      </p:pic>
    </p:spTree>
    <p:extLst>
      <p:ext uri="{BB962C8B-B14F-4D97-AF65-F5344CB8AC3E}">
        <p14:creationId xmlns:p14="http://schemas.microsoft.com/office/powerpoint/2010/main" val="169175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6727838" y="2330284"/>
            <a:ext cx="5071707" cy="4397593"/>
          </a:xfrm>
          <a:custGeom>
            <a:avLst/>
            <a:gdLst/>
            <a:ahLst/>
            <a:cxnLst/>
            <a:rect l="l" t="t" r="r" b="b"/>
            <a:pathLst>
              <a:path w="7607561" h="6596389">
                <a:moveTo>
                  <a:pt x="0" y="0"/>
                </a:moveTo>
                <a:lnTo>
                  <a:pt x="7607561" y="0"/>
                </a:lnTo>
                <a:lnTo>
                  <a:pt x="7607561" y="6596389"/>
                </a:lnTo>
                <a:lnTo>
                  <a:pt x="0" y="6596389"/>
                </a:lnTo>
                <a:lnTo>
                  <a:pt x="0" y="0"/>
                </a:lnTo>
                <a:close/>
              </a:path>
            </a:pathLst>
          </a:custGeom>
          <a:blipFill>
            <a:blip r:embed="rId4"/>
            <a:stretch>
              <a:fillRect/>
            </a:stretch>
          </a:blipFill>
        </p:spPr>
        <p:txBody>
          <a:bodyPr/>
          <a:lstStyle/>
          <a:p>
            <a:endParaRPr lang="en-US"/>
          </a:p>
        </p:txBody>
      </p:sp>
      <p:pic>
        <p:nvPicPr>
          <p:cNvPr id="8" name="Picture 7"/>
          <p:cNvPicPr>
            <a:picLocks noChangeAspect="1"/>
          </p:cNvPicPr>
          <p:nvPr/>
        </p:nvPicPr>
        <p:blipFill>
          <a:blip r:embed="rId5"/>
          <a:stretch>
            <a:fillRect/>
          </a:stretch>
        </p:blipFill>
        <p:spPr>
          <a:xfrm>
            <a:off x="-146201" y="1346200"/>
            <a:ext cx="8579001" cy="2209951"/>
          </a:xfrm>
          <a:prstGeom prst="rect">
            <a:avLst/>
          </a:prstGeom>
        </p:spPr>
      </p:pic>
    </p:spTree>
    <p:extLst>
      <p:ext uri="{BB962C8B-B14F-4D97-AF65-F5344CB8AC3E}">
        <p14:creationId xmlns:p14="http://schemas.microsoft.com/office/powerpoint/2010/main" val="1736869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txBody>
            <a:bodyPr/>
            <a:lstStyle/>
            <a:p>
              <a:endParaRPr lang="en-US"/>
            </a:p>
          </p:txBody>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0" y="4678472"/>
            <a:ext cx="1680961" cy="2179529"/>
            <a:chOff x="0" y="0"/>
            <a:chExt cx="3361923" cy="4359057"/>
          </a:xfrm>
        </p:grpSpPr>
        <p:sp>
          <p:nvSpPr>
            <p:cNvPr id="7" name="Freeform 7"/>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41668" y="2281129"/>
              <a:ext cx="1278587" cy="1278587"/>
            </a:xfrm>
            <a:custGeom>
              <a:avLst/>
              <a:gdLst/>
              <a:ahLst/>
              <a:cxnLst/>
              <a:rect l="l" t="t" r="r" b="b"/>
              <a:pathLst>
                <a:path w="1278587" h="1278587">
                  <a:moveTo>
                    <a:pt x="0" y="0"/>
                  </a:moveTo>
                  <a:lnTo>
                    <a:pt x="1278587" y="0"/>
                  </a:lnTo>
                  <a:lnTo>
                    <a:pt x="1278587" y="1278586"/>
                  </a:lnTo>
                  <a:lnTo>
                    <a:pt x="0" y="12785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9" name="TextBox 9"/>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dirty="0">
                <a:solidFill>
                  <a:srgbClr val="000000"/>
                </a:solidFill>
                <a:latin typeface="Open Sans Bold"/>
                <a:ea typeface="Open Sans Bold"/>
                <a:cs typeface="Open Sans Bold"/>
                <a:sym typeface="Open Sans Bold"/>
              </a:rPr>
              <a:t>9,36 : 2 = .....</a:t>
            </a:r>
          </a:p>
        </p:txBody>
      </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3374020" y="4124052"/>
              <a:ext cx="3096170" cy="1391606"/>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4,68</a:t>
              </a: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2897046" y="4023813"/>
              <a:ext cx="3049387" cy="1289994"/>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46,8</a:t>
              </a: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4,18</a:t>
              </a: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3279769" y="1765758"/>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463138"/>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6433928" y="4940988"/>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279454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7939" fill="hold"/>
                                        <p:tgtEl>
                                          <p:spTgt spid="23"/>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44" fill="hold"/>
                                        <p:tgtEl>
                                          <p:spTgt spid="24"/>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25"/>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txBody>
            <a:bodyPr/>
            <a:lstStyle/>
            <a:p>
              <a:endParaRPr lang="en-US"/>
            </a:p>
          </p:txBody>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a:solidFill>
                  <a:srgbClr val="000000"/>
                </a:solidFill>
                <a:latin typeface="Open Sans Bold"/>
                <a:ea typeface="Open Sans Bold"/>
                <a:cs typeface="Open Sans Bold"/>
                <a:sym typeface="Open Sans Bold"/>
              </a:rPr>
              <a:t>28,5 : 3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027091" y="2273224"/>
              <a:ext cx="1307740" cy="1307740"/>
            </a:xfrm>
            <a:custGeom>
              <a:avLst/>
              <a:gdLst/>
              <a:ahLst/>
              <a:cxnLst/>
              <a:rect l="l" t="t" r="r" b="b"/>
              <a:pathLst>
                <a:path w="1307740" h="1307740">
                  <a:moveTo>
                    <a:pt x="0" y="0"/>
                  </a:moveTo>
                  <a:lnTo>
                    <a:pt x="1307741" y="0"/>
                  </a:lnTo>
                  <a:lnTo>
                    <a:pt x="1307741" y="1307740"/>
                  </a:lnTo>
                  <a:lnTo>
                    <a:pt x="0" y="13077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4184216" y="4010422"/>
              <a:ext cx="3096170" cy="1391606"/>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9</a:t>
              </a: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3633780" y="4007246"/>
              <a:ext cx="3049387" cy="1289994"/>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8,5</a:t>
              </a: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9,5</a:t>
              </a: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6228648" y="4491783"/>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281865"/>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3690181" y="2084577"/>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26330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24"/>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7939" fill="hold"/>
                                        <p:tgtEl>
                                          <p:spTgt spid="23"/>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25"/>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txBody>
            <a:bodyPr/>
            <a:lstStyle/>
            <a:p>
              <a:endParaRPr lang="en-US"/>
            </a:p>
          </p:txBody>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dirty="0">
                <a:solidFill>
                  <a:srgbClr val="000000"/>
                </a:solidFill>
                <a:latin typeface="Open Sans Bold"/>
                <a:ea typeface="Open Sans Bold"/>
                <a:cs typeface="Open Sans Bold"/>
                <a:sym typeface="Open Sans Bold"/>
              </a:rPr>
              <a:t>0,24 : 4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92522" y="2235124"/>
              <a:ext cx="1398985" cy="1398985"/>
            </a:xfrm>
            <a:custGeom>
              <a:avLst/>
              <a:gdLst/>
              <a:ahLst/>
              <a:cxnLst/>
              <a:rect l="l" t="t" r="r" b="b"/>
              <a:pathLst>
                <a:path w="1398985" h="1398985">
                  <a:moveTo>
                    <a:pt x="0" y="0"/>
                  </a:moveTo>
                  <a:lnTo>
                    <a:pt x="1398985" y="0"/>
                  </a:lnTo>
                  <a:lnTo>
                    <a:pt x="1398985" y="1398985"/>
                  </a:lnTo>
                  <a:lnTo>
                    <a:pt x="0" y="13989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6" name="Group 25">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27"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583" b="67037"/>
            <a:stretch/>
          </p:blipFill>
          <p:spPr>
            <a:xfrm>
              <a:off x="0" y="3276600"/>
              <a:ext cx="8305800" cy="3505198"/>
            </a:xfrm>
            <a:prstGeom prst="rect">
              <a:avLst/>
            </a:prstGeom>
          </p:spPr>
        </p:pic>
        <p:sp>
          <p:nvSpPr>
            <p:cNvPr id="28" name="TextBox 27">
              <a:extLst>
                <a:ext uri="{FF2B5EF4-FFF2-40B4-BE49-F238E27FC236}">
                  <a16:creationId xmlns:a16="http://schemas.microsoft.com/office/drawing/2014/main" id="{4F3D2054-2A1F-9538-8E2C-1703BF1E25B9}"/>
                </a:ext>
              </a:extLst>
            </p:cNvPr>
            <p:cNvSpPr txBox="1"/>
            <p:nvPr/>
          </p:nvSpPr>
          <p:spPr>
            <a:xfrm>
              <a:off x="4152900" y="4010422"/>
              <a:ext cx="3096170" cy="1391606"/>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6</a:t>
              </a:r>
            </a:p>
          </p:txBody>
        </p:sp>
      </p:grpSp>
      <p:grpSp>
        <p:nvGrpSpPr>
          <p:cNvPr id="29" name="Group 28">
            <a:extLst>
              <a:ext uri="{FF2B5EF4-FFF2-40B4-BE49-F238E27FC236}">
                <a16:creationId xmlns:a16="http://schemas.microsoft.com/office/drawing/2014/main" id="{245DAB6B-D73C-BB48-F1A8-E89FB350411D}"/>
              </a:ext>
            </a:extLst>
          </p:cNvPr>
          <p:cNvGrpSpPr/>
          <p:nvPr/>
        </p:nvGrpSpPr>
        <p:grpSpPr>
          <a:xfrm>
            <a:off x="6366658" y="2213484"/>
            <a:ext cx="5146959" cy="2374599"/>
            <a:chOff x="10129015" y="3067930"/>
            <a:chExt cx="8311385" cy="3554550"/>
          </a:xfrm>
        </p:grpSpPr>
        <p:pic>
          <p:nvPicPr>
            <p:cNvPr id="30"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46251" t="5405" r="-1251" b="52778"/>
            <a:stretch/>
          </p:blipFill>
          <p:spPr>
            <a:xfrm>
              <a:off x="10129015" y="3067930"/>
              <a:ext cx="8311385" cy="3554550"/>
            </a:xfrm>
            <a:prstGeom prst="rect">
              <a:avLst/>
            </a:prstGeom>
          </p:spPr>
        </p:pic>
        <p:sp>
          <p:nvSpPr>
            <p:cNvPr id="31" name="TextBox 30">
              <a:extLst>
                <a:ext uri="{FF2B5EF4-FFF2-40B4-BE49-F238E27FC236}">
                  <a16:creationId xmlns:a16="http://schemas.microsoft.com/office/drawing/2014/main" id="{6B0304A2-6CE8-949A-DF66-DBB2F00B7856}"/>
                </a:ext>
              </a:extLst>
            </p:cNvPr>
            <p:cNvSpPr txBox="1"/>
            <p:nvPr/>
          </p:nvSpPr>
          <p:spPr>
            <a:xfrm>
              <a:off x="13633780" y="4007246"/>
              <a:ext cx="3049387" cy="1289994"/>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0,6</a:t>
              </a:r>
            </a:p>
          </p:txBody>
        </p:sp>
      </p:grpSp>
      <p:grpSp>
        <p:nvGrpSpPr>
          <p:cNvPr id="32" name="Group 31">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33"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336" t="41177" r="49331" b="24748"/>
            <a:stretch/>
          </p:blipFill>
          <p:spPr>
            <a:xfrm>
              <a:off x="4648199" y="6393880"/>
              <a:ext cx="8305801" cy="3505199"/>
            </a:xfrm>
            <a:prstGeom prst="rect">
              <a:avLst/>
            </a:prstGeom>
          </p:spPr>
        </p:pic>
        <p:sp>
          <p:nvSpPr>
            <p:cNvPr id="34" name="TextBox 33">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0,06</a:t>
              </a:r>
            </a:p>
          </p:txBody>
        </p:sp>
      </p:grpSp>
      <p:pic>
        <p:nvPicPr>
          <p:cNvPr id="35" name="Picture 34">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6228648" y="4491783"/>
            <a:ext cx="1651579" cy="2099869"/>
          </a:xfrm>
          <a:prstGeom prst="rect">
            <a:avLst/>
          </a:prstGeom>
        </p:spPr>
      </p:pic>
      <p:pic>
        <p:nvPicPr>
          <p:cNvPr id="36" name="Picture 35">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10247622" y="2281865"/>
            <a:ext cx="1574691" cy="2374599"/>
          </a:xfrm>
          <a:prstGeom prst="rect">
            <a:avLst/>
          </a:prstGeom>
        </p:spPr>
      </p:pic>
      <p:pic>
        <p:nvPicPr>
          <p:cNvPr id="37" name="Picture 36">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3690181" y="2084577"/>
            <a:ext cx="1574691" cy="2374599"/>
          </a:xfrm>
          <a:prstGeom prst="rect">
            <a:avLst/>
          </a:prstGeom>
        </p:spPr>
      </p:pic>
      <p:pic>
        <p:nvPicPr>
          <p:cNvPr id="38"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39"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40"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54354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39"/>
                                        </p:tgtEl>
                                      </p:cBhvr>
                                    </p:cmd>
                                  </p:childTnLst>
                                </p:cTn>
                              </p:par>
                            </p:childTnLst>
                          </p:cTn>
                        </p:par>
                      </p:childTnLst>
                    </p:cTn>
                  </p:par>
                </p:childTnLst>
              </p:cTn>
              <p:nextCondLst>
                <p:cond evt="onClick" delay="0">
                  <p:tgtEl>
                    <p:spTgt spid="26"/>
                  </p:tgtEl>
                </p:cond>
              </p:nextCondLst>
            </p:seq>
            <p:seq concurrent="1" nextAc="seek">
              <p:cTn id="21" restart="whenNotActive" fill="hold" evtFilter="cancelBubble" nodeType="interactiveSeq">
                <p:stCondLst>
                  <p:cond evt="onClick" delay="0">
                    <p:tgtEl>
                      <p:spTgt spid="32"/>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7939" fill="hold"/>
                                        <p:tgtEl>
                                          <p:spTgt spid="38"/>
                                        </p:tgtEl>
                                      </p:cBhvr>
                                    </p:cmd>
                                  </p:childTnLst>
                                </p:cTn>
                              </p:par>
                            </p:childTnLst>
                          </p:cTn>
                        </p:par>
                      </p:childTnLst>
                    </p:cTn>
                  </p:par>
                </p:childTnLst>
              </p:cTn>
              <p:nextCondLst>
                <p:cond evt="onClick" delay="0">
                  <p:tgtEl>
                    <p:spTgt spid="32"/>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444" fill="hold"/>
                                        <p:tgtEl>
                                          <p:spTgt spid="40"/>
                                        </p:tgtEl>
                                      </p:cBhvr>
                                    </p:cmd>
                                  </p:childTnLst>
                                </p:cTn>
                              </p:par>
                            </p:childTnLst>
                          </p:cTn>
                        </p:par>
                      </p:childTnLst>
                    </p:cTn>
                  </p:par>
                </p:childTnLst>
              </p:cTn>
              <p:nextCondLst>
                <p:cond evt="onClick" delay="0">
                  <p:tgtEl>
                    <p:spTgt spid="29"/>
                  </p:tgtEl>
                </p:cond>
              </p:nextCondLst>
            </p:seq>
            <p:audio>
              <p:cMediaNode vol="100000">
                <p:cTn id="35" fill="hold" display="0">
                  <p:stCondLst>
                    <p:cond delay="indefinite"/>
                  </p:stCondLst>
                  <p:endCondLst>
                    <p:cond evt="onStopAudio" delay="0">
                      <p:tgtEl>
                        <p:sldTgt/>
                      </p:tgtEl>
                    </p:cond>
                  </p:endCondLst>
                </p:cTn>
                <p:tgtEl>
                  <p:spTgt spid="38"/>
                </p:tgtEl>
              </p:cMediaNode>
            </p:audio>
            <p:audio>
              <p:cMediaNode vol="80000">
                <p:cTn id="36" fill="hold" display="0">
                  <p:stCondLst>
                    <p:cond delay="indefinite"/>
                  </p:stCondLst>
                  <p:endCondLst>
                    <p:cond evt="onStopAudio" delay="0">
                      <p:tgtEl>
                        <p:sldTgt/>
                      </p:tgtEl>
                    </p:cond>
                  </p:endCondLst>
                </p:cTn>
                <p:tgtEl>
                  <p:spTgt spid="39"/>
                </p:tgtEl>
              </p:cMediaNode>
            </p:audio>
            <p:audio>
              <p:cMediaNode vol="80000">
                <p:cTn id="37" fill="hold" display="0">
                  <p:stCondLst>
                    <p:cond delay="indefinite"/>
                  </p:stCondLst>
                  <p:endCondLst>
                    <p:cond evt="onStopAudio" delay="0">
                      <p:tgtEl>
                        <p:sldTgt/>
                      </p:tgtEl>
                    </p:cond>
                  </p:endCondLst>
                </p:cTn>
                <p:tgtEl>
                  <p:spTgt spid="4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 name="Group 3"/>
          <p:cNvGrpSpPr/>
          <p:nvPr/>
        </p:nvGrpSpPr>
        <p:grpSpPr>
          <a:xfrm>
            <a:off x="369688" y="385940"/>
            <a:ext cx="11452625" cy="1447158"/>
            <a:chOff x="0" y="0"/>
            <a:chExt cx="4524494" cy="571717"/>
          </a:xfrm>
        </p:grpSpPr>
        <p:sp>
          <p:nvSpPr>
            <p:cNvPr id="4" name="Freeform 4"/>
            <p:cNvSpPr/>
            <p:nvPr/>
          </p:nvSpPr>
          <p:spPr>
            <a:xfrm>
              <a:off x="0" y="0"/>
              <a:ext cx="4524494" cy="571717"/>
            </a:xfrm>
            <a:custGeom>
              <a:avLst/>
              <a:gdLst/>
              <a:ahLst/>
              <a:cxnLst/>
              <a:rect l="l" t="t" r="r" b="b"/>
              <a:pathLst>
                <a:path w="4524494" h="571717">
                  <a:moveTo>
                    <a:pt x="11717" y="0"/>
                  </a:moveTo>
                  <a:lnTo>
                    <a:pt x="4512776" y="0"/>
                  </a:lnTo>
                  <a:cubicBezTo>
                    <a:pt x="4515884" y="0"/>
                    <a:pt x="4518864" y="1234"/>
                    <a:pt x="4521062" y="3432"/>
                  </a:cubicBezTo>
                  <a:cubicBezTo>
                    <a:pt x="4523259" y="5629"/>
                    <a:pt x="4524494" y="8610"/>
                    <a:pt x="4524494" y="11717"/>
                  </a:cubicBezTo>
                  <a:lnTo>
                    <a:pt x="4524494" y="560000"/>
                  </a:lnTo>
                  <a:cubicBezTo>
                    <a:pt x="4524494" y="566471"/>
                    <a:pt x="4519248" y="571717"/>
                    <a:pt x="4512776" y="571717"/>
                  </a:cubicBezTo>
                  <a:lnTo>
                    <a:pt x="11717" y="571717"/>
                  </a:lnTo>
                  <a:cubicBezTo>
                    <a:pt x="5246" y="571717"/>
                    <a:pt x="0" y="566471"/>
                    <a:pt x="0" y="560000"/>
                  </a:cubicBezTo>
                  <a:lnTo>
                    <a:pt x="0" y="11717"/>
                  </a:lnTo>
                  <a:cubicBezTo>
                    <a:pt x="0" y="5246"/>
                    <a:pt x="5246" y="0"/>
                    <a:pt x="11717" y="0"/>
                  </a:cubicBezTo>
                  <a:close/>
                </a:path>
              </a:pathLst>
            </a:custGeom>
            <a:solidFill>
              <a:srgbClr val="FFFFFF"/>
            </a:solidFill>
          </p:spPr>
          <p:txBody>
            <a:bodyPr/>
            <a:lstStyle/>
            <a:p>
              <a:endParaRPr lang="en-US"/>
            </a:p>
          </p:txBody>
        </p:sp>
        <p:sp>
          <p:nvSpPr>
            <p:cNvPr id="5" name="TextBox 5"/>
            <p:cNvSpPr txBox="1"/>
            <p:nvPr/>
          </p:nvSpPr>
          <p:spPr>
            <a:xfrm>
              <a:off x="0" y="-38100"/>
              <a:ext cx="4524494" cy="60981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2287538" y="602577"/>
            <a:ext cx="7080202" cy="961802"/>
          </a:xfrm>
          <a:prstGeom prst="rect">
            <a:avLst/>
          </a:prstGeom>
        </p:spPr>
        <p:txBody>
          <a:bodyPr lIns="0" tIns="0" rIns="0" bIns="0" rtlCol="0" anchor="t">
            <a:spAutoFit/>
          </a:bodyPr>
          <a:lstStyle/>
          <a:p>
            <a:pPr algn="ctr" defTabSz="609630">
              <a:lnSpc>
                <a:spcPts val="7467"/>
              </a:lnSpc>
            </a:pPr>
            <a:r>
              <a:rPr lang="en-US" sz="5334" b="1">
                <a:solidFill>
                  <a:srgbClr val="000000"/>
                </a:solidFill>
                <a:latin typeface="Open Sans Bold"/>
                <a:ea typeface="Open Sans Bold"/>
                <a:cs typeface="Open Sans Bold"/>
                <a:sym typeface="Open Sans Bold"/>
              </a:rPr>
              <a:t>6 : 5 = .....</a:t>
            </a:r>
          </a:p>
        </p:txBody>
      </p:sp>
      <p:grpSp>
        <p:nvGrpSpPr>
          <p:cNvPr id="7" name="Group 7"/>
          <p:cNvGrpSpPr/>
          <p:nvPr/>
        </p:nvGrpSpPr>
        <p:grpSpPr>
          <a:xfrm>
            <a:off x="0" y="4678472"/>
            <a:ext cx="1680961" cy="2179529"/>
            <a:chOff x="0" y="0"/>
            <a:chExt cx="3361923" cy="4359057"/>
          </a:xfrm>
        </p:grpSpPr>
        <p:sp>
          <p:nvSpPr>
            <p:cNvPr id="8" name="Freeform 8"/>
            <p:cNvSpPr/>
            <p:nvPr/>
          </p:nvSpPr>
          <p:spPr>
            <a:xfrm>
              <a:off x="0" y="0"/>
              <a:ext cx="3361923" cy="4359057"/>
            </a:xfrm>
            <a:custGeom>
              <a:avLst/>
              <a:gdLst/>
              <a:ahLst/>
              <a:cxnLst/>
              <a:rect l="l" t="t" r="r" b="b"/>
              <a:pathLst>
                <a:path w="3361923" h="4359057">
                  <a:moveTo>
                    <a:pt x="0" y="0"/>
                  </a:moveTo>
                  <a:lnTo>
                    <a:pt x="3361923" y="0"/>
                  </a:lnTo>
                  <a:lnTo>
                    <a:pt x="3361923" y="4359057"/>
                  </a:lnTo>
                  <a:lnTo>
                    <a:pt x="0" y="4359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968769" y="2247824"/>
              <a:ext cx="1398985" cy="1398985"/>
            </a:xfrm>
            <a:custGeom>
              <a:avLst/>
              <a:gdLst/>
              <a:ahLst/>
              <a:cxnLst/>
              <a:rect l="l" t="t" r="r" b="b"/>
              <a:pathLst>
                <a:path w="1398985" h="1398985">
                  <a:moveTo>
                    <a:pt x="0" y="0"/>
                  </a:moveTo>
                  <a:lnTo>
                    <a:pt x="1398985" y="0"/>
                  </a:lnTo>
                  <a:lnTo>
                    <a:pt x="1398985" y="1398985"/>
                  </a:lnTo>
                  <a:lnTo>
                    <a:pt x="0" y="13989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1" name="Group 10">
            <a:extLst>
              <a:ext uri="{FF2B5EF4-FFF2-40B4-BE49-F238E27FC236}">
                <a16:creationId xmlns:a16="http://schemas.microsoft.com/office/drawing/2014/main" id="{42543493-E612-82F7-5708-FC75DC7D07E2}"/>
              </a:ext>
            </a:extLst>
          </p:cNvPr>
          <p:cNvGrpSpPr/>
          <p:nvPr/>
        </p:nvGrpSpPr>
        <p:grpSpPr>
          <a:xfrm>
            <a:off x="-284212" y="2084578"/>
            <a:ext cx="5143500" cy="2170650"/>
            <a:chOff x="0" y="3276600"/>
            <a:chExt cx="8305800" cy="3505198"/>
          </a:xfrm>
        </p:grpSpPr>
        <p:pic>
          <p:nvPicPr>
            <p:cNvPr id="12" name="Graphic 41">
              <a:extLst>
                <a:ext uri="{FF2B5EF4-FFF2-40B4-BE49-F238E27FC236}">
                  <a16:creationId xmlns:a16="http://schemas.microsoft.com/office/drawing/2014/main" id="{ED0BF320-C76B-6249-5A63-FF7434AA250F}"/>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54583" b="67037"/>
            <a:stretch/>
          </p:blipFill>
          <p:spPr>
            <a:xfrm>
              <a:off x="0" y="3276600"/>
              <a:ext cx="8305800" cy="3505198"/>
            </a:xfrm>
            <a:prstGeom prst="rect">
              <a:avLst/>
            </a:prstGeom>
          </p:spPr>
        </p:pic>
        <p:sp>
          <p:nvSpPr>
            <p:cNvPr id="13" name="TextBox 12">
              <a:extLst>
                <a:ext uri="{FF2B5EF4-FFF2-40B4-BE49-F238E27FC236}">
                  <a16:creationId xmlns:a16="http://schemas.microsoft.com/office/drawing/2014/main" id="{4F3D2054-2A1F-9538-8E2C-1703BF1E25B9}"/>
                </a:ext>
              </a:extLst>
            </p:cNvPr>
            <p:cNvSpPr txBox="1"/>
            <p:nvPr/>
          </p:nvSpPr>
          <p:spPr>
            <a:xfrm>
              <a:off x="3663236" y="4055986"/>
              <a:ext cx="2453343" cy="1391606"/>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1</a:t>
              </a:r>
            </a:p>
          </p:txBody>
        </p:sp>
      </p:grpSp>
      <p:grpSp>
        <p:nvGrpSpPr>
          <p:cNvPr id="14" name="Group 13">
            <a:extLst>
              <a:ext uri="{FF2B5EF4-FFF2-40B4-BE49-F238E27FC236}">
                <a16:creationId xmlns:a16="http://schemas.microsoft.com/office/drawing/2014/main" id="{245DAB6B-D73C-BB48-F1A8-E89FB350411D}"/>
              </a:ext>
            </a:extLst>
          </p:cNvPr>
          <p:cNvGrpSpPr/>
          <p:nvPr/>
        </p:nvGrpSpPr>
        <p:grpSpPr>
          <a:xfrm>
            <a:off x="6366658" y="2213484"/>
            <a:ext cx="5146959" cy="2374600"/>
            <a:chOff x="10129015" y="3067930"/>
            <a:chExt cx="8311385" cy="3554550"/>
          </a:xfrm>
        </p:grpSpPr>
        <p:pic>
          <p:nvPicPr>
            <p:cNvPr id="15" name="Graphic 42">
              <a:extLst>
                <a:ext uri="{FF2B5EF4-FFF2-40B4-BE49-F238E27FC236}">
                  <a16:creationId xmlns:a16="http://schemas.microsoft.com/office/drawing/2014/main" id="{C51F5CC1-7A86-880C-9FA9-0E62240D1931}"/>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46251" t="5405" r="-1251" b="52778"/>
            <a:stretch/>
          </p:blipFill>
          <p:spPr>
            <a:xfrm>
              <a:off x="10129015" y="3067930"/>
              <a:ext cx="8311385" cy="3554550"/>
            </a:xfrm>
            <a:prstGeom prst="rect">
              <a:avLst/>
            </a:prstGeom>
          </p:spPr>
        </p:pic>
        <p:sp>
          <p:nvSpPr>
            <p:cNvPr id="16" name="TextBox 15">
              <a:extLst>
                <a:ext uri="{FF2B5EF4-FFF2-40B4-BE49-F238E27FC236}">
                  <a16:creationId xmlns:a16="http://schemas.microsoft.com/office/drawing/2014/main" id="{6B0304A2-6CE8-949A-DF66-DBB2F00B7856}"/>
                </a:ext>
              </a:extLst>
            </p:cNvPr>
            <p:cNvSpPr txBox="1"/>
            <p:nvPr/>
          </p:nvSpPr>
          <p:spPr>
            <a:xfrm>
              <a:off x="13037650" y="3941218"/>
              <a:ext cx="3460054" cy="1289994"/>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1,2</a:t>
              </a:r>
            </a:p>
          </p:txBody>
        </p:sp>
      </p:grpSp>
      <p:grpSp>
        <p:nvGrpSpPr>
          <p:cNvPr id="17" name="Group 16">
            <a:extLst>
              <a:ext uri="{FF2B5EF4-FFF2-40B4-BE49-F238E27FC236}">
                <a16:creationId xmlns:a16="http://schemas.microsoft.com/office/drawing/2014/main" id="{3CF6ED3B-DA0C-57A3-06C2-2EA40F4D4AEC}"/>
              </a:ext>
            </a:extLst>
          </p:cNvPr>
          <p:cNvGrpSpPr/>
          <p:nvPr/>
        </p:nvGrpSpPr>
        <p:grpSpPr>
          <a:xfrm>
            <a:off x="3009899" y="4606856"/>
            <a:ext cx="5143501" cy="2170651"/>
            <a:chOff x="4648199" y="6393880"/>
            <a:chExt cx="8305801" cy="3505199"/>
          </a:xfrm>
        </p:grpSpPr>
        <p:pic>
          <p:nvPicPr>
            <p:cNvPr id="18" name="Graphic 43">
              <a:extLst>
                <a:ext uri="{FF2B5EF4-FFF2-40B4-BE49-F238E27FC236}">
                  <a16:creationId xmlns:a16="http://schemas.microsoft.com/office/drawing/2014/main" id="{B7556661-1DC8-18EB-6D89-9465C6D186A2}"/>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l="2336" t="41177" r="49331" b="24748"/>
            <a:stretch/>
          </p:blipFill>
          <p:spPr>
            <a:xfrm>
              <a:off x="4648199" y="6393880"/>
              <a:ext cx="8305801" cy="3505199"/>
            </a:xfrm>
            <a:prstGeom prst="rect">
              <a:avLst/>
            </a:prstGeom>
          </p:spPr>
        </p:pic>
        <p:sp>
          <p:nvSpPr>
            <p:cNvPr id="19" name="TextBox 18">
              <a:extLst>
                <a:ext uri="{FF2B5EF4-FFF2-40B4-BE49-F238E27FC236}">
                  <a16:creationId xmlns:a16="http://schemas.microsoft.com/office/drawing/2014/main" id="{B812D4EA-08A3-14BE-F240-063719D1273E}"/>
                </a:ext>
              </a:extLst>
            </p:cNvPr>
            <p:cNvSpPr txBox="1"/>
            <p:nvPr/>
          </p:nvSpPr>
          <p:spPr>
            <a:xfrm>
              <a:off x="7391401" y="7450676"/>
              <a:ext cx="2785970" cy="1391605"/>
            </a:xfrm>
            <a:prstGeom prst="rect">
              <a:avLst/>
            </a:prstGeom>
            <a:noFill/>
          </p:spPr>
          <p:txBody>
            <a:bodyPr wrap="square" rtlCol="0">
              <a:spAutoFit/>
            </a:bodyPr>
            <a:lstStyle/>
            <a:p>
              <a:r>
                <a:rPr lang="en-US" sz="5000" b="1" dirty="0">
                  <a:solidFill>
                    <a:srgbClr val="00B050"/>
                  </a:solidFill>
                  <a:latin typeface="Arial" panose="020B0604020202020204" pitchFamily="34" charset="0"/>
                  <a:cs typeface="Arial" panose="020B0604020202020204" pitchFamily="34" charset="0"/>
                </a:rPr>
                <a:t>0</a:t>
              </a:r>
            </a:p>
          </p:txBody>
        </p:sp>
      </p:grpSp>
      <p:pic>
        <p:nvPicPr>
          <p:cNvPr id="20" name="Picture 19">
            <a:extLst>
              <a:ext uri="{FF2B5EF4-FFF2-40B4-BE49-F238E27FC236}">
                <a16:creationId xmlns:a16="http://schemas.microsoft.com/office/drawing/2014/main" id="{617008CD-AA3E-B766-8BA2-01CCBAD7971E}"/>
              </a:ext>
            </a:extLst>
          </p:cNvPr>
          <p:cNvPicPr>
            <a:picLocks noChangeAspect="1"/>
          </p:cNvPicPr>
          <p:nvPr/>
        </p:nvPicPr>
        <p:blipFill rotWithShape="1">
          <a:blip r:embed="rId14"/>
          <a:srcRect r="50000" b="20393"/>
          <a:stretch/>
        </p:blipFill>
        <p:spPr>
          <a:xfrm>
            <a:off x="9555691" y="2084578"/>
            <a:ext cx="1651579" cy="2099869"/>
          </a:xfrm>
          <a:prstGeom prst="rect">
            <a:avLst/>
          </a:prstGeom>
        </p:spPr>
      </p:pic>
      <p:pic>
        <p:nvPicPr>
          <p:cNvPr id="21" name="Picture 20">
            <a:extLst>
              <a:ext uri="{FF2B5EF4-FFF2-40B4-BE49-F238E27FC236}">
                <a16:creationId xmlns:a16="http://schemas.microsoft.com/office/drawing/2014/main" id="{5EE0F4F7-1AC9-54F3-293A-8FDD9B839E52}"/>
              </a:ext>
            </a:extLst>
          </p:cNvPr>
          <p:cNvPicPr>
            <a:picLocks noChangeAspect="1"/>
          </p:cNvPicPr>
          <p:nvPr/>
        </p:nvPicPr>
        <p:blipFill rotWithShape="1">
          <a:blip r:embed="rId14"/>
          <a:srcRect l="51172" t="14113" r="513" b="-5348"/>
          <a:stretch/>
        </p:blipFill>
        <p:spPr>
          <a:xfrm>
            <a:off x="3503577" y="2207848"/>
            <a:ext cx="1574691" cy="2374599"/>
          </a:xfrm>
          <a:prstGeom prst="rect">
            <a:avLst/>
          </a:prstGeom>
        </p:spPr>
      </p:pic>
      <p:pic>
        <p:nvPicPr>
          <p:cNvPr id="22" name="Picture 21">
            <a:extLst>
              <a:ext uri="{FF2B5EF4-FFF2-40B4-BE49-F238E27FC236}">
                <a16:creationId xmlns:a16="http://schemas.microsoft.com/office/drawing/2014/main" id="{A6FD0468-8062-90B0-D7BE-9A136B887239}"/>
              </a:ext>
            </a:extLst>
          </p:cNvPr>
          <p:cNvPicPr>
            <a:picLocks noChangeAspect="1"/>
          </p:cNvPicPr>
          <p:nvPr/>
        </p:nvPicPr>
        <p:blipFill rotWithShape="1">
          <a:blip r:embed="rId14"/>
          <a:srcRect l="51172" t="14113" r="513" b="-5348"/>
          <a:stretch/>
        </p:blipFill>
        <p:spPr>
          <a:xfrm>
            <a:off x="6433928" y="4940988"/>
            <a:ext cx="1574691" cy="2374599"/>
          </a:xfrm>
          <a:prstGeom prst="rect">
            <a:avLst/>
          </a:prstGeom>
        </p:spPr>
      </p:pic>
      <p:pic>
        <p:nvPicPr>
          <p:cNvPr id="23" name="mesg-ting">
            <a:hlinkClick r:id="" action="ppaction://media"/>
            <a:extLst>
              <a:ext uri="{FF2B5EF4-FFF2-40B4-BE49-F238E27FC236}">
                <a16:creationId xmlns:a16="http://schemas.microsoft.com/office/drawing/2014/main" id="{D236D180-0B50-1DFD-1EC3-92765FA8F19C}"/>
              </a:ext>
            </a:extLst>
          </p:cNvPr>
          <p:cNvPicPr>
            <a:picLocks noChangeAspect="1"/>
          </p:cNvPicPr>
          <p:nvPr>
            <a:audioFile r:link="rId1"/>
            <p:extLst>
              <p:ext uri="{DAA4B4D4-6D71-4841-9C94-3DE7FCFB9230}">
                <p14:media xmlns:p14="http://schemas.microsoft.com/office/powerpoint/2010/main" r:embed="rId2">
                  <p14:trim st="655"/>
                </p14:media>
              </p:ext>
            </p:extLst>
          </p:nvPr>
        </p:nvPicPr>
        <p:blipFill>
          <a:blip r:embed="rId15"/>
          <a:stretch>
            <a:fillRect/>
          </a:stretch>
        </p:blipFill>
        <p:spPr>
          <a:xfrm>
            <a:off x="12476211" y="4940"/>
            <a:ext cx="609600" cy="609600"/>
          </a:xfrm>
          <a:prstGeom prst="rect">
            <a:avLst/>
          </a:prstGeom>
        </p:spPr>
      </p:pic>
      <p:pic>
        <p:nvPicPr>
          <p:cNvPr id="24" name="nope">
            <a:hlinkClick r:id="" action="ppaction://media"/>
            <a:extLst>
              <a:ext uri="{FF2B5EF4-FFF2-40B4-BE49-F238E27FC236}">
                <a16:creationId xmlns:a16="http://schemas.microsoft.com/office/drawing/2014/main" id="{4775830D-6279-2E48-8936-9693C9293EF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76211" y="687992"/>
            <a:ext cx="609600" cy="609600"/>
          </a:xfrm>
          <a:prstGeom prst="rect">
            <a:avLst/>
          </a:prstGeom>
        </p:spPr>
      </p:pic>
      <p:pic>
        <p:nvPicPr>
          <p:cNvPr id="25" name="nope">
            <a:hlinkClick r:id="" action="ppaction://media"/>
            <a:extLst>
              <a:ext uri="{FF2B5EF4-FFF2-40B4-BE49-F238E27FC236}">
                <a16:creationId xmlns:a16="http://schemas.microsoft.com/office/drawing/2014/main" id="{FBBE9728-09E8-B360-6B1D-482F8403E74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7030" y="1302059"/>
            <a:ext cx="609600" cy="609600"/>
          </a:xfrm>
          <a:prstGeom prst="rect">
            <a:avLst/>
          </a:prstGeom>
        </p:spPr>
      </p:pic>
    </p:spTree>
    <p:extLst>
      <p:ext uri="{BB962C8B-B14F-4D97-AF65-F5344CB8AC3E}">
        <p14:creationId xmlns:p14="http://schemas.microsoft.com/office/powerpoint/2010/main" val="156969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444" fill="hold"/>
                                        <p:tgtEl>
                                          <p:spTgt spid="25"/>
                                        </p:tgtEl>
                                      </p:cBhvr>
                                    </p:cmd>
                                  </p:childTnLst>
                                </p:cTn>
                              </p:par>
                            </p:childTnLst>
                          </p:cTn>
                        </p:par>
                      </p:childTnLst>
                    </p:cTn>
                  </p:par>
                </p:childTnLst>
              </p:cTn>
              <p:nextCondLst>
                <p:cond evt="onClick" delay="0">
                  <p:tgtEl>
                    <p:spTgt spid="11"/>
                  </p:tgtEl>
                </p:cond>
              </p:nextCondLst>
            </p:seq>
            <p:seq concurrent="1" nextAc="seek">
              <p:cTn id="21" restart="whenNotActive" fill="hold" evtFilter="cancelBubble" nodeType="interactiveSeq">
                <p:stCondLst>
                  <p:cond evt="onClick" delay="0">
                    <p:tgtEl>
                      <p:spTgt spid="1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44" fill="hold"/>
                                        <p:tgtEl>
                                          <p:spTgt spid="24"/>
                                        </p:tgtEl>
                                      </p:cBhvr>
                                    </p:cmd>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7939" fill="hold"/>
                                        <p:tgtEl>
                                          <p:spTgt spid="23"/>
                                        </p:tgtEl>
                                      </p:cBhvr>
                                    </p:cmd>
                                  </p:childTnLst>
                                </p:cTn>
                              </p:par>
                            </p:childTnLst>
                          </p:cTn>
                        </p:par>
                      </p:childTnLst>
                    </p:cTn>
                  </p:par>
                </p:childTnLst>
              </p:cTn>
              <p:nextCondLst>
                <p:cond evt="onClick" delay="0">
                  <p:tgtEl>
                    <p:spTgt spid="14"/>
                  </p:tgtEl>
                </p:cond>
              </p:nextCondLst>
            </p:seq>
            <p:audio>
              <p:cMediaNode vol="10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audio>
              <p:cMediaNode vol="80000">
                <p:cTn id="3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800" y="0"/>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7967459" y="3073401"/>
            <a:ext cx="4117943" cy="3685559"/>
          </a:xfrm>
          <a:custGeom>
            <a:avLst/>
            <a:gdLst/>
            <a:ahLst/>
            <a:cxnLst/>
            <a:rect l="l" t="t" r="r" b="b"/>
            <a:pathLst>
              <a:path w="8022174" h="7179846">
                <a:moveTo>
                  <a:pt x="0" y="0"/>
                </a:moveTo>
                <a:lnTo>
                  <a:pt x="8022175" y="0"/>
                </a:lnTo>
                <a:lnTo>
                  <a:pt x="8022175" y="7179846"/>
                </a:lnTo>
                <a:lnTo>
                  <a:pt x="0" y="7179846"/>
                </a:lnTo>
                <a:lnTo>
                  <a:pt x="0" y="0"/>
                </a:lnTo>
                <a:close/>
              </a:path>
            </a:pathLst>
          </a:custGeom>
          <a:blipFill>
            <a:blip r:embed="rId4"/>
            <a:stretch>
              <a:fillRect/>
            </a:stretch>
          </a:blipFill>
        </p:spPr>
        <p:txBody>
          <a:bodyPr/>
          <a:lstStyle/>
          <a:p>
            <a:endParaRPr lang="en-US"/>
          </a:p>
        </p:txBody>
      </p:sp>
      <p:pic>
        <p:nvPicPr>
          <p:cNvPr id="14" name="Picture 13"/>
          <p:cNvPicPr>
            <a:picLocks noChangeAspect="1"/>
          </p:cNvPicPr>
          <p:nvPr/>
        </p:nvPicPr>
        <p:blipFill>
          <a:blip r:embed="rId5"/>
          <a:stretch>
            <a:fillRect/>
          </a:stretch>
        </p:blipFill>
        <p:spPr>
          <a:xfrm>
            <a:off x="-239159" y="1292624"/>
            <a:ext cx="12670317" cy="1395059"/>
          </a:xfrm>
          <a:prstGeom prst="rect">
            <a:avLst/>
          </a:prstGeom>
        </p:spPr>
      </p:pic>
      <p:pic>
        <p:nvPicPr>
          <p:cNvPr id="17" name="Picture 16"/>
          <p:cNvPicPr>
            <a:picLocks noChangeAspect="1"/>
          </p:cNvPicPr>
          <p:nvPr/>
        </p:nvPicPr>
        <p:blipFill>
          <a:blip r:embed="rId6"/>
          <a:stretch>
            <a:fillRect/>
          </a:stretch>
        </p:blipFill>
        <p:spPr>
          <a:xfrm>
            <a:off x="123561" y="2614663"/>
            <a:ext cx="8998476" cy="1109568"/>
          </a:xfrm>
          <a:prstGeom prst="rect">
            <a:avLst/>
          </a:prstGeom>
        </p:spPr>
      </p:pic>
      <p:pic>
        <p:nvPicPr>
          <p:cNvPr id="18" name="Picture 17"/>
          <p:cNvPicPr>
            <a:picLocks noChangeAspect="1"/>
          </p:cNvPicPr>
          <p:nvPr/>
        </p:nvPicPr>
        <p:blipFill>
          <a:blip r:embed="rId7"/>
          <a:stretch>
            <a:fillRect/>
          </a:stretch>
        </p:blipFill>
        <p:spPr>
          <a:xfrm>
            <a:off x="5435601" y="5461000"/>
            <a:ext cx="3267107" cy="1297959"/>
          </a:xfrm>
          <a:prstGeom prst="rect">
            <a:avLst/>
          </a:prstGeom>
        </p:spPr>
      </p:pic>
      <p:pic>
        <p:nvPicPr>
          <p:cNvPr id="21" name="Picture 20"/>
          <p:cNvPicPr>
            <a:picLocks noChangeAspect="1"/>
          </p:cNvPicPr>
          <p:nvPr/>
        </p:nvPicPr>
        <p:blipFill>
          <a:blip r:embed="rId8"/>
          <a:stretch>
            <a:fillRect/>
          </a:stretch>
        </p:blipFill>
        <p:spPr>
          <a:xfrm>
            <a:off x="392029" y="3551038"/>
            <a:ext cx="7482473" cy="2080949"/>
          </a:xfrm>
          <a:prstGeom prst="rect">
            <a:avLst/>
          </a:prstGeom>
        </p:spPr>
      </p:pic>
      <p:pic>
        <p:nvPicPr>
          <p:cNvPr id="22" name="Picture 21"/>
          <p:cNvPicPr>
            <a:picLocks noChangeAspect="1"/>
          </p:cNvPicPr>
          <p:nvPr/>
        </p:nvPicPr>
        <p:blipFill>
          <a:blip r:embed="rId9"/>
          <a:stretch>
            <a:fillRect/>
          </a:stretch>
        </p:blipFill>
        <p:spPr>
          <a:xfrm>
            <a:off x="3265257" y="326484"/>
            <a:ext cx="6112786" cy="106892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096" y="88719"/>
            <a:ext cx="1544454" cy="1544454"/>
          </a:xfrm>
          <a:prstGeom prst="rect">
            <a:avLst/>
          </a:prstGeom>
        </p:spPr>
      </p:pic>
    </p:spTree>
    <p:extLst>
      <p:ext uri="{BB962C8B-B14F-4D97-AF65-F5344CB8AC3E}">
        <p14:creationId xmlns:p14="http://schemas.microsoft.com/office/powerpoint/2010/main" val="41215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1"/>
            <a:ext cx="12484403" cy="6858001"/>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8617" y="2474317"/>
            <a:ext cx="3727824" cy="4124840"/>
          </a:xfrm>
          <a:custGeom>
            <a:avLst/>
            <a:gdLst/>
            <a:ahLst/>
            <a:cxnLst/>
            <a:rect l="l" t="t" r="r" b="b"/>
            <a:pathLst>
              <a:path w="5591736" h="6187260">
                <a:moveTo>
                  <a:pt x="0" y="0"/>
                </a:moveTo>
                <a:lnTo>
                  <a:pt x="5591736" y="0"/>
                </a:lnTo>
                <a:lnTo>
                  <a:pt x="5591736" y="6187260"/>
                </a:lnTo>
                <a:lnTo>
                  <a:pt x="0" y="6187260"/>
                </a:lnTo>
                <a:lnTo>
                  <a:pt x="0" y="0"/>
                </a:lnTo>
                <a:close/>
              </a:path>
            </a:pathLst>
          </a:custGeom>
          <a:blipFill>
            <a:blip r:embed="rId4"/>
            <a:stretch>
              <a:fillRect/>
            </a:stretch>
          </a:blipFill>
        </p:spPr>
        <p:txBody>
          <a:bodyPr/>
          <a:lstStyle/>
          <a:p>
            <a:endParaRPr lang="en-US"/>
          </a:p>
        </p:txBody>
      </p:sp>
      <p:sp>
        <p:nvSpPr>
          <p:cNvPr id="4" name="Freeform 4"/>
          <p:cNvSpPr/>
          <p:nvPr/>
        </p:nvSpPr>
        <p:spPr>
          <a:xfrm>
            <a:off x="8754902" y="186794"/>
            <a:ext cx="3317931" cy="1949285"/>
          </a:xfrm>
          <a:custGeom>
            <a:avLst/>
            <a:gdLst/>
            <a:ahLst/>
            <a:cxnLst/>
            <a:rect l="l" t="t" r="r" b="b"/>
            <a:pathLst>
              <a:path w="4976896" h="2923927">
                <a:moveTo>
                  <a:pt x="0" y="0"/>
                </a:moveTo>
                <a:lnTo>
                  <a:pt x="4976897" y="0"/>
                </a:lnTo>
                <a:lnTo>
                  <a:pt x="4976897" y="2923926"/>
                </a:lnTo>
                <a:lnTo>
                  <a:pt x="0" y="2923926"/>
                </a:lnTo>
                <a:lnTo>
                  <a:pt x="0" y="0"/>
                </a:lnTo>
                <a:close/>
              </a:path>
            </a:pathLst>
          </a:custGeom>
          <a:blipFill>
            <a:blip r:embed="rId5"/>
            <a:stretch>
              <a:fillRect/>
            </a:stretch>
          </a:blipFill>
        </p:spPr>
        <p:txBody>
          <a:bodyPr/>
          <a:lstStyle/>
          <a:p>
            <a:endParaRPr lang="en-US"/>
          </a:p>
        </p:txBody>
      </p:sp>
      <p:pic>
        <p:nvPicPr>
          <p:cNvPr id="9" name="Picture 8"/>
          <p:cNvPicPr>
            <a:picLocks noChangeAspect="1"/>
          </p:cNvPicPr>
          <p:nvPr/>
        </p:nvPicPr>
        <p:blipFill>
          <a:blip r:embed="rId6"/>
          <a:stretch>
            <a:fillRect/>
          </a:stretch>
        </p:blipFill>
        <p:spPr>
          <a:xfrm>
            <a:off x="4368800" y="2485204"/>
            <a:ext cx="7084166" cy="1820830"/>
          </a:xfrm>
          <a:prstGeom prst="rect">
            <a:avLst/>
          </a:prstGeom>
        </p:spPr>
      </p:pic>
    </p:spTree>
    <p:extLst>
      <p:ext uri="{BB962C8B-B14F-4D97-AF65-F5344CB8AC3E}">
        <p14:creationId xmlns:p14="http://schemas.microsoft.com/office/powerpoint/2010/main" val="427642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202" y="0"/>
            <a:ext cx="12484403" cy="6858000"/>
          </a:xfrm>
          <a:custGeom>
            <a:avLst/>
            <a:gdLst/>
            <a:ahLst/>
            <a:cxnLst/>
            <a:rect l="l" t="t" r="r" b="b"/>
            <a:pathLst>
              <a:path w="18726604" h="18726604">
                <a:moveTo>
                  <a:pt x="0" y="0"/>
                </a:moveTo>
                <a:lnTo>
                  <a:pt x="18726604" y="0"/>
                </a:lnTo>
                <a:lnTo>
                  <a:pt x="18726604" y="18726604"/>
                </a:lnTo>
                <a:lnTo>
                  <a:pt x="0" y="187266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69688" y="385940"/>
            <a:ext cx="11452625" cy="6097826"/>
            <a:chOff x="0" y="0"/>
            <a:chExt cx="4524494" cy="2409018"/>
          </a:xfrm>
        </p:grpSpPr>
        <p:sp>
          <p:nvSpPr>
            <p:cNvPr id="4" name="Freeform 4"/>
            <p:cNvSpPr/>
            <p:nvPr/>
          </p:nvSpPr>
          <p:spPr>
            <a:xfrm>
              <a:off x="0" y="0"/>
              <a:ext cx="4524494" cy="2409018"/>
            </a:xfrm>
            <a:custGeom>
              <a:avLst/>
              <a:gdLst/>
              <a:ahLst/>
              <a:cxnLst/>
              <a:rect l="l" t="t" r="r" b="b"/>
              <a:pathLst>
                <a:path w="4524494" h="2409018">
                  <a:moveTo>
                    <a:pt x="0" y="0"/>
                  </a:moveTo>
                  <a:lnTo>
                    <a:pt x="4524494" y="0"/>
                  </a:lnTo>
                  <a:lnTo>
                    <a:pt x="4524494" y="2409018"/>
                  </a:lnTo>
                  <a:lnTo>
                    <a:pt x="0" y="2409018"/>
                  </a:lnTo>
                  <a:close/>
                </a:path>
              </a:pathLst>
            </a:custGeom>
            <a:solidFill>
              <a:srgbClr val="FFFFFF"/>
            </a:solidFill>
          </p:spPr>
          <p:txBody>
            <a:bodyPr/>
            <a:lstStyle/>
            <a:p>
              <a:endParaRPr lang="en-US"/>
            </a:p>
          </p:txBody>
        </p:sp>
        <p:sp>
          <p:nvSpPr>
            <p:cNvPr id="5" name="TextBox 5"/>
            <p:cNvSpPr txBox="1"/>
            <p:nvPr/>
          </p:nvSpPr>
          <p:spPr>
            <a:xfrm>
              <a:off x="0" y="-38100"/>
              <a:ext cx="4524494" cy="244711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3940516" y="685801"/>
            <a:ext cx="7881797" cy="5700787"/>
          </a:xfrm>
          <a:custGeom>
            <a:avLst/>
            <a:gdLst/>
            <a:ahLst/>
            <a:cxnLst/>
            <a:rect l="l" t="t" r="r" b="b"/>
            <a:pathLst>
              <a:path w="11822696" h="8551181">
                <a:moveTo>
                  <a:pt x="0" y="0"/>
                </a:moveTo>
                <a:lnTo>
                  <a:pt x="11822695" y="0"/>
                </a:lnTo>
                <a:lnTo>
                  <a:pt x="11822695" y="8551181"/>
                </a:lnTo>
                <a:lnTo>
                  <a:pt x="0" y="8551181"/>
                </a:lnTo>
                <a:lnTo>
                  <a:pt x="0" y="0"/>
                </a:lnTo>
                <a:close/>
              </a:path>
            </a:pathLst>
          </a:custGeom>
          <a:blipFill>
            <a:blip r:embed="rId5"/>
            <a:stretch>
              <a:fillRect l="-2014" t="-2785"/>
            </a:stretch>
          </a:blipFill>
        </p:spPr>
        <p:txBody>
          <a:bodyPr/>
          <a:lstStyle/>
          <a:p>
            <a:endParaRPr lang="en-US"/>
          </a:p>
        </p:txBody>
      </p:sp>
      <p:sp>
        <p:nvSpPr>
          <p:cNvPr id="7" name="Freeform 7"/>
          <p:cNvSpPr/>
          <p:nvPr/>
        </p:nvSpPr>
        <p:spPr>
          <a:xfrm>
            <a:off x="685800" y="3248009"/>
            <a:ext cx="1638539" cy="3514293"/>
          </a:xfrm>
          <a:custGeom>
            <a:avLst/>
            <a:gdLst/>
            <a:ahLst/>
            <a:cxnLst/>
            <a:rect l="l" t="t" r="r" b="b"/>
            <a:pathLst>
              <a:path w="2457809" h="5271439">
                <a:moveTo>
                  <a:pt x="0" y="0"/>
                </a:moveTo>
                <a:lnTo>
                  <a:pt x="2457808" y="0"/>
                </a:lnTo>
                <a:lnTo>
                  <a:pt x="2457808" y="5271439"/>
                </a:lnTo>
                <a:lnTo>
                  <a:pt x="0" y="5271439"/>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696706" y="805512"/>
            <a:ext cx="2916793" cy="2163961"/>
          </a:xfrm>
          <a:prstGeom prst="wedgeEllipseCallout">
            <a:avLst/>
          </a:prstGeom>
          <a:solidFill>
            <a:srgbClr val="61191A"/>
          </a:solidFill>
        </p:spPr>
        <p:txBody>
          <a:bodyPr lIns="0" tIns="0" rIns="0" bIns="0" rtlCol="0" anchor="t">
            <a:spAutoFit/>
          </a:bodyPr>
          <a:lstStyle/>
          <a:p>
            <a:pPr algn="ctr" defTabSz="609630">
              <a:lnSpc>
                <a:spcPts val="3972"/>
              </a:lnSpc>
            </a:pPr>
            <a:r>
              <a:rPr lang="en-US" sz="2837" b="1" dirty="0" err="1">
                <a:solidFill>
                  <a:schemeClr val="bg1"/>
                </a:solidFill>
                <a:latin typeface="Open Sans Bold"/>
                <a:ea typeface="Open Sans Bold"/>
                <a:cs typeface="Open Sans Bold"/>
                <a:sym typeface="Open Sans Bold"/>
              </a:rPr>
              <a:t>Mời</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các</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bạn</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đọc</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tình</a:t>
            </a:r>
            <a:r>
              <a:rPr lang="en-US" sz="2837" b="1" dirty="0">
                <a:solidFill>
                  <a:schemeClr val="bg1"/>
                </a:solidFill>
                <a:latin typeface="Open Sans Bold"/>
                <a:ea typeface="Open Sans Bold"/>
                <a:cs typeface="Open Sans Bold"/>
                <a:sym typeface="Open Sans Bold"/>
              </a:rPr>
              <a:t> </a:t>
            </a:r>
            <a:r>
              <a:rPr lang="en-US" sz="2837" b="1" dirty="0" err="1">
                <a:solidFill>
                  <a:schemeClr val="bg1"/>
                </a:solidFill>
                <a:latin typeface="Open Sans Bold"/>
                <a:ea typeface="Open Sans Bold"/>
                <a:cs typeface="Open Sans Bold"/>
                <a:sym typeface="Open Sans Bold"/>
              </a:rPr>
              <a:t>huống</a:t>
            </a:r>
            <a:endParaRPr lang="en-US" sz="2837" b="1" dirty="0">
              <a:solidFill>
                <a:schemeClr val="bg1"/>
              </a:solidFill>
              <a:latin typeface="Open Sans Bold"/>
              <a:ea typeface="Open Sans Bold"/>
              <a:cs typeface="Open Sans Bold"/>
              <a:sym typeface="Open Sans Bold"/>
            </a:endParaRPr>
          </a:p>
        </p:txBody>
      </p:sp>
    </p:spTree>
    <p:extLst>
      <p:ext uri="{BB962C8B-B14F-4D97-AF65-F5344CB8AC3E}">
        <p14:creationId xmlns:p14="http://schemas.microsoft.com/office/powerpoint/2010/main" val="8323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4AAD172-F642-4722-8117-246AD5A3B925}"/>
</file>

<file path=customXml/itemProps2.xml><?xml version="1.0" encoding="utf-8"?>
<ds:datastoreItem xmlns:ds="http://schemas.openxmlformats.org/officeDocument/2006/customXml" ds:itemID="{A80820C6-A5A9-4CAA-A26A-E78DAE0278F3}"/>
</file>

<file path=customXml/itemProps3.xml><?xml version="1.0" encoding="utf-8"?>
<ds:datastoreItem xmlns:ds="http://schemas.openxmlformats.org/officeDocument/2006/customXml" ds:itemID="{01940F28-AAAC-45BC-98B4-3A6C59E983BA}"/>
</file>

<file path=docProps/app.xml><?xml version="1.0" encoding="utf-8"?>
<Properties xmlns="http://schemas.openxmlformats.org/officeDocument/2006/extended-properties" xmlns:vt="http://schemas.openxmlformats.org/officeDocument/2006/docPropsVTypes">
  <TotalTime>43</TotalTime>
  <Words>453</Words>
  <Application>Microsoft Office PowerPoint</Application>
  <PresentationFormat>Widescreen</PresentationFormat>
  <Paragraphs>105</Paragraphs>
  <Slides>22</Slides>
  <Notes>0</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#9Slide07 IcielCrocante</vt:lpstr>
      <vt:lpstr>Arial</vt:lpstr>
      <vt:lpstr>Calibri</vt:lpstr>
      <vt:lpstr>Open Sans</vt:lpstr>
      <vt:lpstr>Open Sans Bold</vt:lpstr>
      <vt:lpstr>Open Sans Bold Italics</vt:lpstr>
      <vt:lpstr>UVF Funkydori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Mai Linh Trần</cp:lastModifiedBy>
  <cp:revision>42</cp:revision>
  <dcterms:created xsi:type="dcterms:W3CDTF">2024-09-29T17:23:31Z</dcterms:created>
  <dcterms:modified xsi:type="dcterms:W3CDTF">2024-11-02T13:57:24Z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