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57" r:id="rId13"/>
    <p:sldId id="265" r:id="rId14"/>
    <p:sldId id="272" r:id="rId15"/>
    <p:sldId id="273" r:id="rId16"/>
    <p:sldId id="274" r:id="rId17"/>
    <p:sldId id="261" r:id="rId18"/>
    <p:sldId id="275" r:id="rId19"/>
    <p:sldId id="260" r:id="rId20"/>
    <p:sldId id="276" r:id="rId21"/>
    <p:sldId id="277" r:id="rId22"/>
    <p:sldId id="278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57C48"/>
    <a:srgbClr val="31A5C5"/>
    <a:srgbClr val="FFC000"/>
    <a:srgbClr val="76C8DD"/>
    <a:srgbClr val="F7F07F"/>
    <a:srgbClr val="D9C59B"/>
    <a:srgbClr val="49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976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B2D5C-7D62-4814-B88C-82D1FB368A5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21E5F-1A06-4295-8D5B-2AFE2664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dung;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tổ</a:t>
            </a:r>
            <a:r>
              <a:rPr lang="en-US" dirty="0"/>
              <a:t>;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;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.. NHẤN CHÚ KHỦNG LONG VÀNG GÓC TRÊN BÊN TRÁI ĐỂ ĐẾN PHẦN KHÁM PHÁ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3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0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21E5F-1A06-4295-8D5B-2AFE26645F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5.sv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image" Target="../media/image20.svg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24" Type="http://schemas.openxmlformats.org/officeDocument/2006/relationships/image" Target="../media/image23.sv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23" Type="http://schemas.openxmlformats.org/officeDocument/2006/relationships/image" Target="../media/image17.png"/><Relationship Id="rId10" Type="http://schemas.openxmlformats.org/officeDocument/2006/relationships/image" Target="../media/image15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slide" Target="slide6.xml"/><Relationship Id="rId22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svg"/><Relationship Id="rId10" Type="http://schemas.openxmlformats.org/officeDocument/2006/relationships/image" Target="../media/image25.sv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11.svg"/><Relationship Id="rId12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5.sv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C66D74-11DA-9F72-6B94-1566C42AE7B9}"/>
              </a:ext>
            </a:extLst>
          </p:cNvPr>
          <p:cNvGrpSpPr/>
          <p:nvPr/>
        </p:nvGrpSpPr>
        <p:grpSpPr>
          <a:xfrm>
            <a:off x="-20054" y="14036"/>
            <a:ext cx="18308053" cy="10391057"/>
            <a:chOff x="-20054" y="14036"/>
            <a:chExt cx="18308053" cy="103910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F5624C-BDFB-D19C-226C-8A6EE6B6B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34" t="17778" r="13748" b="35555"/>
            <a:stretch/>
          </p:blipFill>
          <p:spPr>
            <a:xfrm>
              <a:off x="-20054" y="14036"/>
              <a:ext cx="18308053" cy="103910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8FE695-3879-0668-09EC-DD29E3F6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4800" y="1562100"/>
              <a:ext cx="4206605" cy="153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56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181117" y="956101"/>
            <a:ext cx="17878283" cy="1748999"/>
            <a:chOff x="330954" y="689401"/>
            <a:chExt cx="17878283" cy="103662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874272" cy="103662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454637" y="2480355"/>
              <a:ext cx="17754600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6: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tính 3,2 m × 8 được kết quả là: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390900"/>
            <a:chOff x="0" y="3276600"/>
            <a:chExt cx="8305800" cy="33909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3909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2,56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30"/>
            <a:ext cx="8311385" cy="3554550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679747" y="7592481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25,6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9468944" y="60960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2901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92766" y="3314700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500B1C09-9556-B324-46C4-9D7F6DFF6B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B86960-DEE3-DE2C-7F57-21400447E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238" y="1598151"/>
            <a:ext cx="15216576" cy="61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75A34FD7-6F9D-2D58-7E36-5D92747234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t="-11111" r="-5555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954272" y="579026"/>
            <a:ext cx="9692418" cy="8481390"/>
          </a:xfrm>
          <a:custGeom>
            <a:avLst/>
            <a:gdLst/>
            <a:ahLst/>
            <a:cxnLst/>
            <a:rect l="l" t="t" r="r" b="b"/>
            <a:pathLst>
              <a:path w="17106495" h="7448453">
                <a:moveTo>
                  <a:pt x="0" y="0"/>
                </a:moveTo>
                <a:lnTo>
                  <a:pt x="17106494" y="0"/>
                </a:lnTo>
                <a:lnTo>
                  <a:pt x="17106494" y="7448453"/>
                </a:lnTo>
                <a:lnTo>
                  <a:pt x="0" y="744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105" r="-467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448300"/>
            <a:ext cx="4648200" cy="5095842"/>
          </a:xfrm>
          <a:custGeom>
            <a:avLst/>
            <a:gdLst/>
            <a:ahLst/>
            <a:cxnLst/>
            <a:rect l="l" t="t" r="r" b="b"/>
            <a:pathLst>
              <a:path w="15887657" h="5428715">
                <a:moveTo>
                  <a:pt x="0" y="0"/>
                </a:moveTo>
                <a:lnTo>
                  <a:pt x="15887657" y="0"/>
                </a:lnTo>
                <a:lnTo>
                  <a:pt x="15887657" y="5428715"/>
                </a:lnTo>
                <a:lnTo>
                  <a:pt x="0" y="542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23" t="-33661" r="-209082" b="-3543"/>
            </a:stretch>
          </a:blip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A3BF118D-1ED3-267A-B877-34AC7D8101D9}"/>
              </a:ext>
            </a:extLst>
          </p:cNvPr>
          <p:cNvSpPr/>
          <p:nvPr/>
        </p:nvSpPr>
        <p:spPr>
          <a:xfrm>
            <a:off x="14173200" y="5143500"/>
            <a:ext cx="3998494" cy="5394626"/>
          </a:xfrm>
          <a:custGeom>
            <a:avLst/>
            <a:gdLst/>
            <a:ahLst/>
            <a:cxnLst/>
            <a:rect l="l" t="t" r="r" b="b"/>
            <a:pathLst>
              <a:path w="15887657" h="5428715">
                <a:moveTo>
                  <a:pt x="0" y="0"/>
                </a:moveTo>
                <a:lnTo>
                  <a:pt x="15887657" y="0"/>
                </a:lnTo>
                <a:lnTo>
                  <a:pt x="15887657" y="5428715"/>
                </a:lnTo>
                <a:lnTo>
                  <a:pt x="0" y="542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502" t="-33661" r="-14417" b="-3543"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FC4FD8-91A7-D4E1-9B61-3DFB22AEA14D}"/>
              </a:ext>
            </a:extLst>
          </p:cNvPr>
          <p:cNvGrpSpPr/>
          <p:nvPr/>
        </p:nvGrpSpPr>
        <p:grpSpPr>
          <a:xfrm>
            <a:off x="12191999" y="2324100"/>
            <a:ext cx="5655824" cy="1961148"/>
            <a:chOff x="12191999" y="2324100"/>
            <a:chExt cx="5655824" cy="1961148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260A2156-F005-6415-F546-6F746E02A230}"/>
                </a:ext>
              </a:extLst>
            </p:cNvPr>
            <p:cNvSpPr/>
            <p:nvPr/>
          </p:nvSpPr>
          <p:spPr>
            <a:xfrm>
              <a:off x="12191999" y="2324100"/>
              <a:ext cx="5579623" cy="1961148"/>
            </a:xfrm>
            <a:prstGeom prst="wedgeRoundRectCallout">
              <a:avLst>
                <a:gd name="adj1" fmla="val -1733"/>
                <a:gd name="adj2" fmla="val 7348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58F468-7DB1-29C1-F600-440B7D94B8BB}"/>
                </a:ext>
              </a:extLst>
            </p:cNvPr>
            <p:cNvSpPr txBox="1"/>
            <p:nvPr/>
          </p:nvSpPr>
          <p:spPr>
            <a:xfrm>
              <a:off x="12268200" y="2527505"/>
              <a:ext cx="55796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EF180A-270F-8B37-DDC2-1CA0023CDB55}"/>
              </a:ext>
            </a:extLst>
          </p:cNvPr>
          <p:cNvGrpSpPr/>
          <p:nvPr/>
        </p:nvGrpSpPr>
        <p:grpSpPr>
          <a:xfrm>
            <a:off x="390044" y="2527505"/>
            <a:ext cx="6239356" cy="1961148"/>
            <a:chOff x="12191999" y="2324100"/>
            <a:chExt cx="6239356" cy="1961148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A11B9906-3DC6-659E-87C9-743A8572DA2B}"/>
                </a:ext>
              </a:extLst>
            </p:cNvPr>
            <p:cNvSpPr/>
            <p:nvPr/>
          </p:nvSpPr>
          <p:spPr>
            <a:xfrm>
              <a:off x="12191999" y="2324100"/>
              <a:ext cx="6239356" cy="1961148"/>
            </a:xfrm>
            <a:prstGeom prst="wedgeRoundRectCallout">
              <a:avLst>
                <a:gd name="adj1" fmla="val 423"/>
                <a:gd name="adj2" fmla="val 8330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25873A-C921-C91D-1822-4EFD642E653F}"/>
                </a:ext>
              </a:extLst>
            </p:cNvPr>
            <p:cNvSpPr txBox="1"/>
            <p:nvPr/>
          </p:nvSpPr>
          <p:spPr>
            <a:xfrm>
              <a:off x="12342396" y="2527505"/>
              <a:ext cx="60889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kia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3,2 m.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6D4228C-2C59-9495-6D42-3E900AF9CFFD}"/>
              </a:ext>
            </a:extLst>
          </p:cNvPr>
          <p:cNvSpPr txBox="1"/>
          <p:nvPr/>
        </p:nvSpPr>
        <p:spPr>
          <a:xfrm>
            <a:off x="3733800" y="7696271"/>
            <a:ext cx="1174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0EE96D-AC0D-4FB0-3A58-23AFECD50EAF}"/>
              </a:ext>
            </a:extLst>
          </p:cNvPr>
          <p:cNvSpPr txBox="1"/>
          <p:nvPr/>
        </p:nvSpPr>
        <p:spPr>
          <a:xfrm>
            <a:off x="2971800" y="8665714"/>
            <a:ext cx="12839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3,2 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92A2E2-30E9-023C-9CE0-77B4CF7B9725}"/>
              </a:ext>
            </a:extLst>
          </p:cNvPr>
          <p:cNvGrpSpPr/>
          <p:nvPr/>
        </p:nvGrpSpPr>
        <p:grpSpPr>
          <a:xfrm>
            <a:off x="6686532" y="321884"/>
            <a:ext cx="5707715" cy="1242262"/>
            <a:chOff x="6686532" y="321884"/>
            <a:chExt cx="5707715" cy="124226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20BAB0B-8DC5-D3E8-B291-3A9A56E8DF0D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72A9A3-322B-D7B1-066E-979E85615E7F}"/>
                </a:ext>
              </a:extLst>
            </p:cNvPr>
            <p:cNvSpPr txBox="1"/>
            <p:nvPr/>
          </p:nvSpPr>
          <p:spPr>
            <a:xfrm>
              <a:off x="6814624" y="386392"/>
              <a:ext cx="557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× 8 = ? (m)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514154" y="109602"/>
            <a:ext cx="5707715" cy="1018359"/>
            <a:chOff x="6686532" y="321884"/>
            <a:chExt cx="5707715" cy="12422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6814624" y="386392"/>
              <a:ext cx="55796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3,2 × 8 = ? (m)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7385D9-E5AD-785A-C9AA-E5EF1C1D436B}"/>
              </a:ext>
            </a:extLst>
          </p:cNvPr>
          <p:cNvSpPr txBox="1"/>
          <p:nvPr/>
        </p:nvSpPr>
        <p:spPr>
          <a:xfrm>
            <a:off x="1322137" y="1447267"/>
            <a:ext cx="6947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 3,2 m = 32 dm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BD00FB-EB30-CC60-FDD8-36CDE57C5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4465634"/>
            <a:ext cx="5579623" cy="56187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5D26C5-7370-BCF6-25FB-E992BEE6F867}"/>
              </a:ext>
            </a:extLst>
          </p:cNvPr>
          <p:cNvGrpSpPr/>
          <p:nvPr/>
        </p:nvGrpSpPr>
        <p:grpSpPr>
          <a:xfrm>
            <a:off x="11353800" y="1430371"/>
            <a:ext cx="6781800" cy="3043387"/>
            <a:chOff x="9524999" y="2441342"/>
            <a:chExt cx="8322824" cy="232500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3721C83B-3109-6986-1B12-46768A0F9900}"/>
                </a:ext>
              </a:extLst>
            </p:cNvPr>
            <p:cNvSpPr/>
            <p:nvPr/>
          </p:nvSpPr>
          <p:spPr>
            <a:xfrm>
              <a:off x="9524999" y="2441342"/>
              <a:ext cx="8246623" cy="2325004"/>
            </a:xfrm>
            <a:prstGeom prst="wedgeRoundRectCallout">
              <a:avLst>
                <a:gd name="adj1" fmla="val -2609"/>
                <a:gd name="adj2" fmla="val 6850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DFE760-FE48-2348-9496-ED524E72A8DE}"/>
                </a:ext>
              </a:extLst>
            </p:cNvPr>
            <p:cNvSpPr txBox="1"/>
            <p:nvPr/>
          </p:nvSpPr>
          <p:spPr>
            <a:xfrm>
              <a:off x="9601200" y="2541169"/>
              <a:ext cx="824662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33BCFC-6E58-61B6-7316-7BE49C9C71DB}"/>
              </a:ext>
            </a:extLst>
          </p:cNvPr>
          <p:cNvSpPr txBox="1"/>
          <p:nvPr/>
        </p:nvSpPr>
        <p:spPr>
          <a:xfrm>
            <a:off x="9848727" y="1335600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6ACF-0D7B-0E50-50F2-FC2D94942E51}"/>
              </a:ext>
            </a:extLst>
          </p:cNvPr>
          <p:cNvSpPr txBox="1"/>
          <p:nvPr/>
        </p:nvSpPr>
        <p:spPr>
          <a:xfrm>
            <a:off x="9378688" y="185681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A03A9-89E4-0A51-D741-6D07798C36B6}"/>
              </a:ext>
            </a:extLst>
          </p:cNvPr>
          <p:cNvSpPr txBox="1"/>
          <p:nvPr/>
        </p:nvSpPr>
        <p:spPr>
          <a:xfrm>
            <a:off x="10216888" y="220186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DE145-FF87-FB52-06E2-EDFC03767BBF}"/>
              </a:ext>
            </a:extLst>
          </p:cNvPr>
          <p:cNvCxnSpPr/>
          <p:nvPr/>
        </p:nvCxnSpPr>
        <p:spPr>
          <a:xfrm>
            <a:off x="9751451" y="3009122"/>
            <a:ext cx="135466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C4795B-6181-8E9D-68CC-D5CE82F90EFE}"/>
              </a:ext>
            </a:extLst>
          </p:cNvPr>
          <p:cNvSpPr txBox="1"/>
          <p:nvPr/>
        </p:nvSpPr>
        <p:spPr>
          <a:xfrm>
            <a:off x="9552586" y="3078169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CC0AB-B623-6198-B075-439ED113A47B}"/>
              </a:ext>
            </a:extLst>
          </p:cNvPr>
          <p:cNvSpPr txBox="1"/>
          <p:nvPr/>
        </p:nvSpPr>
        <p:spPr>
          <a:xfrm>
            <a:off x="10907247" y="303513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9602-BCF6-BA28-B044-7DB41E74C43D}"/>
              </a:ext>
            </a:extLst>
          </p:cNvPr>
          <p:cNvSpPr txBox="1"/>
          <p:nvPr/>
        </p:nvSpPr>
        <p:spPr>
          <a:xfrm>
            <a:off x="9498933" y="3932452"/>
            <a:ext cx="650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dm = 2,56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F8DC7-F87C-11A9-12EE-E354226A02A2}"/>
              </a:ext>
            </a:extLst>
          </p:cNvPr>
          <p:cNvSpPr txBox="1"/>
          <p:nvPr/>
        </p:nvSpPr>
        <p:spPr>
          <a:xfrm>
            <a:off x="9498933" y="4829770"/>
            <a:ext cx="7034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3,2 × 8 = 2,56 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809D0-4565-2CBF-787E-D2190D16E1A7}"/>
              </a:ext>
            </a:extLst>
          </p:cNvPr>
          <p:cNvSpPr txBox="1"/>
          <p:nvPr/>
        </p:nvSpPr>
        <p:spPr>
          <a:xfrm>
            <a:off x="752642" y="5377731"/>
            <a:ext cx="12260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21934D-F298-2515-B2A5-DB63BB182239}"/>
              </a:ext>
            </a:extLst>
          </p:cNvPr>
          <p:cNvGrpSpPr/>
          <p:nvPr/>
        </p:nvGrpSpPr>
        <p:grpSpPr>
          <a:xfrm>
            <a:off x="1292936" y="6301061"/>
            <a:ext cx="1854479" cy="2665899"/>
            <a:chOff x="1426302" y="7401520"/>
            <a:chExt cx="1854479" cy="266589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A26AED-C057-5052-764D-0A31793B8397}"/>
                </a:ext>
              </a:extLst>
            </p:cNvPr>
            <p:cNvSpPr txBox="1"/>
            <p:nvPr/>
          </p:nvSpPr>
          <p:spPr>
            <a:xfrm>
              <a:off x="1896341" y="7401520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C2F6D4-6769-A59B-4D9C-05AAB617A87F}"/>
                </a:ext>
              </a:extLst>
            </p:cNvPr>
            <p:cNvSpPr txBox="1"/>
            <p:nvPr/>
          </p:nvSpPr>
          <p:spPr>
            <a:xfrm>
              <a:off x="1426302" y="7922732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02BF99-3527-969D-8607-029FDF3C48FA}"/>
                </a:ext>
              </a:extLst>
            </p:cNvPr>
            <p:cNvSpPr txBox="1"/>
            <p:nvPr/>
          </p:nvSpPr>
          <p:spPr>
            <a:xfrm>
              <a:off x="2264502" y="8267789"/>
              <a:ext cx="1016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8F8B71-1BFA-976E-F6C1-DAC34BE1F2BC}"/>
                </a:ext>
              </a:extLst>
            </p:cNvPr>
            <p:cNvCxnSpPr/>
            <p:nvPr/>
          </p:nvCxnSpPr>
          <p:spPr>
            <a:xfrm>
              <a:off x="1799065" y="9075042"/>
              <a:ext cx="135466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744D44-79F6-A478-D9D7-FEA3597FB313}"/>
                </a:ext>
              </a:extLst>
            </p:cNvPr>
            <p:cNvSpPr txBox="1"/>
            <p:nvPr/>
          </p:nvSpPr>
          <p:spPr>
            <a:xfrm>
              <a:off x="1600200" y="9144089"/>
              <a:ext cx="13546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3472268" y="6176689"/>
            <a:ext cx="129286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3505200" y="7655143"/>
            <a:ext cx="129286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thập phân của số 3,2 có một chữ số, ta dùng dấu phẩy tách ở tích ra một chữ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kể từ phải sang trái.</a:t>
            </a:r>
            <a:endParaRPr lang="en-US" sz="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514154" y="109602"/>
            <a:ext cx="5982646" cy="1068544"/>
            <a:chOff x="6686532" y="321884"/>
            <a:chExt cx="5982646" cy="130348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7089555" y="386392"/>
              <a:ext cx="5579623" cy="1238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1,51 × 25 = ?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33BCFC-6E58-61B6-7316-7BE49C9C71DB}"/>
              </a:ext>
            </a:extLst>
          </p:cNvPr>
          <p:cNvSpPr txBox="1"/>
          <p:nvPr/>
        </p:nvSpPr>
        <p:spPr>
          <a:xfrm>
            <a:off x="2322978" y="2857500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6ACF-0D7B-0E50-50F2-FC2D94942E51}"/>
              </a:ext>
            </a:extLst>
          </p:cNvPr>
          <p:cNvSpPr txBox="1"/>
          <p:nvPr/>
        </p:nvSpPr>
        <p:spPr>
          <a:xfrm>
            <a:off x="1916299" y="337871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A03A9-89E4-0A51-D741-6D07798C36B6}"/>
              </a:ext>
            </a:extLst>
          </p:cNvPr>
          <p:cNvSpPr txBox="1"/>
          <p:nvPr/>
        </p:nvSpPr>
        <p:spPr>
          <a:xfrm>
            <a:off x="2890997" y="372376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4DE145-FF87-FB52-06E2-EDFC03767BBF}"/>
              </a:ext>
            </a:extLst>
          </p:cNvPr>
          <p:cNvCxnSpPr/>
          <p:nvPr/>
        </p:nvCxnSpPr>
        <p:spPr>
          <a:xfrm>
            <a:off x="2425560" y="4531022"/>
            <a:ext cx="135466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C4795B-6181-8E9D-68CC-D5CE82F90EFE}"/>
              </a:ext>
            </a:extLst>
          </p:cNvPr>
          <p:cNvSpPr txBox="1"/>
          <p:nvPr/>
        </p:nvSpPr>
        <p:spPr>
          <a:xfrm>
            <a:off x="2492316" y="4600069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8CC0AB-B623-6198-B075-439ED113A47B}"/>
              </a:ext>
            </a:extLst>
          </p:cNvPr>
          <p:cNvSpPr txBox="1"/>
          <p:nvPr/>
        </p:nvSpPr>
        <p:spPr>
          <a:xfrm>
            <a:off x="2107175" y="522693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B9602-BCF6-BA28-B044-7DB41E74C43D}"/>
              </a:ext>
            </a:extLst>
          </p:cNvPr>
          <p:cNvSpPr txBox="1"/>
          <p:nvPr/>
        </p:nvSpPr>
        <p:spPr>
          <a:xfrm>
            <a:off x="2089484" y="6066911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3809D0-4565-2CBF-787E-D2190D16E1A7}"/>
              </a:ext>
            </a:extLst>
          </p:cNvPr>
          <p:cNvSpPr txBox="1"/>
          <p:nvPr/>
        </p:nvSpPr>
        <p:spPr>
          <a:xfrm>
            <a:off x="786684" y="1551550"/>
            <a:ext cx="12260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4320220" y="4466906"/>
            <a:ext cx="12966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4347676" y="6295167"/>
            <a:ext cx="129663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thập phân của số 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số, ta dùng dấu phẩy tách ở tích ra </a:t>
            </a:r>
            <a:r>
              <a:rPr lang="en-US" sz="5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</a:t>
            </a:r>
            <a:r>
              <a:rPr lang="en-US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kể từ phải sang trái.</a:t>
            </a:r>
            <a:endParaRPr lang="en-US" sz="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2AB63-8315-B391-5201-4B31D4795A4C}"/>
              </a:ext>
            </a:extLst>
          </p:cNvPr>
          <p:cNvCxnSpPr>
            <a:cxnSpLocks/>
          </p:cNvCxnSpPr>
          <p:nvPr/>
        </p:nvCxnSpPr>
        <p:spPr>
          <a:xfrm>
            <a:off x="1995957" y="6150264"/>
            <a:ext cx="178426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7673C1F-6AF0-5E16-E0D9-5F436A823699}"/>
              </a:ext>
            </a:extLst>
          </p:cNvPr>
          <p:cNvSpPr txBox="1"/>
          <p:nvPr/>
        </p:nvSpPr>
        <p:spPr>
          <a:xfrm>
            <a:off x="1981200" y="6057900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37,75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67A8C3-B433-BC05-031A-93BF7285B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39" y="1965525"/>
            <a:ext cx="7071201" cy="69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/>
      <p:bldP spid="22" grpId="0"/>
      <p:bldP spid="22" grpId="1"/>
      <p:bldP spid="24" grpId="0"/>
      <p:bldP spid="31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588AD2-C15D-9C4F-A6F2-4695596CFC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t="-11111" r="-5555"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4F2F4C-09BA-E86C-C4ED-21A5B426A269}"/>
              </a:ext>
            </a:extLst>
          </p:cNvPr>
          <p:cNvSpPr/>
          <p:nvPr/>
        </p:nvSpPr>
        <p:spPr>
          <a:xfrm>
            <a:off x="457200" y="651654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D1C7B-C073-1463-7E3F-3731B37B04C0}"/>
              </a:ext>
            </a:extLst>
          </p:cNvPr>
          <p:cNvGrpSpPr/>
          <p:nvPr/>
        </p:nvGrpSpPr>
        <p:grpSpPr>
          <a:xfrm>
            <a:off x="6006174" y="813095"/>
            <a:ext cx="6304469" cy="1049883"/>
            <a:chOff x="6686532" y="321884"/>
            <a:chExt cx="6304469" cy="128071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5636-1A34-0C3B-4697-E2446B6ED9E0}"/>
                </a:ext>
              </a:extLst>
            </p:cNvPr>
            <p:cNvSpPr/>
            <p:nvPr/>
          </p:nvSpPr>
          <p:spPr>
            <a:xfrm>
              <a:off x="6686532" y="321884"/>
              <a:ext cx="5410200" cy="12422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23C568-67D9-C1C8-1814-EF33CFE7EBE8}"/>
                </a:ext>
              </a:extLst>
            </p:cNvPr>
            <p:cNvSpPr txBox="1"/>
            <p:nvPr/>
          </p:nvSpPr>
          <p:spPr>
            <a:xfrm>
              <a:off x="7411378" y="363628"/>
              <a:ext cx="5579623" cy="1238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B30533C-E8D9-0B0E-3693-0B91CA372881}"/>
              </a:ext>
            </a:extLst>
          </p:cNvPr>
          <p:cNvSpPr txBox="1"/>
          <p:nvPr/>
        </p:nvSpPr>
        <p:spPr>
          <a:xfrm>
            <a:off x="36095" y="2572627"/>
            <a:ext cx="1722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BF1FDB-2C4F-65E6-CA8C-7EF853BCCABF}"/>
              </a:ext>
            </a:extLst>
          </p:cNvPr>
          <p:cNvSpPr txBox="1"/>
          <p:nvPr/>
        </p:nvSpPr>
        <p:spPr>
          <a:xfrm>
            <a:off x="1506736" y="6427107"/>
            <a:ext cx="1527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5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5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vi-VN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hần thập phân của số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A8BF3-5B19-671F-E481-D8C3075B60ED}"/>
              </a:ext>
            </a:extLst>
          </p:cNvPr>
          <p:cNvSpPr txBox="1"/>
          <p:nvPr/>
        </p:nvSpPr>
        <p:spPr>
          <a:xfrm>
            <a:off x="1780365" y="4381027"/>
            <a:ext cx="14461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vi-VN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và thực hiện phép nhân như nhân hai số tự nhiên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D26D7-726A-3E83-5B86-0D15F96B2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81" y="-195043"/>
            <a:ext cx="2646007" cy="26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C2FB9A3-0D66-0DD8-C11D-A5F6DD0C4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5494" y="1206437"/>
            <a:ext cx="17111501" cy="66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137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4A0259-F969-B3AF-8CDA-7A01C217EBE8}"/>
              </a:ext>
            </a:extLst>
          </p:cNvPr>
          <p:cNvGrpSpPr/>
          <p:nvPr/>
        </p:nvGrpSpPr>
        <p:grpSpPr>
          <a:xfrm>
            <a:off x="-1619304" y="262818"/>
            <a:ext cx="11876682" cy="1145258"/>
            <a:chOff x="-2115057" y="462679"/>
            <a:chExt cx="13876497" cy="14558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BDB209-594C-F180-A477-9DF8F9493063}"/>
                </a:ext>
              </a:extLst>
            </p:cNvPr>
            <p:cNvGrpSpPr/>
            <p:nvPr/>
          </p:nvGrpSpPr>
          <p:grpSpPr>
            <a:xfrm>
              <a:off x="-2115057" y="465047"/>
              <a:ext cx="13876497" cy="1365262"/>
              <a:chOff x="-890269" y="967972"/>
              <a:chExt cx="13876497" cy="136526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E9E4B0D-DBA8-CF1A-2156-6AC233609C2F}"/>
                  </a:ext>
                </a:extLst>
              </p:cNvPr>
              <p:cNvSpPr/>
              <p:nvPr/>
            </p:nvSpPr>
            <p:spPr>
              <a:xfrm>
                <a:off x="2387078" y="967972"/>
                <a:ext cx="7357001" cy="13652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F5ABD5-4565-0504-0B35-996E4DB713A4}"/>
                  </a:ext>
                </a:extLst>
              </p:cNvPr>
              <p:cNvSpPr txBox="1"/>
              <p:nvPr/>
            </p:nvSpPr>
            <p:spPr>
              <a:xfrm>
                <a:off x="-890269" y="1095269"/>
                <a:ext cx="13876497" cy="105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1C1FAB-BCE1-FCEF-A710-3F6B6EA229B7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7668C7-2658-D327-1DC0-08455F5F5987}"/>
              </a:ext>
            </a:extLst>
          </p:cNvPr>
          <p:cNvGrpSpPr/>
          <p:nvPr/>
        </p:nvGrpSpPr>
        <p:grpSpPr>
          <a:xfrm>
            <a:off x="226019" y="1990374"/>
            <a:ext cx="4960551" cy="1324326"/>
            <a:chOff x="226019" y="1990374"/>
            <a:chExt cx="4960551" cy="132432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1D3B787-DC80-3BEF-9DB9-53CD954D180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8D66A6-C4F9-EED9-D7AE-AD6FF210D679}"/>
                </a:ext>
              </a:extLst>
            </p:cNvPr>
            <p:cNvSpPr txBox="1"/>
            <p:nvPr/>
          </p:nvSpPr>
          <p:spPr>
            <a:xfrm>
              <a:off x="226019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7,8 × 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0204FF8-F55D-A0A9-A768-CE9920CBE0A9}"/>
              </a:ext>
            </a:extLst>
          </p:cNvPr>
          <p:cNvGrpSpPr/>
          <p:nvPr/>
        </p:nvGrpSpPr>
        <p:grpSpPr>
          <a:xfrm>
            <a:off x="4640649" y="1998199"/>
            <a:ext cx="4960551" cy="1324326"/>
            <a:chOff x="323316" y="1990374"/>
            <a:chExt cx="4960551" cy="13243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BC6EA18-3949-F3EA-2D3C-E3788A5AC41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08A3FBA-BF07-4346-8559-674A83A875FA}"/>
                </a:ext>
              </a:extLst>
            </p:cNvPr>
            <p:cNvSpPr txBox="1"/>
            <p:nvPr/>
          </p:nvSpPr>
          <p:spPr>
            <a:xfrm>
              <a:off x="323316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0,72 × 50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473DB9E-573E-21DC-4C63-D5197B4774B6}"/>
              </a:ext>
            </a:extLst>
          </p:cNvPr>
          <p:cNvGrpSpPr/>
          <p:nvPr/>
        </p:nvGrpSpPr>
        <p:grpSpPr>
          <a:xfrm>
            <a:off x="8831649" y="1998199"/>
            <a:ext cx="4960551" cy="1324326"/>
            <a:chOff x="329214" y="1990374"/>
            <a:chExt cx="4960551" cy="132432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BDD0F97-3F2E-4BB0-6BBD-0C99984FF8DA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ED75DEE-0F3D-1DB0-676A-429248D81993}"/>
                </a:ext>
              </a:extLst>
            </p:cNvPr>
            <p:cNvSpPr txBox="1"/>
            <p:nvPr/>
          </p:nvSpPr>
          <p:spPr>
            <a:xfrm>
              <a:off x="329214" y="221501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5,4 × 39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415E42-B2C4-5BFC-0CAE-EF748FFDFA27}"/>
              </a:ext>
            </a:extLst>
          </p:cNvPr>
          <p:cNvGrpSpPr/>
          <p:nvPr/>
        </p:nvGrpSpPr>
        <p:grpSpPr>
          <a:xfrm>
            <a:off x="13045787" y="2006024"/>
            <a:ext cx="4960551" cy="1324326"/>
            <a:chOff x="226019" y="1990374"/>
            <a:chExt cx="4960551" cy="132432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C27C358-1544-83C0-9DC9-2CDA73F65A61}"/>
                </a:ext>
              </a:extLst>
            </p:cNvPr>
            <p:cNvSpPr/>
            <p:nvPr/>
          </p:nvSpPr>
          <p:spPr>
            <a:xfrm>
              <a:off x="1001468" y="1990374"/>
              <a:ext cx="3588232" cy="132432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B7F0E82-CD50-F018-BBC0-3E95E42B6B3B}"/>
                </a:ext>
              </a:extLst>
            </p:cNvPr>
            <p:cNvSpPr txBox="1"/>
            <p:nvPr/>
          </p:nvSpPr>
          <p:spPr>
            <a:xfrm>
              <a:off x="226019" y="2225572"/>
              <a:ext cx="49605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3,16 × 41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861B6EC1-965F-81C3-C6B1-CC098E20B2C2}"/>
              </a:ext>
            </a:extLst>
          </p:cNvPr>
          <p:cNvSpPr txBox="1"/>
          <p:nvPr/>
        </p:nvSpPr>
        <p:spPr>
          <a:xfrm>
            <a:off x="2286000" y="3623891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513ED-B8CB-4729-35EC-415C287D9EA0}"/>
              </a:ext>
            </a:extLst>
          </p:cNvPr>
          <p:cNvSpPr txBox="1"/>
          <p:nvPr/>
        </p:nvSpPr>
        <p:spPr>
          <a:xfrm>
            <a:off x="1648319" y="4145103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197864-E43B-DDA7-64F3-8341903ACA79}"/>
              </a:ext>
            </a:extLst>
          </p:cNvPr>
          <p:cNvSpPr txBox="1"/>
          <p:nvPr/>
        </p:nvSpPr>
        <p:spPr>
          <a:xfrm>
            <a:off x="2793721" y="4490160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E9010F-7027-1FD9-2552-005B6BF214F0}"/>
              </a:ext>
            </a:extLst>
          </p:cNvPr>
          <p:cNvCxnSpPr/>
          <p:nvPr/>
        </p:nvCxnSpPr>
        <p:spPr>
          <a:xfrm>
            <a:off x="2157580" y="5297413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5236944-DB09-68FC-F1E7-2F15E381AF93}"/>
              </a:ext>
            </a:extLst>
          </p:cNvPr>
          <p:cNvSpPr txBox="1"/>
          <p:nvPr/>
        </p:nvSpPr>
        <p:spPr>
          <a:xfrm>
            <a:off x="1864475" y="5331257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D43ED86-97D2-172A-14A3-6840E933FBF9}"/>
              </a:ext>
            </a:extLst>
          </p:cNvPr>
          <p:cNvSpPr txBox="1"/>
          <p:nvPr/>
        </p:nvSpPr>
        <p:spPr>
          <a:xfrm>
            <a:off x="6001033" y="3635050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5DE877-6E03-586C-0ABE-FDD8AD81BB43}"/>
              </a:ext>
            </a:extLst>
          </p:cNvPr>
          <p:cNvSpPr txBox="1"/>
          <p:nvPr/>
        </p:nvSpPr>
        <p:spPr>
          <a:xfrm>
            <a:off x="5562600" y="4156262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E287E7-D2D0-1A5B-33ED-19A0DDF37A07}"/>
              </a:ext>
            </a:extLst>
          </p:cNvPr>
          <p:cNvSpPr txBox="1"/>
          <p:nvPr/>
        </p:nvSpPr>
        <p:spPr>
          <a:xfrm>
            <a:off x="6508754" y="450131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2538242-B05E-0B34-C4CC-F2528CF82D7C}"/>
              </a:ext>
            </a:extLst>
          </p:cNvPr>
          <p:cNvCxnSpPr/>
          <p:nvPr/>
        </p:nvCxnSpPr>
        <p:spPr>
          <a:xfrm>
            <a:off x="6071861" y="5308572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D7B7709-3686-B920-5F22-5AD645263AA1}"/>
              </a:ext>
            </a:extLst>
          </p:cNvPr>
          <p:cNvSpPr txBox="1"/>
          <p:nvPr/>
        </p:nvSpPr>
        <p:spPr>
          <a:xfrm>
            <a:off x="5727712" y="5358681"/>
            <a:ext cx="1952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6C8E5D4-59E5-7972-4D41-D5CD1678DBE1}"/>
              </a:ext>
            </a:extLst>
          </p:cNvPr>
          <p:cNvSpPr txBox="1"/>
          <p:nvPr/>
        </p:nvSpPr>
        <p:spPr>
          <a:xfrm>
            <a:off x="7421841" y="6163614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36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4C0C66F-6B49-FB7B-C9A6-9BE9CDFCF5CF}"/>
              </a:ext>
            </a:extLst>
          </p:cNvPr>
          <p:cNvCxnSpPr>
            <a:cxnSpLocks/>
          </p:cNvCxnSpPr>
          <p:nvPr/>
        </p:nvCxnSpPr>
        <p:spPr>
          <a:xfrm>
            <a:off x="5642258" y="6210300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75B0DE7-35F8-AE8C-BF90-32BFA6861257}"/>
              </a:ext>
            </a:extLst>
          </p:cNvPr>
          <p:cNvSpPr txBox="1"/>
          <p:nvPr/>
        </p:nvSpPr>
        <p:spPr>
          <a:xfrm>
            <a:off x="5572229" y="6160698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2E0042-3B00-18CC-F33D-B94A7628DA1C}"/>
              </a:ext>
            </a:extLst>
          </p:cNvPr>
          <p:cNvSpPr txBox="1"/>
          <p:nvPr/>
        </p:nvSpPr>
        <p:spPr>
          <a:xfrm>
            <a:off x="10971165" y="3494481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2C5474C-2F9D-4146-4E3A-790B83859E55}"/>
              </a:ext>
            </a:extLst>
          </p:cNvPr>
          <p:cNvSpPr txBox="1"/>
          <p:nvPr/>
        </p:nvSpPr>
        <p:spPr>
          <a:xfrm>
            <a:off x="10333484" y="4015693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268E49A-1E44-4A30-0550-740DBBE5CB93}"/>
              </a:ext>
            </a:extLst>
          </p:cNvPr>
          <p:cNvSpPr txBox="1"/>
          <p:nvPr/>
        </p:nvSpPr>
        <p:spPr>
          <a:xfrm>
            <a:off x="10972800" y="4305300"/>
            <a:ext cx="129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DDD5810-AC5C-E372-2FCB-181BEDC2DB6B}"/>
              </a:ext>
            </a:extLst>
          </p:cNvPr>
          <p:cNvCxnSpPr/>
          <p:nvPr/>
        </p:nvCxnSpPr>
        <p:spPr>
          <a:xfrm>
            <a:off x="10842745" y="5168003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928D86C7-C134-D4A2-2D57-05DF0379F369}"/>
              </a:ext>
            </a:extLst>
          </p:cNvPr>
          <p:cNvSpPr txBox="1"/>
          <p:nvPr/>
        </p:nvSpPr>
        <p:spPr>
          <a:xfrm>
            <a:off x="10820400" y="5237050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40DB99-758B-95A8-BE40-EA1F5F83F552}"/>
              </a:ext>
            </a:extLst>
          </p:cNvPr>
          <p:cNvSpPr txBox="1"/>
          <p:nvPr/>
        </p:nvSpPr>
        <p:spPr>
          <a:xfrm>
            <a:off x="10439400" y="5863915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C61E98B-528E-3C6F-2357-C5D3B0673F43}"/>
              </a:ext>
            </a:extLst>
          </p:cNvPr>
          <p:cNvCxnSpPr>
            <a:cxnSpLocks/>
          </p:cNvCxnSpPr>
          <p:nvPr/>
        </p:nvCxnSpPr>
        <p:spPr>
          <a:xfrm>
            <a:off x="10413142" y="6787245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406999D9-A4FD-7723-5416-2314131C5919}"/>
              </a:ext>
            </a:extLst>
          </p:cNvPr>
          <p:cNvSpPr txBox="1"/>
          <p:nvPr/>
        </p:nvSpPr>
        <p:spPr>
          <a:xfrm>
            <a:off x="10287000" y="6866681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210,6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39C36E-606E-6B54-F784-334109386D68}"/>
              </a:ext>
            </a:extLst>
          </p:cNvPr>
          <p:cNvSpPr txBox="1"/>
          <p:nvPr/>
        </p:nvSpPr>
        <p:spPr>
          <a:xfrm>
            <a:off x="14935200" y="3576077"/>
            <a:ext cx="1868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A296AE-8FFB-958B-E4B8-E639D35805A8}"/>
              </a:ext>
            </a:extLst>
          </p:cNvPr>
          <p:cNvSpPr txBox="1"/>
          <p:nvPr/>
        </p:nvSpPr>
        <p:spPr>
          <a:xfrm>
            <a:off x="14451274" y="4097289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EC7091A-758A-5B5A-BC65-A4E997CC1A28}"/>
              </a:ext>
            </a:extLst>
          </p:cNvPr>
          <p:cNvSpPr txBox="1"/>
          <p:nvPr/>
        </p:nvSpPr>
        <p:spPr>
          <a:xfrm>
            <a:off x="15442921" y="4442346"/>
            <a:ext cx="1016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0A93960-3AAB-C347-AEC5-CDD02CC95E7A}"/>
              </a:ext>
            </a:extLst>
          </p:cNvPr>
          <p:cNvCxnSpPr/>
          <p:nvPr/>
        </p:nvCxnSpPr>
        <p:spPr>
          <a:xfrm>
            <a:off x="14960535" y="5249599"/>
            <a:ext cx="135466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683C8BD-88C3-620C-CBBB-F738C6D56C4F}"/>
              </a:ext>
            </a:extLst>
          </p:cNvPr>
          <p:cNvSpPr txBox="1"/>
          <p:nvPr/>
        </p:nvSpPr>
        <p:spPr>
          <a:xfrm>
            <a:off x="15027291" y="5318646"/>
            <a:ext cx="13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6D9CD1B-2648-1A3B-B56A-51E1BF75BC6C}"/>
              </a:ext>
            </a:extLst>
          </p:cNvPr>
          <p:cNvSpPr txBox="1"/>
          <p:nvPr/>
        </p:nvSpPr>
        <p:spPr>
          <a:xfrm>
            <a:off x="14249400" y="5945511"/>
            <a:ext cx="173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1264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22D667-EE45-B3E0-F790-0478A0235E97}"/>
              </a:ext>
            </a:extLst>
          </p:cNvPr>
          <p:cNvCxnSpPr>
            <a:cxnSpLocks/>
          </p:cNvCxnSpPr>
          <p:nvPr/>
        </p:nvCxnSpPr>
        <p:spPr>
          <a:xfrm>
            <a:off x="14530932" y="6868841"/>
            <a:ext cx="178426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E29EDFF-2519-04EB-C868-66F281E0672D}"/>
              </a:ext>
            </a:extLst>
          </p:cNvPr>
          <p:cNvSpPr txBox="1"/>
          <p:nvPr/>
        </p:nvSpPr>
        <p:spPr>
          <a:xfrm>
            <a:off x="14229930" y="6804093"/>
            <a:ext cx="247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129,56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B1A63F0-C189-037B-AC3E-4FCEF4F334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656" y="4203550"/>
            <a:ext cx="3425301" cy="48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82" grpId="0"/>
      <p:bldP spid="83" grpId="0"/>
      <p:bldP spid="84" grpId="0"/>
      <p:bldP spid="85" grpId="0"/>
      <p:bldP spid="87" grpId="0"/>
      <p:bldP spid="88" grpId="0"/>
      <p:bldP spid="90" grpId="0"/>
      <p:bldP spid="91" grpId="0"/>
      <p:bldP spid="92" grpId="0"/>
      <p:bldP spid="93" grpId="0"/>
      <p:bldP spid="95" grpId="0"/>
      <p:bldP spid="96" grpId="0"/>
      <p:bldP spid="98" grpId="0"/>
      <p:bldP spid="99" grpId="0"/>
      <p:bldP spid="100" grpId="0"/>
      <p:bldP spid="101" grpId="0"/>
      <p:bldP spid="103" grpId="0"/>
      <p:bldP spid="104" grpId="0"/>
      <p:bldP spid="1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2" cy="22352685"/>
            <a:chOff x="-3190752" y="-3973208"/>
            <a:chExt cx="25055332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 rot="16200000">
              <a:off x="11548076" y="692287"/>
              <a:ext cx="8663373" cy="1196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7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4A0259-F969-B3AF-8CDA-7A01C217EBE8}"/>
              </a:ext>
            </a:extLst>
          </p:cNvPr>
          <p:cNvGrpSpPr/>
          <p:nvPr/>
        </p:nvGrpSpPr>
        <p:grpSpPr>
          <a:xfrm>
            <a:off x="152400" y="262818"/>
            <a:ext cx="18380476" cy="1145258"/>
            <a:chOff x="425223" y="462679"/>
            <a:chExt cx="21475412" cy="14558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BDB209-594C-F180-A477-9DF8F9493063}"/>
                </a:ext>
              </a:extLst>
            </p:cNvPr>
            <p:cNvGrpSpPr/>
            <p:nvPr/>
          </p:nvGrpSpPr>
          <p:grpSpPr>
            <a:xfrm>
              <a:off x="778042" y="465047"/>
              <a:ext cx="21122593" cy="1365262"/>
              <a:chOff x="2002830" y="967972"/>
              <a:chExt cx="21122593" cy="136526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E9E4B0D-DBA8-CF1A-2156-6AC233609C2F}"/>
                  </a:ext>
                </a:extLst>
              </p:cNvPr>
              <p:cNvSpPr/>
              <p:nvPr/>
            </p:nvSpPr>
            <p:spPr>
              <a:xfrm>
                <a:off x="2387077" y="967972"/>
                <a:ext cx="19803026" cy="136526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EF5ABD5-4565-0504-0B35-996E4DB713A4}"/>
                  </a:ext>
                </a:extLst>
              </p:cNvPr>
              <p:cNvSpPr txBox="1"/>
              <p:nvPr/>
            </p:nvSpPr>
            <p:spPr>
              <a:xfrm>
                <a:off x="2002830" y="1157545"/>
                <a:ext cx="21122593" cy="105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51C1FAB-BCE1-FCEF-A710-3F6B6EA229B7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D3B787-DC80-3BEF-9DB9-53CD954D1801}"/>
              </a:ext>
            </a:extLst>
          </p:cNvPr>
          <p:cNvSpPr/>
          <p:nvPr/>
        </p:nvSpPr>
        <p:spPr>
          <a:xfrm>
            <a:off x="1994266" y="2014974"/>
            <a:ext cx="6300514" cy="62570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C27C358-1544-83C0-9DC9-2CDA73F65A61}"/>
              </a:ext>
            </a:extLst>
          </p:cNvPr>
          <p:cNvSpPr/>
          <p:nvPr/>
        </p:nvSpPr>
        <p:spPr>
          <a:xfrm>
            <a:off x="9873564" y="2014975"/>
            <a:ext cx="6663436" cy="62570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AACC5-5664-4B9F-47FB-300A3B8E0667}"/>
              </a:ext>
            </a:extLst>
          </p:cNvPr>
          <p:cNvSpPr txBox="1"/>
          <p:nvPr/>
        </p:nvSpPr>
        <p:spPr>
          <a:xfrm>
            <a:off x="4249982" y="2034443"/>
            <a:ext cx="3650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4EDF9-E777-20AE-7BC4-78D942D9BA3F}"/>
              </a:ext>
            </a:extLst>
          </p:cNvPr>
          <p:cNvSpPr txBox="1"/>
          <p:nvPr/>
        </p:nvSpPr>
        <p:spPr>
          <a:xfrm>
            <a:off x="3523236" y="2754056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479E68-0767-97F3-AD64-C139676B08C5}"/>
              </a:ext>
            </a:extLst>
          </p:cNvPr>
          <p:cNvSpPr txBox="1"/>
          <p:nvPr/>
        </p:nvSpPr>
        <p:spPr>
          <a:xfrm>
            <a:off x="4334365" y="3358537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4751B1-185D-31EF-9C88-616C07A388BF}"/>
              </a:ext>
            </a:extLst>
          </p:cNvPr>
          <p:cNvCxnSpPr>
            <a:cxnSpLocks/>
          </p:cNvCxnSpPr>
          <p:nvPr/>
        </p:nvCxnSpPr>
        <p:spPr>
          <a:xfrm>
            <a:off x="3618936" y="4783570"/>
            <a:ext cx="264699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82B761-9D1D-E333-E2E4-134F7F4882A8}"/>
              </a:ext>
            </a:extLst>
          </p:cNvPr>
          <p:cNvSpPr txBox="1"/>
          <p:nvPr/>
        </p:nvSpPr>
        <p:spPr>
          <a:xfrm>
            <a:off x="3926510" y="4656935"/>
            <a:ext cx="264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B30904-4EB9-3FE5-9A98-CBD95CAAC670}"/>
              </a:ext>
            </a:extLst>
          </p:cNvPr>
          <p:cNvSpPr txBox="1"/>
          <p:nvPr/>
        </p:nvSpPr>
        <p:spPr>
          <a:xfrm>
            <a:off x="3319697" y="5678483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DC6BD89-6019-6FA8-2FC4-159AC52B659F}"/>
              </a:ext>
            </a:extLst>
          </p:cNvPr>
          <p:cNvSpPr txBox="1"/>
          <p:nvPr/>
        </p:nvSpPr>
        <p:spPr>
          <a:xfrm>
            <a:off x="3338580" y="6792030"/>
            <a:ext cx="3026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47F649-B6E0-5918-4478-E398552404C9}"/>
              </a:ext>
            </a:extLst>
          </p:cNvPr>
          <p:cNvSpPr txBox="1"/>
          <p:nvPr/>
        </p:nvSpPr>
        <p:spPr>
          <a:xfrm>
            <a:off x="3338580" y="6792030"/>
            <a:ext cx="3026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3588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34B9257-1027-32D2-6C8E-5A94BF03A732}"/>
              </a:ext>
            </a:extLst>
          </p:cNvPr>
          <p:cNvCxnSpPr>
            <a:cxnSpLocks/>
          </p:cNvCxnSpPr>
          <p:nvPr/>
        </p:nvCxnSpPr>
        <p:spPr>
          <a:xfrm>
            <a:off x="3505200" y="6896100"/>
            <a:ext cx="27987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FF900D5-ACBB-DBDB-85DC-F120E8F2F071}"/>
              </a:ext>
            </a:extLst>
          </p:cNvPr>
          <p:cNvSpPr txBox="1"/>
          <p:nvPr/>
        </p:nvSpPr>
        <p:spPr>
          <a:xfrm>
            <a:off x="3158751" y="6764669"/>
            <a:ext cx="4106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358,8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5F95A9B-BCC6-595F-CDC4-0DC9B02476B3}"/>
              </a:ext>
            </a:extLst>
          </p:cNvPr>
          <p:cNvSpPr txBox="1"/>
          <p:nvPr/>
        </p:nvSpPr>
        <p:spPr>
          <a:xfrm>
            <a:off x="12505021" y="1934299"/>
            <a:ext cx="3650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920C0C-2A76-1975-517E-DD665836281B}"/>
              </a:ext>
            </a:extLst>
          </p:cNvPr>
          <p:cNvSpPr txBox="1"/>
          <p:nvPr/>
        </p:nvSpPr>
        <p:spPr>
          <a:xfrm>
            <a:off x="11778275" y="2653912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CC5375A-0DAF-5986-CC1A-1F388937AB6C}"/>
              </a:ext>
            </a:extLst>
          </p:cNvPr>
          <p:cNvSpPr txBox="1"/>
          <p:nvPr/>
        </p:nvSpPr>
        <p:spPr>
          <a:xfrm>
            <a:off x="13370720" y="3224710"/>
            <a:ext cx="1985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34BCCD3-23B8-59AB-E1F6-A23CA6AA3E6E}"/>
              </a:ext>
            </a:extLst>
          </p:cNvPr>
          <p:cNvCxnSpPr>
            <a:cxnSpLocks/>
          </p:cNvCxnSpPr>
          <p:nvPr/>
        </p:nvCxnSpPr>
        <p:spPr>
          <a:xfrm>
            <a:off x="12230539" y="4656935"/>
            <a:ext cx="264699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35E58898-1A52-F859-DDEF-AF7338D3F158}"/>
              </a:ext>
            </a:extLst>
          </p:cNvPr>
          <p:cNvSpPr txBox="1"/>
          <p:nvPr/>
        </p:nvSpPr>
        <p:spPr>
          <a:xfrm>
            <a:off x="12701447" y="4535150"/>
            <a:ext cx="2646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A4852A-2AFB-FC8D-7C0C-AE4E3EB3B767}"/>
              </a:ext>
            </a:extLst>
          </p:cNvPr>
          <p:cNvSpPr txBox="1"/>
          <p:nvPr/>
        </p:nvSpPr>
        <p:spPr>
          <a:xfrm>
            <a:off x="12722828" y="5579731"/>
            <a:ext cx="243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D408F22-A6D7-9A09-4151-676CABB2048F}"/>
              </a:ext>
            </a:extLst>
          </p:cNvPr>
          <p:cNvCxnSpPr>
            <a:cxnSpLocks/>
          </p:cNvCxnSpPr>
          <p:nvPr/>
        </p:nvCxnSpPr>
        <p:spPr>
          <a:xfrm>
            <a:off x="12230539" y="6792030"/>
            <a:ext cx="27987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42D2A320-0C5F-A30A-BAD8-98E968F5E7AB}"/>
              </a:ext>
            </a:extLst>
          </p:cNvPr>
          <p:cNvSpPr txBox="1"/>
          <p:nvPr/>
        </p:nvSpPr>
        <p:spPr>
          <a:xfrm>
            <a:off x="12505021" y="6680345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7,29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9DAC27-BCDE-B078-AAD9-4197FE0AA92B}"/>
              </a:ext>
            </a:extLst>
          </p:cNvPr>
          <p:cNvSpPr txBox="1"/>
          <p:nvPr/>
        </p:nvSpPr>
        <p:spPr>
          <a:xfrm>
            <a:off x="12722828" y="5579731"/>
            <a:ext cx="243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F0C2AB7-1AC3-7C0A-B3DB-BC9913CDAC23}"/>
              </a:ext>
            </a:extLst>
          </p:cNvPr>
          <p:cNvSpPr txBox="1"/>
          <p:nvPr/>
        </p:nvSpPr>
        <p:spPr>
          <a:xfrm>
            <a:off x="12505021" y="6680345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7,29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9DB71-B43E-698D-44D8-FAC5107D9BC6}"/>
              </a:ext>
            </a:extLst>
          </p:cNvPr>
          <p:cNvSpPr txBox="1"/>
          <p:nvPr/>
        </p:nvSpPr>
        <p:spPr>
          <a:xfrm>
            <a:off x="11887200" y="6645388"/>
            <a:ext cx="3399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36,45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914F6124-8944-7579-0612-88F50A33D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47" y="5815718"/>
            <a:ext cx="7832275" cy="4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32099E-6 L -0.03819 0.0009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  <p:bldP spid="110" grpId="0"/>
      <p:bldP spid="110" grpId="1"/>
      <p:bldP spid="81" grpId="0"/>
      <p:bldP spid="116" grpId="0"/>
      <p:bldP spid="118" grpId="0"/>
      <p:bldP spid="119" grpId="0"/>
      <p:bldP spid="119" grpId="1"/>
      <p:bldP spid="120" grpId="0"/>
      <p:bldP spid="120" grpId="1"/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55054-5051-5119-DE4C-E66F8EA6B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9089" y="1219335"/>
            <a:ext cx="17093278" cy="70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4B93E91-060A-D3BA-C6D3-C98DF5135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15" y="314822"/>
            <a:ext cx="16145912" cy="76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2" cy="22352685"/>
            <a:chOff x="-3190752" y="-3973208"/>
            <a:chExt cx="25055332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 rot="16200000">
              <a:off x="11548076" y="692287"/>
              <a:ext cx="8663373" cy="1196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16200000">
              <a:off x="3016883" y="6314043"/>
              <a:ext cx="10132052" cy="1399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CF09D-4D61-846B-2B43-8C407792463A}"/>
              </a:ext>
            </a:extLst>
          </p:cNvPr>
          <p:cNvSpPr/>
          <p:nvPr/>
        </p:nvSpPr>
        <p:spPr>
          <a:xfrm>
            <a:off x="570367" y="660962"/>
            <a:ext cx="17221200" cy="941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CFE80-1AF3-B878-B981-2CA8B4981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102" y="-187772"/>
            <a:ext cx="18009145" cy="2688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962BB-A632-DFB0-A5F0-2E2A8DE1DEB2}"/>
              </a:ext>
            </a:extLst>
          </p:cNvPr>
          <p:cNvSpPr txBox="1"/>
          <p:nvPr/>
        </p:nvSpPr>
        <p:spPr>
          <a:xfrm>
            <a:off x="5870732" y="2618371"/>
            <a:ext cx="59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AA0EB0-7A16-00E0-C011-F6621A649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35" y="3312666"/>
            <a:ext cx="2650711" cy="37248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95EE06-9D60-F683-0432-32428560D1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4" y="5940077"/>
            <a:ext cx="13354617" cy="41315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CA06331-58F0-F0D1-14C6-BA08A96ECB89}"/>
              </a:ext>
            </a:extLst>
          </p:cNvPr>
          <p:cNvSpPr txBox="1"/>
          <p:nvPr/>
        </p:nvSpPr>
        <p:spPr>
          <a:xfrm>
            <a:off x="3515401" y="3528963"/>
            <a:ext cx="1102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3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4D74E60-AB63-35E3-8DC3-9740A40AD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8227" y="4167873"/>
            <a:ext cx="11865479" cy="149603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D40D877-2DD3-BD04-873F-27C734B10D2B}"/>
              </a:ext>
            </a:extLst>
          </p:cNvPr>
          <p:cNvSpPr txBox="1"/>
          <p:nvPr/>
        </p:nvSpPr>
        <p:spPr>
          <a:xfrm>
            <a:off x="6687896" y="5213418"/>
            <a:ext cx="1102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u="sng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31A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6827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5" grpId="0"/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6B860E1-3AF5-155C-7906-3ED311772062}"/>
              </a:ext>
            </a:extLst>
          </p:cNvPr>
          <p:cNvGrpSpPr/>
          <p:nvPr/>
        </p:nvGrpSpPr>
        <p:grpSpPr>
          <a:xfrm>
            <a:off x="-3190752" y="-3973208"/>
            <a:ext cx="25055331" cy="22352685"/>
            <a:chOff x="-3190752" y="-3973208"/>
            <a:chExt cx="25055331" cy="22352685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55" t="-11111" r="-5555"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 rot="-5400000">
              <a:off x="-2389689" y="-1734858"/>
              <a:ext cx="10732626" cy="12334752"/>
              <a:chOff x="0" y="0"/>
              <a:chExt cx="474403" cy="54522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191919">
                  <a:alpha val="7843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766270" y="-89519"/>
              <a:ext cx="11008790" cy="11187828"/>
              <a:chOff x="0" y="0"/>
              <a:chExt cx="536495" cy="545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7966052" y="-89519"/>
              <a:ext cx="11008790" cy="11187828"/>
              <a:chOff x="0" y="0"/>
              <a:chExt cx="536495" cy="54522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2102540" y="5399700"/>
              <a:ext cx="12875082" cy="13084472"/>
              <a:chOff x="0" y="0"/>
              <a:chExt cx="536495" cy="5452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6495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536495" h="545220">
                    <a:moveTo>
                      <a:pt x="333295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333295" y="545220"/>
                    </a:lnTo>
                    <a:lnTo>
                      <a:pt x="536495" y="272610"/>
                    </a:lnTo>
                    <a:lnTo>
                      <a:pt x="333295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4AAD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422195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104134" y="-801063"/>
              <a:ext cx="10732626" cy="12334752"/>
              <a:chOff x="0" y="0"/>
              <a:chExt cx="474403" cy="54522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4403" cy="545220"/>
              </a:xfrm>
              <a:custGeom>
                <a:avLst/>
                <a:gdLst/>
                <a:ahLst/>
                <a:cxnLst/>
                <a:rect l="l" t="t" r="r" b="b"/>
                <a:pathLst>
                  <a:path w="474403" h="545220">
                    <a:moveTo>
                      <a:pt x="271203" y="0"/>
                    </a:moveTo>
                    <a:lnTo>
                      <a:pt x="0" y="0"/>
                    </a:lnTo>
                    <a:lnTo>
                      <a:pt x="0" y="545220"/>
                    </a:lnTo>
                    <a:lnTo>
                      <a:pt x="271203" y="545220"/>
                    </a:lnTo>
                    <a:lnTo>
                      <a:pt x="474403" y="272610"/>
                    </a:lnTo>
                    <a:lnTo>
                      <a:pt x="271203" y="0"/>
                    </a:lnTo>
                    <a:close/>
                  </a:path>
                </a:pathLst>
              </a:custGeom>
              <a:solidFill>
                <a:srgbClr val="004AAD">
                  <a:alpha val="7843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60103" cy="5833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 flipH="1">
              <a:off x="-3190752" y="729425"/>
              <a:ext cx="11234278" cy="10279364"/>
            </a:xfrm>
            <a:custGeom>
              <a:avLst/>
              <a:gdLst/>
              <a:ahLst/>
              <a:cxnLst/>
              <a:rect l="l" t="t" r="r" b="b"/>
              <a:pathLst>
                <a:path w="11234278" h="10279364">
                  <a:moveTo>
                    <a:pt x="11234278" y="0"/>
                  </a:moveTo>
                  <a:lnTo>
                    <a:pt x="0" y="0"/>
                  </a:lnTo>
                  <a:lnTo>
                    <a:pt x="0" y="10279365"/>
                  </a:lnTo>
                  <a:lnTo>
                    <a:pt x="11234278" y="10279365"/>
                  </a:lnTo>
                  <a:lnTo>
                    <a:pt x="1123427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-3973208"/>
              <a:ext cx="18679042" cy="18679042"/>
            </a:xfrm>
            <a:custGeom>
              <a:avLst/>
              <a:gdLst/>
              <a:ahLst/>
              <a:cxnLst/>
              <a:rect l="l" t="t" r="r" b="b"/>
              <a:pathLst>
                <a:path w="18679042" h="18679042">
                  <a:moveTo>
                    <a:pt x="0" y="0"/>
                  </a:moveTo>
                  <a:lnTo>
                    <a:pt x="18679042" y="0"/>
                  </a:lnTo>
                  <a:lnTo>
                    <a:pt x="18679042" y="18679042"/>
                  </a:lnTo>
                  <a:lnTo>
                    <a:pt x="0" y="18679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335001" y="4610101"/>
              <a:ext cx="5333390" cy="6122526"/>
            </a:xfrm>
            <a:custGeom>
              <a:avLst/>
              <a:gdLst/>
              <a:ahLst/>
              <a:cxnLst/>
              <a:rect l="l" t="t" r="r" b="b"/>
              <a:pathLst>
                <a:path w="4526989" h="5886859">
                  <a:moveTo>
                    <a:pt x="0" y="0"/>
                  </a:moveTo>
                  <a:lnTo>
                    <a:pt x="4526989" y="0"/>
                  </a:lnTo>
                  <a:lnTo>
                    <a:pt x="4526989" y="5886859"/>
                  </a:lnTo>
                  <a:lnTo>
                    <a:pt x="0" y="5886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956" t="-84758"/>
              </a:stretch>
            </a:blip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5AD6313-2844-6D18-3016-85F65DB5D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1797" y="485571"/>
            <a:ext cx="18037864" cy="69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C0A69-9AF6-F5C3-F329-68D20CDC9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780428" y="16383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922090" y="61341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3295370" y="54177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3172981" y="2979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3418086" y="7551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3418086" y="96849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121524" y="8224605"/>
            <a:ext cx="2899057" cy="1936623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780428" y="3975938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6CD9B2-DE01-4D73-5CDD-A9FC7B766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160" y="-256257"/>
            <a:ext cx="16089929" cy="27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6EC754-C6DC-A05B-E8ED-FC5D9F6EBFF8}"/>
              </a:ext>
            </a:extLst>
          </p:cNvPr>
          <p:cNvSpPr/>
          <p:nvPr/>
        </p:nvSpPr>
        <p:spPr>
          <a:xfrm>
            <a:off x="780428" y="16383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240153" h="2206275">
                <a:moveTo>
                  <a:pt x="0" y="0"/>
                </a:moveTo>
                <a:lnTo>
                  <a:pt x="2240153" y="0"/>
                </a:lnTo>
                <a:lnTo>
                  <a:pt x="2240153" y="2206276"/>
                </a:lnTo>
                <a:lnTo>
                  <a:pt x="0" y="2206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9D510F5-1795-C141-7480-6ABE3AF8C688}"/>
              </a:ext>
            </a:extLst>
          </p:cNvPr>
          <p:cNvSpPr/>
          <p:nvPr/>
        </p:nvSpPr>
        <p:spPr>
          <a:xfrm>
            <a:off x="922090" y="6134100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190359" h="2150203">
                <a:moveTo>
                  <a:pt x="0" y="0"/>
                </a:moveTo>
                <a:lnTo>
                  <a:pt x="2190359" y="0"/>
                </a:lnTo>
                <a:lnTo>
                  <a:pt x="2190359" y="2150203"/>
                </a:lnTo>
                <a:lnTo>
                  <a:pt x="0" y="215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001AAA7-1A72-7F59-789F-8B53D431D8BD}"/>
              </a:ext>
            </a:extLst>
          </p:cNvPr>
          <p:cNvSpPr/>
          <p:nvPr/>
        </p:nvSpPr>
        <p:spPr>
          <a:xfrm>
            <a:off x="3295370" y="54177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8" y="0"/>
                </a:lnTo>
                <a:lnTo>
                  <a:pt x="14238718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4229554-140B-EF25-9251-EA4C3BB12A78}"/>
              </a:ext>
            </a:extLst>
          </p:cNvPr>
          <p:cNvSpPr/>
          <p:nvPr/>
        </p:nvSpPr>
        <p:spPr>
          <a:xfrm>
            <a:off x="3172981" y="2979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1"/>
                </a:lnTo>
                <a:lnTo>
                  <a:pt x="0" y="106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13B8F91-CE5B-CE80-46A3-92BCB79084FF}"/>
              </a:ext>
            </a:extLst>
          </p:cNvPr>
          <p:cNvSpPr/>
          <p:nvPr/>
        </p:nvSpPr>
        <p:spPr>
          <a:xfrm>
            <a:off x="3418086" y="75513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1A0C347-B5BA-CCC7-673B-01DC150E9FC0}"/>
              </a:ext>
            </a:extLst>
          </p:cNvPr>
          <p:cNvSpPr/>
          <p:nvPr/>
        </p:nvSpPr>
        <p:spPr>
          <a:xfrm>
            <a:off x="3418086" y="9684910"/>
            <a:ext cx="14238719" cy="106790"/>
          </a:xfrm>
          <a:custGeom>
            <a:avLst/>
            <a:gdLst/>
            <a:ahLst/>
            <a:cxnLst/>
            <a:rect l="l" t="t" r="r" b="b"/>
            <a:pathLst>
              <a:path w="14238719" h="106790">
                <a:moveTo>
                  <a:pt x="0" y="0"/>
                </a:moveTo>
                <a:lnTo>
                  <a:pt x="14238719" y="0"/>
                </a:lnTo>
                <a:lnTo>
                  <a:pt x="14238719" y="106790"/>
                </a:lnTo>
                <a:lnTo>
                  <a:pt x="0" y="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CD803E7-416E-0559-13EF-7FEC430E1795}"/>
              </a:ext>
            </a:extLst>
          </p:cNvPr>
          <p:cNvSpPr/>
          <p:nvPr/>
        </p:nvSpPr>
        <p:spPr>
          <a:xfrm>
            <a:off x="121524" y="8224605"/>
            <a:ext cx="2899057" cy="1936623"/>
          </a:xfrm>
          <a:custGeom>
            <a:avLst/>
            <a:gdLst/>
            <a:ahLst/>
            <a:cxnLst/>
            <a:rect l="l" t="t" r="r" b="b"/>
            <a:pathLst>
              <a:path w="3051457" h="2544153">
                <a:moveTo>
                  <a:pt x="0" y="0"/>
                </a:moveTo>
                <a:lnTo>
                  <a:pt x="3051457" y="0"/>
                </a:lnTo>
                <a:lnTo>
                  <a:pt x="3051457" y="2544152"/>
                </a:lnTo>
                <a:lnTo>
                  <a:pt x="0" y="25441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DFE3E5FC-A753-4D80-3E64-C8FCCD02E216}"/>
              </a:ext>
            </a:extLst>
          </p:cNvPr>
          <p:cNvSpPr/>
          <p:nvPr/>
        </p:nvSpPr>
        <p:spPr>
          <a:xfrm>
            <a:off x="780428" y="3975938"/>
            <a:ext cx="2039909" cy="1624762"/>
          </a:xfrm>
          <a:custGeom>
            <a:avLst/>
            <a:gdLst/>
            <a:ahLst/>
            <a:cxnLst/>
            <a:rect l="l" t="t" r="r" b="b"/>
            <a:pathLst>
              <a:path w="2039909" h="2351480">
                <a:moveTo>
                  <a:pt x="0" y="0"/>
                </a:moveTo>
                <a:lnTo>
                  <a:pt x="2039910" y="0"/>
                </a:lnTo>
                <a:lnTo>
                  <a:pt x="2039910" y="2351481"/>
                </a:lnTo>
                <a:lnTo>
                  <a:pt x="0" y="2351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Rectangle: Rounded Corners 19">
            <a:hlinkClick r:id="rId13" action="ppaction://hlinksldjump"/>
            <a:extLst>
              <a:ext uri="{FF2B5EF4-FFF2-40B4-BE49-F238E27FC236}">
                <a16:creationId xmlns:a16="http://schemas.microsoft.com/office/drawing/2014/main" id="{1D081E96-9168-D497-BA04-1C80A26D4D84}"/>
              </a:ext>
            </a:extLst>
          </p:cNvPr>
          <p:cNvSpPr/>
          <p:nvPr/>
        </p:nvSpPr>
        <p:spPr>
          <a:xfrm>
            <a:off x="1905000" y="152400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/>
              <a:t>1</a:t>
            </a:r>
          </a:p>
        </p:txBody>
      </p:sp>
      <p:sp>
        <p:nvSpPr>
          <p:cNvPr id="21" name="Rectangle: Rounded Corners 20">
            <a:hlinkClick r:id="rId14" action="ppaction://hlinksldjump"/>
            <a:extLst>
              <a:ext uri="{FF2B5EF4-FFF2-40B4-BE49-F238E27FC236}">
                <a16:creationId xmlns:a16="http://schemas.microsoft.com/office/drawing/2014/main" id="{7625CF9D-E517-A96B-4FE7-0B01F67D09AA}"/>
              </a:ext>
            </a:extLst>
          </p:cNvPr>
          <p:cNvSpPr/>
          <p:nvPr/>
        </p:nvSpPr>
        <p:spPr>
          <a:xfrm>
            <a:off x="4466686" y="144305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Rectangle: Rounded Corners 21">
            <a:hlinkClick r:id="rId15" action="ppaction://hlinksldjump"/>
            <a:extLst>
              <a:ext uri="{FF2B5EF4-FFF2-40B4-BE49-F238E27FC236}">
                <a16:creationId xmlns:a16="http://schemas.microsoft.com/office/drawing/2014/main" id="{64351AB8-63C1-6D40-5938-9E807B6059EF}"/>
              </a:ext>
            </a:extLst>
          </p:cNvPr>
          <p:cNvSpPr/>
          <p:nvPr/>
        </p:nvSpPr>
        <p:spPr>
          <a:xfrm>
            <a:off x="7017591" y="139584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3" name="Rectangle: Rounded Corners 22">
            <a:hlinkClick r:id="rId16" action="ppaction://hlinksldjump"/>
            <a:extLst>
              <a:ext uri="{FF2B5EF4-FFF2-40B4-BE49-F238E27FC236}">
                <a16:creationId xmlns:a16="http://schemas.microsoft.com/office/drawing/2014/main" id="{15BCDAF3-9E0E-B480-D9AD-D80CCF14633C}"/>
              </a:ext>
            </a:extLst>
          </p:cNvPr>
          <p:cNvSpPr/>
          <p:nvPr/>
        </p:nvSpPr>
        <p:spPr>
          <a:xfrm>
            <a:off x="9579277" y="131489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4" name="Rectangle: Rounded Corners 23">
            <a:hlinkClick r:id="rId17" action="ppaction://hlinksldjump"/>
            <a:extLst>
              <a:ext uri="{FF2B5EF4-FFF2-40B4-BE49-F238E27FC236}">
                <a16:creationId xmlns:a16="http://schemas.microsoft.com/office/drawing/2014/main" id="{65B8DB31-3613-F38D-2ABC-9623B1DF404D}"/>
              </a:ext>
            </a:extLst>
          </p:cNvPr>
          <p:cNvSpPr/>
          <p:nvPr/>
        </p:nvSpPr>
        <p:spPr>
          <a:xfrm>
            <a:off x="12130182" y="139584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5" name="Rectangle: Rounded Corners 24">
            <a:hlinkClick r:id="rId18" action="ppaction://hlinksldjump"/>
            <a:extLst>
              <a:ext uri="{FF2B5EF4-FFF2-40B4-BE49-F238E27FC236}">
                <a16:creationId xmlns:a16="http://schemas.microsoft.com/office/drawing/2014/main" id="{570AE07A-05C1-742D-FE3E-A567EDEF332B}"/>
              </a:ext>
            </a:extLst>
          </p:cNvPr>
          <p:cNvSpPr/>
          <p:nvPr/>
        </p:nvSpPr>
        <p:spPr>
          <a:xfrm>
            <a:off x="14691868" y="131489"/>
            <a:ext cx="2240153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1A258F-3C53-1B90-6553-41C240DF6EC5}"/>
              </a:ext>
            </a:extLst>
          </p:cNvPr>
          <p:cNvSpPr/>
          <p:nvPr/>
        </p:nvSpPr>
        <p:spPr>
          <a:xfrm>
            <a:off x="1925718" y="172511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49970C-77EF-8566-269A-858BDB3AA5DF}"/>
              </a:ext>
            </a:extLst>
          </p:cNvPr>
          <p:cNvSpPr/>
          <p:nvPr/>
        </p:nvSpPr>
        <p:spPr>
          <a:xfrm>
            <a:off x="4460684" y="159695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3AAC0D9-4359-322D-64D6-DA67C55737C6}"/>
              </a:ext>
            </a:extLst>
          </p:cNvPr>
          <p:cNvSpPr/>
          <p:nvPr/>
        </p:nvSpPr>
        <p:spPr>
          <a:xfrm>
            <a:off x="7009918" y="153978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9A7B2E4-CCF8-0296-B2ED-A91FA35F9B18}"/>
              </a:ext>
            </a:extLst>
          </p:cNvPr>
          <p:cNvSpPr/>
          <p:nvPr/>
        </p:nvSpPr>
        <p:spPr>
          <a:xfrm>
            <a:off x="9544884" y="141162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D4BADB0-AE77-9793-E5E3-3D42F94BC29A}"/>
              </a:ext>
            </a:extLst>
          </p:cNvPr>
          <p:cNvSpPr/>
          <p:nvPr/>
        </p:nvSpPr>
        <p:spPr>
          <a:xfrm>
            <a:off x="12125199" y="127116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6E81880-C037-BA0A-95AC-C18782B188F8}"/>
              </a:ext>
            </a:extLst>
          </p:cNvPr>
          <p:cNvSpPr/>
          <p:nvPr/>
        </p:nvSpPr>
        <p:spPr>
          <a:xfrm>
            <a:off x="14660165" y="114300"/>
            <a:ext cx="2271856" cy="1104900"/>
          </a:xfrm>
          <a:prstGeom prst="round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8738566-029F-C4F3-73DF-001E824BFD8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09072" y="4593251"/>
            <a:ext cx="1916479" cy="145873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F389274-71BB-FD4D-D1EC-A6A4B850226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02000" y="2286876"/>
            <a:ext cx="1916479" cy="145873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AB1356E-2326-0ED0-C237-600698387FB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35845" y="8866370"/>
            <a:ext cx="1916479" cy="145873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02F051D-24B7-5578-3F3E-3AE2F4437EC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42627" t="34301" r="42373" b="45401"/>
          <a:stretch/>
        </p:blipFill>
        <p:spPr>
          <a:xfrm>
            <a:off x="16028773" y="6710609"/>
            <a:ext cx="1916479" cy="145873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8F89805-BCFB-343C-0772-24CDA89CFA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356563" y="1584301"/>
            <a:ext cx="2160037" cy="155856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2936200-CB17-7C1F-E7A9-EFD64D85053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454070" y="3822387"/>
            <a:ext cx="2160037" cy="155856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06B9C1E-4F73-4761-F1F6-4D0E25A09E9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383000" y="5964035"/>
            <a:ext cx="2160037" cy="155856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5A24B5B-30E0-8C95-9B07-E6DAAAA66DC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l="57648" t="21990" r="17894" b="42168"/>
          <a:stretch/>
        </p:blipFill>
        <p:spPr>
          <a:xfrm>
            <a:off x="16404948" y="8110101"/>
            <a:ext cx="2160037" cy="1558567"/>
          </a:xfrm>
          <a:prstGeom prst="rect">
            <a:avLst/>
          </a:prstGeom>
        </p:spPr>
      </p:pic>
      <p:pic>
        <p:nvPicPr>
          <p:cNvPr id="2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8A3A78FD-C09F-604F-C239-26391360C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068428" y="2958262"/>
            <a:ext cx="609600" cy="609600"/>
          </a:xfrm>
          <a:prstGeom prst="rect">
            <a:avLst/>
          </a:prstGeom>
        </p:spPr>
      </p:pic>
      <p:pic>
        <p:nvPicPr>
          <p:cNvPr id="3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518A1171-770F-194D-1AB0-C21E6AC09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228667" y="4048876"/>
            <a:ext cx="609600" cy="609600"/>
          </a:xfrm>
          <a:prstGeom prst="rect">
            <a:avLst/>
          </a:prstGeom>
        </p:spPr>
      </p:pic>
      <p:pic>
        <p:nvPicPr>
          <p:cNvPr id="4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C8776928-FB2C-F44B-D961-A71A4BE7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197520" y="5380954"/>
            <a:ext cx="609600" cy="609600"/>
          </a:xfrm>
          <a:prstGeom prst="rect">
            <a:avLst/>
          </a:prstGeom>
        </p:spPr>
      </p:pic>
      <p:pic>
        <p:nvPicPr>
          <p:cNvPr id="5" name="kids-saying-yay-sound-effect_3">
            <a:hlinkClick r:id="" action="ppaction://media"/>
            <a:extLst>
              <a:ext uri="{FF2B5EF4-FFF2-40B4-BE49-F238E27FC236}">
                <a16:creationId xmlns:a16="http://schemas.microsoft.com/office/drawing/2014/main" id="{0BB2AD34-EF74-32C5-6824-FED0A2342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357759" y="6471568"/>
            <a:ext cx="609600" cy="609600"/>
          </a:xfrm>
          <a:prstGeom prst="rect">
            <a:avLst/>
          </a:prstGeom>
        </p:spPr>
      </p:pic>
      <p:pic>
        <p:nvPicPr>
          <p:cNvPr id="13" name="Graphic 12">
            <a:hlinkClick r:id="rId22" action="ppaction://hlinksldjump"/>
            <a:extLst>
              <a:ext uri="{FF2B5EF4-FFF2-40B4-BE49-F238E27FC236}">
                <a16:creationId xmlns:a16="http://schemas.microsoft.com/office/drawing/2014/main" id="{455BC3E6-6F56-6979-ADD7-7EBF39CACB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 l="32762" t="25799" r="34860" b="30200"/>
          <a:stretch/>
        </p:blipFill>
        <p:spPr>
          <a:xfrm rot="1584457" flipH="1">
            <a:off x="-682093" y="-396781"/>
            <a:ext cx="2533410" cy="193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0.1585 -0.03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25" y="-1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 -0.03549 L 0.28906 -0.038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06 -0.03812 L 0.43073 -0.038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73 -0.03858 L 0.55573 -0.0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3 -0.03935 L 0.71406 -0.039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406 -0.03982 L 0.82656 -0.036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0.12422 -0.017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775 L 0.24844 -0.017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01775 L 0.40156 -0.0177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775 L 0.52656 -0.0177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57 -0.01775 L 0.66823 -0.017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823 -0.01775 L 0.79991 -0.017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9877E-6 L 0.12422 -0.010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 -2.09877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09877E-6 L 0.40156 -0.0103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56 -0.01034 L 0.53489 -0.010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89 -0.01034 L 0.67656 -0.010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656 -0.01034 L 0.80156 -0.0103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32099E-6 L 0.12422 -0.010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22 -0.01034 L 0.25217 -0.0151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17 -0.01512 L 0.40634 -0.0103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33 -0.01034 L 0.53551 -0.0103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51 -0.01033 L 0.68551 -0.0103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5 -0.01034 L 0.79384 -0.0103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8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8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8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413728" y="1337101"/>
            <a:ext cx="17460544" cy="1748999"/>
            <a:chOff x="330954" y="689401"/>
            <a:chExt cx="17460544" cy="1036627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03662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330954" y="2474606"/>
              <a:ext cx="17419758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1: T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hực hiện tính 24 × 12 được kết quả là: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390900"/>
            <a:chOff x="0" y="3276600"/>
            <a:chExt cx="8305800" cy="33909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3909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2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2 880</a:t>
              </a:r>
              <a:r>
                <a:rPr lang="vi-VN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30"/>
            <a:ext cx="8311385" cy="3554550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144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679747" y="7592481"/>
              <a:ext cx="40222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288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 b="20393"/>
          <a:stretch/>
        </p:blipFill>
        <p:spPr>
          <a:xfrm>
            <a:off x="9468944" y="60960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5991566" y="32901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15592766" y="3314700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13" name="Graphic 12">
            <a:hlinkClick r:id="rId13" action="ppaction://hlinksldjump"/>
            <a:extLst>
              <a:ext uri="{FF2B5EF4-FFF2-40B4-BE49-F238E27FC236}">
                <a16:creationId xmlns:a16="http://schemas.microsoft.com/office/drawing/2014/main" id="{A6ED231F-653C-D807-C2EC-76BAE82DC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 m 12 cm = ... cm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3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5,12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931493" y="4150703"/>
              <a:ext cx="1594473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1" y="7592481"/>
              <a:ext cx="19501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51,2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14706606" y="27813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3663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006F4EA2-1052-28B8-5DC2-5966E49585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 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3,2 m = ... dm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644492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899273" y="4134711"/>
              <a:ext cx="2384707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391401" y="7592481"/>
              <a:ext cx="19501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5105406" y="2772926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22060" y="3453144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EF9B877A-367C-9852-D3F6-6C6C603269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396021" y="551309"/>
            <a:ext cx="17495958" cy="2059421"/>
            <a:chOff x="330954" y="689401"/>
            <a:chExt cx="17495958" cy="122061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1"/>
              <a:ext cx="17460544" cy="12206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679226" y="1369859"/>
              <a:ext cx="17147686" cy="1149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Số thích hợp viết vào chỗ chấm của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215 cm = ... m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3069753" y="4150703"/>
              <a:ext cx="20074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21,5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725400" y="4150703"/>
              <a:ext cx="2274689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2,15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210766" y="7616904"/>
              <a:ext cx="254283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2 150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14706606" y="2781300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5991566" y="3366363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118B5432-8D13-AD94-9B4A-7F8CEECB4D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3343D4F-388C-3DAD-714B-65A851B67F0F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2459544" h="10668283">
                <a:moveTo>
                  <a:pt x="0" y="0"/>
                </a:moveTo>
                <a:lnTo>
                  <a:pt x="22459544" y="0"/>
                </a:lnTo>
                <a:lnTo>
                  <a:pt x="22459544" y="10668283"/>
                </a:lnTo>
                <a:lnTo>
                  <a:pt x="0" y="10668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54" r="-12456" b="-370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ADD36-BC3D-D890-8483-DC36718E9823}"/>
              </a:ext>
            </a:extLst>
          </p:cNvPr>
          <p:cNvGrpSpPr/>
          <p:nvPr/>
        </p:nvGrpSpPr>
        <p:grpSpPr>
          <a:xfrm>
            <a:off x="480279" y="989366"/>
            <a:ext cx="17731521" cy="1410934"/>
            <a:chOff x="330954" y="689407"/>
            <a:chExt cx="17731521" cy="836257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EEE3FB-54AA-E26C-8E77-1B5E29D737F0}"/>
                </a:ext>
              </a:extLst>
            </p:cNvPr>
            <p:cNvSpPr/>
            <p:nvPr/>
          </p:nvSpPr>
          <p:spPr>
            <a:xfrm>
              <a:off x="330954" y="689407"/>
              <a:ext cx="17460544" cy="8362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653432-10C0-0DB0-C532-3DB6D96D0A3C}"/>
                </a:ext>
              </a:extLst>
            </p:cNvPr>
            <p:cNvSpPr txBox="1"/>
            <p:nvPr/>
          </p:nvSpPr>
          <p:spPr>
            <a:xfrm>
              <a:off x="366368" y="1371282"/>
              <a:ext cx="17696107" cy="601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5: </a:t>
              </a:r>
              <a:r>
                <a:rPr lang="vi-VN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tính 32 m × 8 được kết quả là: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2543493-E612-82F7-5708-FC75DC7D07E2}"/>
              </a:ext>
            </a:extLst>
          </p:cNvPr>
          <p:cNvGrpSpPr/>
          <p:nvPr/>
        </p:nvGrpSpPr>
        <p:grpSpPr>
          <a:xfrm>
            <a:off x="0" y="3276600"/>
            <a:ext cx="8305800" cy="3505198"/>
            <a:chOff x="0" y="3276600"/>
            <a:chExt cx="8305800" cy="350519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D0BF320-C76B-6249-5A63-FF7434AA2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r="54583" b="67037"/>
            <a:stretch/>
          </p:blipFill>
          <p:spPr>
            <a:xfrm>
              <a:off x="0" y="3276600"/>
              <a:ext cx="8305800" cy="350519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3D2054-2A1F-9538-8E2C-1703BF1E25B9}"/>
                </a:ext>
              </a:extLst>
            </p:cNvPr>
            <p:cNvSpPr txBox="1"/>
            <p:nvPr/>
          </p:nvSpPr>
          <p:spPr>
            <a:xfrm>
              <a:off x="2819406" y="4150703"/>
              <a:ext cx="26669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 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5DAB6B-D73C-BB48-F1A8-E89FB350411D}"/>
              </a:ext>
            </a:extLst>
          </p:cNvPr>
          <p:cNvGrpSpPr/>
          <p:nvPr/>
        </p:nvGrpSpPr>
        <p:grpSpPr>
          <a:xfrm>
            <a:off x="10129015" y="3067929"/>
            <a:ext cx="8311385" cy="3834537"/>
            <a:chOff x="10129015" y="3067930"/>
            <a:chExt cx="8311385" cy="3554550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C51F5CC1-7A86-880C-9FA9-0E62240D1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46251" t="5405" r="-1251" b="52778"/>
            <a:stretch/>
          </p:blipFill>
          <p:spPr>
            <a:xfrm>
              <a:off x="10129015" y="3067930"/>
              <a:ext cx="8311385" cy="35545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0304A2-6CE8-949A-DF66-DBB2F00B7856}"/>
                </a:ext>
              </a:extLst>
            </p:cNvPr>
            <p:cNvSpPr txBox="1"/>
            <p:nvPr/>
          </p:nvSpPr>
          <p:spPr>
            <a:xfrm>
              <a:off x="12899273" y="4134711"/>
              <a:ext cx="2384707" cy="102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F6ED3B-DA0C-57A3-06C2-2EA40F4D4AEC}"/>
              </a:ext>
            </a:extLst>
          </p:cNvPr>
          <p:cNvGrpSpPr/>
          <p:nvPr/>
        </p:nvGrpSpPr>
        <p:grpSpPr>
          <a:xfrm>
            <a:off x="4648199" y="6393880"/>
            <a:ext cx="8305801" cy="3505199"/>
            <a:chOff x="4648199" y="6393880"/>
            <a:chExt cx="8305801" cy="3505199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556661-1DC8-18EB-6D89-9465C6D1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2336" t="41177" r="49331" b="24748"/>
            <a:stretch/>
          </p:blipFill>
          <p:spPr>
            <a:xfrm>
              <a:off x="4648199" y="6393880"/>
              <a:ext cx="8305801" cy="35051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12D4EA-08A3-14BE-F240-063719D1273E}"/>
                </a:ext>
              </a:extLst>
            </p:cNvPr>
            <p:cNvSpPr txBox="1"/>
            <p:nvPr/>
          </p:nvSpPr>
          <p:spPr>
            <a:xfrm>
              <a:off x="7162800" y="7592481"/>
              <a:ext cx="27225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 m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17008CD-AA3E-B766-8BA2-01CCBAD79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 b="20393"/>
          <a:stretch/>
        </p:blipFill>
        <p:spPr>
          <a:xfrm>
            <a:off x="5105406" y="2772926"/>
            <a:ext cx="2666994" cy="33909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EE0F4F7-1AC9-54F3-293A-8FDD9B839E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5522060" y="3453144"/>
            <a:ext cx="2542834" cy="38345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FD0468-8062-90B0-D7BE-9A136B887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72" t="14113" r="513" b="-5348"/>
          <a:stretch/>
        </p:blipFill>
        <p:spPr>
          <a:xfrm>
            <a:off x="10266386" y="6728012"/>
            <a:ext cx="2542834" cy="3834537"/>
          </a:xfrm>
          <a:prstGeom prst="rect">
            <a:avLst/>
          </a:prstGeom>
        </p:spPr>
      </p:pic>
      <p:pic>
        <p:nvPicPr>
          <p:cNvPr id="5" name="mesg-ting">
            <a:hlinkClick r:id="" action="ppaction://media"/>
            <a:extLst>
              <a:ext uri="{FF2B5EF4-FFF2-40B4-BE49-F238E27FC236}">
                <a16:creationId xmlns:a16="http://schemas.microsoft.com/office/drawing/2014/main" id="{D236D180-0B50-1DFD-1EC3-92765FA8F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7" name="nope">
            <a:hlinkClick r:id="" action="ppaction://media"/>
            <a:extLst>
              <a:ext uri="{FF2B5EF4-FFF2-40B4-BE49-F238E27FC236}">
                <a16:creationId xmlns:a16="http://schemas.microsoft.com/office/drawing/2014/main" id="{4775830D-6279-2E48-8936-9693C9293E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8" name="nope">
            <a:hlinkClick r:id="" action="ppaction://media"/>
            <a:extLst>
              <a:ext uri="{FF2B5EF4-FFF2-40B4-BE49-F238E27FC236}">
                <a16:creationId xmlns:a16="http://schemas.microsoft.com/office/drawing/2014/main" id="{FBBE9728-09E8-B360-6B1D-482F8403E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2" name="Graphic 1">
            <a:hlinkClick r:id="rId12" action="ppaction://hlinksldjump"/>
            <a:extLst>
              <a:ext uri="{FF2B5EF4-FFF2-40B4-BE49-F238E27FC236}">
                <a16:creationId xmlns:a16="http://schemas.microsoft.com/office/drawing/2014/main" id="{522181B8-C1A1-23FA-1D0B-3D995E7C0E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2762" t="25799" r="34860" b="30200"/>
          <a:stretch/>
        </p:blipFill>
        <p:spPr>
          <a:xfrm>
            <a:off x="13614071" y="6591555"/>
            <a:ext cx="4820745" cy="36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0FD9C0B-0979-4D04-A385-FEF0FC8F3149}"/>
</file>

<file path=customXml/itemProps2.xml><?xml version="1.0" encoding="utf-8"?>
<ds:datastoreItem xmlns:ds="http://schemas.openxmlformats.org/officeDocument/2006/customXml" ds:itemID="{AAB04C5B-6E8D-484C-8705-7329202805AE}"/>
</file>

<file path=customXml/itemProps3.xml><?xml version="1.0" encoding="utf-8"?>
<ds:datastoreItem xmlns:ds="http://schemas.openxmlformats.org/officeDocument/2006/customXml" ds:itemID="{4CBC3826-93CC-46A7-A538-DAA7EC0B01F4}"/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608</Words>
  <Application>Microsoft Office PowerPoint</Application>
  <PresentationFormat>Custom</PresentationFormat>
  <Paragraphs>127</Paragraphs>
  <Slides>22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Laptop T&amp;T</cp:lastModifiedBy>
  <cp:revision>11</cp:revision>
  <dcterms:created xsi:type="dcterms:W3CDTF">2006-08-16T00:00:00Z</dcterms:created>
  <dcterms:modified xsi:type="dcterms:W3CDTF">2024-09-19T12:14:39Z</dcterms:modified>
  <dc:identifier>DAGMw1Pi6z4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