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1.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notesSlides/notesSlide3.xml" ContentType="application/vnd.openxmlformats-officedocument.presentationml.notesSlide+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4.xml" ContentType="application/vnd.openxmlformats-officedocument.presentationml.notesSlide+xml"/>
  <Override PartName="/ppt/tags/tag212.xml" ContentType="application/vnd.openxmlformats-officedocument.presentationml.tags+xml"/>
  <Override PartName="/ppt/tags/tag213.xml" ContentType="application/vnd.openxmlformats-officedocument.presentationml.tags+xml"/>
  <Override PartName="/ppt/notesSlides/notesSlide5.xml" ContentType="application/vnd.openxmlformats-officedocument.presentationml.notesSlide+xml"/>
  <Override PartName="/ppt/tags/tag214.xml" ContentType="application/vnd.openxmlformats-officedocument.presentationml.tags+xml"/>
  <Override PartName="/ppt/notesSlides/notesSlide6.xml" ContentType="application/vnd.openxmlformats-officedocument.presentationml.notesSlide+xml"/>
  <Override PartName="/ppt/tags/tag215.xml" ContentType="application/vnd.openxmlformats-officedocument.presentationml.tags+xml"/>
  <Override PartName="/ppt/notesSlides/notesSlide7.xml" ContentType="application/vnd.openxmlformats-officedocument.presentationml.notesSlide+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notesSlides/notesSlide8.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notesSlides/notesSlide9.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notesSlides/notesSlide10.xml" ContentType="application/vnd.openxmlformats-officedocument.presentationml.notesSlide+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notesSlides/notesSlide11.xml" ContentType="application/vnd.openxmlformats-officedocument.presentationml.notesSlide+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notesSlides/notesSlide12.xml" ContentType="application/vnd.openxmlformats-officedocument.presentationml.notesSlide+xml"/>
  <Override PartName="/ppt/tags/tag291.xml" ContentType="application/vnd.openxmlformats-officedocument.presentationml.tags+xml"/>
  <Override PartName="/ppt/tags/tag292.xml" ContentType="application/vnd.openxmlformats-officedocument.presentationml.tags+xml"/>
  <Override PartName="/ppt/notesSlides/notesSlide13.xml" ContentType="application/vnd.openxmlformats-officedocument.presentationml.notesSlide+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1"/>
  </p:notesMasterIdLst>
  <p:handoutMasterIdLst>
    <p:handoutMasterId r:id="rId42"/>
  </p:handoutMasterIdLst>
  <p:sldIdLst>
    <p:sldId id="332" r:id="rId2"/>
    <p:sldId id="333" r:id="rId3"/>
    <p:sldId id="334" r:id="rId4"/>
    <p:sldId id="355" r:id="rId5"/>
    <p:sldId id="353" r:id="rId6"/>
    <p:sldId id="356" r:id="rId7"/>
    <p:sldId id="331" r:id="rId8"/>
    <p:sldId id="357" r:id="rId9"/>
    <p:sldId id="358" r:id="rId10"/>
    <p:sldId id="360" r:id="rId11"/>
    <p:sldId id="339" r:id="rId12"/>
    <p:sldId id="361" r:id="rId13"/>
    <p:sldId id="362" r:id="rId14"/>
    <p:sldId id="342" r:id="rId15"/>
    <p:sldId id="363" r:id="rId16"/>
    <p:sldId id="364" r:id="rId17"/>
    <p:sldId id="365" r:id="rId18"/>
    <p:sldId id="366" r:id="rId19"/>
    <p:sldId id="367" r:id="rId20"/>
    <p:sldId id="368" r:id="rId21"/>
    <p:sldId id="369" r:id="rId22"/>
    <p:sldId id="370" r:id="rId23"/>
    <p:sldId id="371" r:id="rId24"/>
    <p:sldId id="372" r:id="rId25"/>
    <p:sldId id="373" r:id="rId26"/>
    <p:sldId id="376" r:id="rId27"/>
    <p:sldId id="374" r:id="rId28"/>
    <p:sldId id="377" r:id="rId29"/>
    <p:sldId id="354" r:id="rId30"/>
    <p:sldId id="375" r:id="rId31"/>
    <p:sldId id="378" r:id="rId32"/>
    <p:sldId id="379" r:id="rId33"/>
    <p:sldId id="381" r:id="rId34"/>
    <p:sldId id="382" r:id="rId35"/>
    <p:sldId id="380" r:id="rId36"/>
    <p:sldId id="383" r:id="rId37"/>
    <p:sldId id="359" r:id="rId38"/>
    <p:sldId id="349" r:id="rId39"/>
    <p:sldId id="352" r:id="rId40"/>
  </p:sldIdLst>
  <p:sldSz cx="12192000" cy="6858000"/>
  <p:notesSz cx="6858000" cy="9144000"/>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5" userDrawn="1">
          <p15:clr>
            <a:srgbClr val="A4A3A4"/>
          </p15:clr>
        </p15:guide>
        <p15:guide id="2" pos="38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87D2"/>
    <a:srgbClr val="3F3079"/>
    <a:srgbClr val="8CD2FD"/>
    <a:srgbClr val="CBF2FC"/>
    <a:srgbClr val="1866A8"/>
    <a:srgbClr val="4DA5F4"/>
    <a:srgbClr val="7CCBFC"/>
    <a:srgbClr val="38B4FB"/>
    <a:srgbClr val="242627"/>
    <a:srgbClr val="E6F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3217C6-A15F-402F-AE84-2661521973CE}" v="1" dt="2024-10-25T11:03:34.2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033" autoAdjust="0"/>
  </p:normalViewPr>
  <p:slideViewPr>
    <p:cSldViewPr snapToGrid="0" showGuides="1">
      <p:cViewPr>
        <p:scale>
          <a:sx n="25" d="100"/>
          <a:sy n="25" d="100"/>
        </p:scale>
        <p:origin x="1680" y="579"/>
      </p:cViewPr>
      <p:guideLst>
        <p:guide orient="horz" pos="2175"/>
        <p:guide pos="383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50"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 Id="rId48"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Light" panose="020B0300000000000000" charset="-122"/>
              <a:ea typeface="思源黑体 CN Light" panose="020B03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思源黑体 CN Light" panose="020B0300000000000000" charset="-122"/>
                <a:ea typeface="思源黑体 CN Light" panose="020B0300000000000000" charset="-122"/>
              </a:rPr>
              <a:t>2024/10/25</a:t>
            </a:fld>
            <a:endParaRPr lang="zh-CN" altLang="en-US">
              <a:latin typeface="思源黑体 CN Light" panose="020B0300000000000000" charset="-122"/>
              <a:ea typeface="思源黑体 CN Light" panose="020B03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Light" panose="020B0300000000000000" charset="-122"/>
              <a:ea typeface="思源黑体 CN Light" panose="020B03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思源黑体 CN Light" panose="020B0300000000000000" charset="-122"/>
                <a:ea typeface="思源黑体 CN Light" panose="020B0300000000000000" charset="-122"/>
              </a:rPr>
              <a:t>‹#›</a:t>
            </a:fld>
            <a:endParaRPr lang="zh-CN" altLang="en-US">
              <a:latin typeface="思源黑体 CN Light" panose="020B0300000000000000" charset="-122"/>
              <a:ea typeface="思源黑体 CN Light" panose="020B0300000000000000"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Light" panose="020B0300000000000000" charset="-122"/>
                <a:ea typeface="思源黑体 CN Light" panose="020B03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Light" panose="020B0300000000000000" charset="-122"/>
                <a:ea typeface="思源黑体 CN Light" panose="020B0300000000000000" charset="-122"/>
              </a:defRPr>
            </a:lvl1pPr>
          </a:lstStyle>
          <a:p>
            <a:fld id="{B0FA49E4-EC96-48BF-A7F5-0F87D5BE6EB9}" type="datetimeFigureOut">
              <a:rPr lang="zh-CN" altLang="en-US" smtClean="0"/>
              <a:t>2024/10/25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Light" panose="020B0300000000000000" charset="-122"/>
                <a:ea typeface="思源黑体 CN Light" panose="020B03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Light" panose="020B0300000000000000" charset="-122"/>
                <a:ea typeface="思源黑体 CN Light" panose="020B0300000000000000" charset="-122"/>
              </a:defRPr>
            </a:lvl1pPr>
          </a:lstStyle>
          <a:p>
            <a:fld id="{92F61CD6-970F-4150-AE6B-34F6E2F7984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Light" panose="020B0300000000000000" charset="-122"/>
        <a:ea typeface="思源黑体 CN Light" panose="020B0300000000000000" charset="-122"/>
        <a:cs typeface="+mn-cs"/>
      </a:defRPr>
    </a:lvl1pPr>
    <a:lvl2pPr marL="457200" algn="l" defTabSz="914400" rtl="0" eaLnBrk="1" latinLnBrk="0" hangingPunct="1">
      <a:defRPr sz="1200" kern="1200">
        <a:solidFill>
          <a:schemeClr val="tx1"/>
        </a:solidFill>
        <a:latin typeface="思源黑体 CN Light" panose="020B0300000000000000" charset="-122"/>
        <a:ea typeface="思源黑体 CN Light" panose="020B0300000000000000" charset="-122"/>
        <a:cs typeface="+mn-cs"/>
      </a:defRPr>
    </a:lvl2pPr>
    <a:lvl3pPr marL="914400" algn="l" defTabSz="914400" rtl="0" eaLnBrk="1" latinLnBrk="0" hangingPunct="1">
      <a:defRPr sz="1200" kern="1200">
        <a:solidFill>
          <a:schemeClr val="tx1"/>
        </a:solidFill>
        <a:latin typeface="思源黑体 CN Light" panose="020B0300000000000000" charset="-122"/>
        <a:ea typeface="思源黑体 CN Light" panose="020B0300000000000000" charset="-122"/>
        <a:cs typeface="+mn-cs"/>
      </a:defRPr>
    </a:lvl3pPr>
    <a:lvl4pPr marL="1371600" algn="l" defTabSz="914400" rtl="0" eaLnBrk="1" latinLnBrk="0" hangingPunct="1">
      <a:defRPr sz="1200" kern="1200">
        <a:solidFill>
          <a:schemeClr val="tx1"/>
        </a:solidFill>
        <a:latin typeface="思源黑体 CN Light" panose="020B0300000000000000" charset="-122"/>
        <a:ea typeface="思源黑体 CN Light" panose="020B0300000000000000" charset="-122"/>
        <a:cs typeface="+mn-cs"/>
      </a:defRPr>
    </a:lvl4pPr>
    <a:lvl5pPr marL="1828800" algn="l" defTabSz="914400" rtl="0" eaLnBrk="1" latinLnBrk="0" hangingPunct="1">
      <a:defRPr sz="1200" kern="1200">
        <a:solidFill>
          <a:schemeClr val="tx1"/>
        </a:solidFill>
        <a:latin typeface="思源黑体 CN Light" panose="020B0300000000000000" charset="-122"/>
        <a:ea typeface="思源黑体 CN Light" panose="020B0300000000000000"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2F61CD6-970F-4150-AE6B-34F6E2F79844}"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F61CD6-970F-4150-AE6B-34F6E2F79844}" type="slidenum">
              <a:rPr lang="zh-CN" altLang="en-US" smtClean="0"/>
              <a:t>25</a:t>
            </a:fld>
            <a:endParaRPr lang="zh-CN" altLang="en-US"/>
          </a:p>
        </p:txBody>
      </p:sp>
    </p:spTree>
    <p:extLst>
      <p:ext uri="{BB962C8B-B14F-4D97-AF65-F5344CB8AC3E}">
        <p14:creationId xmlns:p14="http://schemas.microsoft.com/office/powerpoint/2010/main" val="196349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2F61CD6-970F-4150-AE6B-34F6E2F79844}" type="slidenum">
              <a:rPr lang="zh-CN" altLang="en-US" smtClean="0"/>
              <a:t>29</a:t>
            </a:fld>
            <a:endParaRPr lang="zh-CN" altLang="en-US"/>
          </a:p>
        </p:txBody>
      </p:sp>
    </p:spTree>
    <p:extLst>
      <p:ext uri="{BB962C8B-B14F-4D97-AF65-F5344CB8AC3E}">
        <p14:creationId xmlns:p14="http://schemas.microsoft.com/office/powerpoint/2010/main" val="1817381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2F61CD6-970F-4150-AE6B-34F6E2F79844}" type="slidenum">
              <a:rPr lang="zh-CN" altLang="en-US" smtClean="0"/>
              <a:t>37</a:t>
            </a:fld>
            <a:endParaRPr lang="zh-CN" altLang="en-US"/>
          </a:p>
        </p:txBody>
      </p:sp>
    </p:spTree>
    <p:extLst>
      <p:ext uri="{BB962C8B-B14F-4D97-AF65-F5344CB8AC3E}">
        <p14:creationId xmlns:p14="http://schemas.microsoft.com/office/powerpoint/2010/main" val="994884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2F61CD6-970F-4150-AE6B-34F6E2F79844}" type="slidenum">
              <a:rPr lang="zh-CN" altLang="en-US" smtClean="0"/>
              <a:t>38</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2F61CD6-970F-4150-AE6B-34F6E2F79844}" type="slidenum">
              <a:rPr lang="zh-CN" altLang="en-US" smtClean="0"/>
              <a:t>39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2F61CD6-970F-4150-AE6B-34F6E2F79844}"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2F61CD6-970F-4150-AE6B-34F6E2F79844}"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2F61CD6-970F-4150-AE6B-34F6E2F79844}" type="slidenum">
              <a:rPr lang="zh-CN" altLang="en-US" smtClean="0"/>
              <a:t>5</a:t>
            </a:fld>
            <a:endParaRPr lang="zh-CN" altLang="en-US"/>
          </a:p>
        </p:txBody>
      </p:sp>
    </p:spTree>
    <p:extLst>
      <p:ext uri="{BB962C8B-B14F-4D97-AF65-F5344CB8AC3E}">
        <p14:creationId xmlns:p14="http://schemas.microsoft.com/office/powerpoint/2010/main" val="1753396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2F61CD6-970F-4150-AE6B-34F6E2F79844}" type="slidenum">
              <a:rPr lang="zh-CN" altLang="en-US" smtClean="0"/>
              <a:t>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2F61CD6-970F-4150-AE6B-34F6E2F79844}" type="slidenum">
              <a:rPr lang="zh-CN" altLang="en-US" smtClean="0"/>
              <a:t>8</a:t>
            </a:fld>
            <a:endParaRPr lang="zh-CN" altLang="en-US"/>
          </a:p>
        </p:txBody>
      </p:sp>
    </p:spTree>
    <p:extLst>
      <p:ext uri="{BB962C8B-B14F-4D97-AF65-F5344CB8AC3E}">
        <p14:creationId xmlns:p14="http://schemas.microsoft.com/office/powerpoint/2010/main" val="2716101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2F61CD6-970F-4150-AE6B-34F6E2F79844}" type="slidenum">
              <a:rPr lang="zh-CN" altLang="en-US" smtClean="0"/>
              <a:t>9</a:t>
            </a:fld>
            <a:endParaRPr lang="zh-CN" altLang="en-US"/>
          </a:p>
        </p:txBody>
      </p:sp>
    </p:spTree>
    <p:extLst>
      <p:ext uri="{BB962C8B-B14F-4D97-AF65-F5344CB8AC3E}">
        <p14:creationId xmlns:p14="http://schemas.microsoft.com/office/powerpoint/2010/main" val="242730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2F61CD6-970F-4150-AE6B-34F6E2F79844}" type="slidenum">
              <a:rPr lang="zh-CN" altLang="en-US" smtClean="0"/>
              <a:t>11</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2F61CD6-970F-4150-AE6B-34F6E2F79844}" type="slidenum">
              <a:rPr lang="zh-CN" altLang="en-US" smtClean="0"/>
              <a:t>14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tags" Target="../tags/tag9.xml"/><Relationship Id="rId18" Type="http://schemas.openxmlformats.org/officeDocument/2006/relationships/tags" Target="../tags/tag14.xml"/><Relationship Id="rId26" Type="http://schemas.openxmlformats.org/officeDocument/2006/relationships/tags" Target="../tags/tag22.xml"/><Relationship Id="rId39" Type="http://schemas.openxmlformats.org/officeDocument/2006/relationships/tags" Target="../tags/tag35.xml"/><Relationship Id="rId21" Type="http://schemas.openxmlformats.org/officeDocument/2006/relationships/tags" Target="../tags/tag17.xml"/><Relationship Id="rId34" Type="http://schemas.openxmlformats.org/officeDocument/2006/relationships/tags" Target="../tags/tag30.xml"/><Relationship Id="rId42" Type="http://schemas.openxmlformats.org/officeDocument/2006/relationships/tags" Target="../tags/tag38.xml"/><Relationship Id="rId7"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tags" Target="../tags/tag12.xml"/><Relationship Id="rId29" Type="http://schemas.openxmlformats.org/officeDocument/2006/relationships/tags" Target="../tags/tag25.xml"/><Relationship Id="rId1" Type="http://schemas.openxmlformats.org/officeDocument/2006/relationships/slideLayout" Target="../slideLayouts/slideLayout1.xml"/><Relationship Id="rId6" Type="http://schemas.openxmlformats.org/officeDocument/2006/relationships/tags" Target="../tags/tag2.xml"/><Relationship Id="rId11" Type="http://schemas.openxmlformats.org/officeDocument/2006/relationships/tags" Target="../tags/tag7.xml"/><Relationship Id="rId24" Type="http://schemas.openxmlformats.org/officeDocument/2006/relationships/tags" Target="../tags/tag20.xml"/><Relationship Id="rId32" Type="http://schemas.openxmlformats.org/officeDocument/2006/relationships/tags" Target="../tags/tag28.xml"/><Relationship Id="rId37" Type="http://schemas.openxmlformats.org/officeDocument/2006/relationships/tags" Target="../tags/tag33.xml"/><Relationship Id="rId40" Type="http://schemas.openxmlformats.org/officeDocument/2006/relationships/tags" Target="../tags/tag36.xml"/><Relationship Id="rId45" Type="http://schemas.openxmlformats.org/officeDocument/2006/relationships/tags" Target="../tags/tag41.xml"/><Relationship Id="rId5" Type="http://schemas.openxmlformats.org/officeDocument/2006/relationships/theme" Target="../theme/theme1.xml"/><Relationship Id="rId15" Type="http://schemas.openxmlformats.org/officeDocument/2006/relationships/tags" Target="../tags/tag11.xml"/><Relationship Id="rId23" Type="http://schemas.openxmlformats.org/officeDocument/2006/relationships/tags" Target="../tags/tag19.xml"/><Relationship Id="rId28" Type="http://schemas.openxmlformats.org/officeDocument/2006/relationships/tags" Target="../tags/tag24.xml"/><Relationship Id="rId36" Type="http://schemas.openxmlformats.org/officeDocument/2006/relationships/tags" Target="../tags/tag32.xml"/><Relationship Id="rId10" Type="http://schemas.openxmlformats.org/officeDocument/2006/relationships/tags" Target="../tags/tag6.xml"/><Relationship Id="rId19" Type="http://schemas.openxmlformats.org/officeDocument/2006/relationships/tags" Target="../tags/tag15.xml"/><Relationship Id="rId31" Type="http://schemas.openxmlformats.org/officeDocument/2006/relationships/tags" Target="../tags/tag27.xml"/><Relationship Id="rId44" Type="http://schemas.openxmlformats.org/officeDocument/2006/relationships/tags" Target="../tags/tag40.xml"/><Relationship Id="rId4" Type="http://schemas.openxmlformats.org/officeDocument/2006/relationships/slideLayout" Target="../slideLayouts/slideLayout4.xml"/><Relationship Id="rId9" Type="http://schemas.openxmlformats.org/officeDocument/2006/relationships/tags" Target="../tags/tag5.xml"/><Relationship Id="rId14" Type="http://schemas.openxmlformats.org/officeDocument/2006/relationships/tags" Target="../tags/tag10.xml"/><Relationship Id="rId22" Type="http://schemas.openxmlformats.org/officeDocument/2006/relationships/tags" Target="../tags/tag18.xml"/><Relationship Id="rId27" Type="http://schemas.openxmlformats.org/officeDocument/2006/relationships/tags" Target="../tags/tag23.xml"/><Relationship Id="rId30" Type="http://schemas.openxmlformats.org/officeDocument/2006/relationships/tags" Target="../tags/tag26.xml"/><Relationship Id="rId35" Type="http://schemas.openxmlformats.org/officeDocument/2006/relationships/tags" Target="../tags/tag31.xml"/><Relationship Id="rId43" Type="http://schemas.openxmlformats.org/officeDocument/2006/relationships/tags" Target="../tags/tag39.xml"/><Relationship Id="rId8" Type="http://schemas.openxmlformats.org/officeDocument/2006/relationships/tags" Target="../tags/tag4.xml"/><Relationship Id="rId3" Type="http://schemas.openxmlformats.org/officeDocument/2006/relationships/slideLayout" Target="../slideLayouts/slideLayout3.xml"/><Relationship Id="rId12" Type="http://schemas.openxmlformats.org/officeDocument/2006/relationships/tags" Target="../tags/tag8.xml"/><Relationship Id="rId17" Type="http://schemas.openxmlformats.org/officeDocument/2006/relationships/tags" Target="../tags/tag13.xml"/><Relationship Id="rId25" Type="http://schemas.openxmlformats.org/officeDocument/2006/relationships/tags" Target="../tags/tag21.xml"/><Relationship Id="rId33" Type="http://schemas.openxmlformats.org/officeDocument/2006/relationships/tags" Target="../tags/tag29.xml"/><Relationship Id="rId38" Type="http://schemas.openxmlformats.org/officeDocument/2006/relationships/tags" Target="../tags/tag34.xml"/><Relationship Id="rId46" Type="http://schemas.openxmlformats.org/officeDocument/2006/relationships/image" Target="../media/image1.png"/><Relationship Id="rId20" Type="http://schemas.openxmlformats.org/officeDocument/2006/relationships/tags" Target="../tags/tag16.xml"/><Relationship Id="rId41" Type="http://schemas.openxmlformats.org/officeDocument/2006/relationships/tags" Target="../tags/tag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7CCBFC"/>
            </a:gs>
            <a:gs pos="100000">
              <a:srgbClr val="6BC4FE"/>
            </a:gs>
          </a:gsLst>
          <a:lin ang="5400000" scaled="0"/>
        </a:gradFill>
        <a:effectLst/>
      </p:bgPr>
    </p:bg>
    <p:spTree>
      <p:nvGrpSpPr>
        <p:cNvPr id="1" name=""/>
        <p:cNvGrpSpPr/>
        <p:nvPr/>
      </p:nvGrpSpPr>
      <p:grpSpPr>
        <a:xfrm>
          <a:off x="0" y="0"/>
          <a:ext cx="0" cy="0"/>
          <a:chOff x="0" y="0"/>
          <a:chExt cx="0" cy="0"/>
        </a:xfrm>
      </p:grpSpPr>
      <p:grpSp>
        <p:nvGrpSpPr>
          <p:cNvPr id="2" name="组合 1"/>
          <p:cNvGrpSpPr/>
          <p:nvPr userDrawn="1"/>
        </p:nvGrpSpPr>
        <p:grpSpPr>
          <a:xfrm>
            <a:off x="0" y="0"/>
            <a:ext cx="12190730" cy="6858000"/>
            <a:chOff x="0" y="0"/>
            <a:chExt cx="19198" cy="10800"/>
          </a:xfrm>
        </p:grpSpPr>
        <p:grpSp>
          <p:nvGrpSpPr>
            <p:cNvPr id="123" name="组合 122"/>
            <p:cNvGrpSpPr/>
            <p:nvPr/>
          </p:nvGrpSpPr>
          <p:grpSpPr>
            <a:xfrm>
              <a:off x="0" y="0"/>
              <a:ext cx="19199" cy="10800"/>
              <a:chOff x="0" y="0"/>
              <a:chExt cx="19199" cy="10800"/>
            </a:xfrm>
          </p:grpSpPr>
          <p:grpSp>
            <p:nvGrpSpPr>
              <p:cNvPr id="115" name="组合 114"/>
              <p:cNvGrpSpPr/>
              <p:nvPr/>
            </p:nvGrpSpPr>
            <p:grpSpPr>
              <a:xfrm>
                <a:off x="0" y="0"/>
                <a:ext cx="19199" cy="2924"/>
                <a:chOff x="0" y="0"/>
                <a:chExt cx="19199" cy="2924"/>
              </a:xfrm>
            </p:grpSpPr>
            <p:grpSp>
              <p:nvGrpSpPr>
                <p:cNvPr id="111" name="组合 110"/>
                <p:cNvGrpSpPr/>
                <p:nvPr/>
              </p:nvGrpSpPr>
              <p:grpSpPr>
                <a:xfrm>
                  <a:off x="15985" y="0"/>
                  <a:ext cx="3215" cy="2925"/>
                  <a:chOff x="15985" y="0"/>
                  <a:chExt cx="3215" cy="2925"/>
                </a:xfrm>
                <a:solidFill>
                  <a:schemeClr val="bg1">
                    <a:alpha val="24000"/>
                  </a:schemeClr>
                </a:solidFill>
              </p:grpSpPr>
              <p:sp>
                <p:nvSpPr>
                  <p:cNvPr id="108" name="矩形 107"/>
                  <p:cNvSpPr/>
                  <p:nvPr>
                    <p:custDataLst>
                      <p:tags r:id="rId44"/>
                    </p:custDataLst>
                  </p:nvPr>
                </p:nvSpPr>
                <p:spPr>
                  <a:xfrm>
                    <a:off x="17490" y="0"/>
                    <a:ext cx="1710" cy="29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矩形 108"/>
                  <p:cNvSpPr/>
                  <p:nvPr>
                    <p:custDataLst>
                      <p:tags r:id="rId45"/>
                    </p:custDataLst>
                  </p:nvPr>
                </p:nvSpPr>
                <p:spPr>
                  <a:xfrm>
                    <a:off x="15985" y="0"/>
                    <a:ext cx="2399" cy="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2" name="组合 111"/>
                <p:cNvGrpSpPr/>
                <p:nvPr/>
              </p:nvGrpSpPr>
              <p:grpSpPr>
                <a:xfrm flipH="1">
                  <a:off x="0" y="0"/>
                  <a:ext cx="3215" cy="2925"/>
                  <a:chOff x="15985" y="0"/>
                  <a:chExt cx="3215" cy="2925"/>
                </a:xfrm>
                <a:solidFill>
                  <a:schemeClr val="bg1">
                    <a:alpha val="24000"/>
                  </a:schemeClr>
                </a:solidFill>
              </p:grpSpPr>
              <p:sp>
                <p:nvSpPr>
                  <p:cNvPr id="113" name="矩形 112"/>
                  <p:cNvSpPr/>
                  <p:nvPr>
                    <p:custDataLst>
                      <p:tags r:id="rId42"/>
                    </p:custDataLst>
                  </p:nvPr>
                </p:nvSpPr>
                <p:spPr>
                  <a:xfrm>
                    <a:off x="17490" y="0"/>
                    <a:ext cx="1710" cy="29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矩形 113"/>
                  <p:cNvSpPr/>
                  <p:nvPr>
                    <p:custDataLst>
                      <p:tags r:id="rId43"/>
                    </p:custDataLst>
                  </p:nvPr>
                </p:nvSpPr>
                <p:spPr>
                  <a:xfrm>
                    <a:off x="15985" y="0"/>
                    <a:ext cx="2399" cy="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16" name="组合 115"/>
              <p:cNvGrpSpPr/>
              <p:nvPr/>
            </p:nvGrpSpPr>
            <p:grpSpPr>
              <a:xfrm flipV="1">
                <a:off x="1" y="7876"/>
                <a:ext cx="19199" cy="2924"/>
                <a:chOff x="0" y="0"/>
                <a:chExt cx="19199" cy="2924"/>
              </a:xfrm>
            </p:grpSpPr>
            <p:grpSp>
              <p:nvGrpSpPr>
                <p:cNvPr id="117" name="组合 116"/>
                <p:cNvGrpSpPr/>
                <p:nvPr/>
              </p:nvGrpSpPr>
              <p:grpSpPr>
                <a:xfrm>
                  <a:off x="15985" y="0"/>
                  <a:ext cx="3215" cy="2925"/>
                  <a:chOff x="15985" y="0"/>
                  <a:chExt cx="3215" cy="2925"/>
                </a:xfrm>
                <a:solidFill>
                  <a:schemeClr val="bg1">
                    <a:alpha val="24000"/>
                  </a:schemeClr>
                </a:solidFill>
              </p:grpSpPr>
              <p:sp>
                <p:nvSpPr>
                  <p:cNvPr id="118" name="矩形 117"/>
                  <p:cNvSpPr/>
                  <p:nvPr>
                    <p:custDataLst>
                      <p:tags r:id="rId40"/>
                    </p:custDataLst>
                  </p:nvPr>
                </p:nvSpPr>
                <p:spPr>
                  <a:xfrm>
                    <a:off x="17490" y="0"/>
                    <a:ext cx="1710" cy="29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矩形 118"/>
                  <p:cNvSpPr/>
                  <p:nvPr>
                    <p:custDataLst>
                      <p:tags r:id="rId41"/>
                    </p:custDataLst>
                  </p:nvPr>
                </p:nvSpPr>
                <p:spPr>
                  <a:xfrm>
                    <a:off x="15985" y="0"/>
                    <a:ext cx="2399" cy="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0" name="组合 119"/>
                <p:cNvGrpSpPr/>
                <p:nvPr/>
              </p:nvGrpSpPr>
              <p:grpSpPr>
                <a:xfrm flipH="1">
                  <a:off x="0" y="0"/>
                  <a:ext cx="3215" cy="2925"/>
                  <a:chOff x="15985" y="0"/>
                  <a:chExt cx="3215" cy="2925"/>
                </a:xfrm>
                <a:solidFill>
                  <a:schemeClr val="bg1">
                    <a:alpha val="24000"/>
                  </a:schemeClr>
                </a:solidFill>
              </p:grpSpPr>
              <p:sp>
                <p:nvSpPr>
                  <p:cNvPr id="121" name="矩形 120"/>
                  <p:cNvSpPr/>
                  <p:nvPr>
                    <p:custDataLst>
                      <p:tags r:id="rId38"/>
                    </p:custDataLst>
                  </p:nvPr>
                </p:nvSpPr>
                <p:spPr>
                  <a:xfrm>
                    <a:off x="17490" y="0"/>
                    <a:ext cx="1710" cy="29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矩形 121"/>
                  <p:cNvSpPr/>
                  <p:nvPr>
                    <p:custDataLst>
                      <p:tags r:id="rId39"/>
                    </p:custDataLst>
                  </p:nvPr>
                </p:nvSpPr>
                <p:spPr>
                  <a:xfrm>
                    <a:off x="15985" y="0"/>
                    <a:ext cx="2399" cy="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
          <p:nvSpPr>
            <p:cNvPr id="3" name="圆角矩形 2"/>
            <p:cNvSpPr/>
            <p:nvPr userDrawn="1">
              <p:custDataLst>
                <p:tags r:id="rId6"/>
              </p:custDataLst>
            </p:nvPr>
          </p:nvSpPr>
          <p:spPr>
            <a:xfrm>
              <a:off x="517" y="452"/>
              <a:ext cx="18167" cy="9896"/>
            </a:xfrm>
            <a:prstGeom prst="roundRect">
              <a:avLst>
                <a:gd name="adj" fmla="val 1485"/>
              </a:avLst>
            </a:prstGeom>
            <a:gradFill>
              <a:gsLst>
                <a:gs pos="0">
                  <a:srgbClr val="CBF2FC"/>
                </a:gs>
                <a:gs pos="22000">
                  <a:schemeClr val="bg1"/>
                </a:gs>
              </a:gsLst>
              <a:lin ang="16140000" scaled="0"/>
            </a:gra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Light" panose="020B0300000000000000" charset="-122"/>
                <a:ea typeface="思源黑体 CN Light" panose="020B0300000000000000" charset="-122"/>
                <a:cs typeface="思源黑体 CN Light" panose="020B0300000000000000" charset="-122"/>
              </a:endParaRPr>
            </a:p>
          </p:txBody>
        </p:sp>
        <p:sp>
          <p:nvSpPr>
            <p:cNvPr id="131" name="任意多边形 130"/>
            <p:cNvSpPr/>
            <p:nvPr>
              <p:custDataLst>
                <p:tags r:id="rId7"/>
              </p:custDataLst>
            </p:nvPr>
          </p:nvSpPr>
          <p:spPr>
            <a:xfrm rot="5400000">
              <a:off x="16741" y="893"/>
              <a:ext cx="1266" cy="1806"/>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940" h="2765">
                  <a:moveTo>
                    <a:pt x="0" y="60"/>
                  </a:moveTo>
                  <a:cubicBezTo>
                    <a:pt x="0" y="27"/>
                    <a:pt x="27" y="0"/>
                    <a:pt x="60" y="0"/>
                  </a:cubicBezTo>
                  <a:cubicBezTo>
                    <a:pt x="93" y="0"/>
                    <a:pt x="120" y="27"/>
                    <a:pt x="120" y="60"/>
                  </a:cubicBezTo>
                  <a:cubicBezTo>
                    <a:pt x="120" y="93"/>
                    <a:pt x="93" y="120"/>
                    <a:pt x="60" y="120"/>
                  </a:cubicBezTo>
                  <a:cubicBezTo>
                    <a:pt x="27" y="120"/>
                    <a:pt x="0" y="93"/>
                    <a:pt x="0" y="60"/>
                  </a:cubicBezTo>
                  <a:close/>
                  <a:moveTo>
                    <a:pt x="0" y="589"/>
                  </a:moveTo>
                  <a:cubicBezTo>
                    <a:pt x="0" y="556"/>
                    <a:pt x="27" y="529"/>
                    <a:pt x="60" y="529"/>
                  </a:cubicBezTo>
                  <a:cubicBezTo>
                    <a:pt x="93" y="529"/>
                    <a:pt x="120" y="556"/>
                    <a:pt x="120" y="589"/>
                  </a:cubicBezTo>
                  <a:cubicBezTo>
                    <a:pt x="120" y="622"/>
                    <a:pt x="93" y="649"/>
                    <a:pt x="60" y="649"/>
                  </a:cubicBezTo>
                  <a:cubicBezTo>
                    <a:pt x="27" y="649"/>
                    <a:pt x="0" y="622"/>
                    <a:pt x="0" y="589"/>
                  </a:cubicBezTo>
                  <a:close/>
                  <a:moveTo>
                    <a:pt x="0" y="1118"/>
                  </a:moveTo>
                  <a:cubicBezTo>
                    <a:pt x="0" y="1085"/>
                    <a:pt x="27" y="1058"/>
                    <a:pt x="60" y="1058"/>
                  </a:cubicBezTo>
                  <a:cubicBezTo>
                    <a:pt x="93" y="1058"/>
                    <a:pt x="120" y="1085"/>
                    <a:pt x="120" y="1118"/>
                  </a:cubicBezTo>
                  <a:cubicBezTo>
                    <a:pt x="120" y="1151"/>
                    <a:pt x="93" y="1178"/>
                    <a:pt x="60" y="1178"/>
                  </a:cubicBezTo>
                  <a:cubicBezTo>
                    <a:pt x="27" y="1178"/>
                    <a:pt x="0" y="1151"/>
                    <a:pt x="0" y="1118"/>
                  </a:cubicBezTo>
                  <a:close/>
                  <a:moveTo>
                    <a:pt x="0" y="1647"/>
                  </a:moveTo>
                  <a:cubicBezTo>
                    <a:pt x="0" y="1614"/>
                    <a:pt x="27" y="1587"/>
                    <a:pt x="60" y="1587"/>
                  </a:cubicBezTo>
                  <a:cubicBezTo>
                    <a:pt x="93" y="1587"/>
                    <a:pt x="120" y="1614"/>
                    <a:pt x="120" y="1647"/>
                  </a:cubicBezTo>
                  <a:cubicBezTo>
                    <a:pt x="120" y="1680"/>
                    <a:pt x="93" y="1707"/>
                    <a:pt x="60" y="1707"/>
                  </a:cubicBezTo>
                  <a:cubicBezTo>
                    <a:pt x="27" y="1707"/>
                    <a:pt x="0" y="1680"/>
                    <a:pt x="0" y="1647"/>
                  </a:cubicBezTo>
                  <a:close/>
                  <a:moveTo>
                    <a:pt x="0" y="2176"/>
                  </a:moveTo>
                  <a:cubicBezTo>
                    <a:pt x="0" y="2143"/>
                    <a:pt x="27" y="2116"/>
                    <a:pt x="60" y="2116"/>
                  </a:cubicBezTo>
                  <a:cubicBezTo>
                    <a:pt x="93" y="2116"/>
                    <a:pt x="120" y="2143"/>
                    <a:pt x="120" y="2176"/>
                  </a:cubicBezTo>
                  <a:cubicBezTo>
                    <a:pt x="120" y="2209"/>
                    <a:pt x="93" y="2236"/>
                    <a:pt x="60" y="2236"/>
                  </a:cubicBezTo>
                  <a:cubicBezTo>
                    <a:pt x="27" y="2236"/>
                    <a:pt x="0" y="2209"/>
                    <a:pt x="0" y="2176"/>
                  </a:cubicBezTo>
                  <a:close/>
                  <a:moveTo>
                    <a:pt x="0" y="2705"/>
                  </a:moveTo>
                  <a:cubicBezTo>
                    <a:pt x="0" y="2672"/>
                    <a:pt x="27" y="2645"/>
                    <a:pt x="60" y="2645"/>
                  </a:cubicBezTo>
                  <a:cubicBezTo>
                    <a:pt x="93" y="2645"/>
                    <a:pt x="120" y="2672"/>
                    <a:pt x="120" y="2705"/>
                  </a:cubicBezTo>
                  <a:cubicBezTo>
                    <a:pt x="120" y="2738"/>
                    <a:pt x="93" y="2765"/>
                    <a:pt x="60" y="2765"/>
                  </a:cubicBezTo>
                  <a:cubicBezTo>
                    <a:pt x="27" y="2765"/>
                    <a:pt x="0" y="2738"/>
                    <a:pt x="0" y="2705"/>
                  </a:cubicBezTo>
                  <a:close/>
                  <a:moveTo>
                    <a:pt x="455" y="60"/>
                  </a:moveTo>
                  <a:cubicBezTo>
                    <a:pt x="455" y="27"/>
                    <a:pt x="482" y="0"/>
                    <a:pt x="515" y="0"/>
                  </a:cubicBezTo>
                  <a:cubicBezTo>
                    <a:pt x="548" y="0"/>
                    <a:pt x="575" y="27"/>
                    <a:pt x="575" y="60"/>
                  </a:cubicBezTo>
                  <a:cubicBezTo>
                    <a:pt x="575" y="93"/>
                    <a:pt x="548" y="120"/>
                    <a:pt x="515" y="120"/>
                  </a:cubicBezTo>
                  <a:cubicBezTo>
                    <a:pt x="482" y="120"/>
                    <a:pt x="455" y="93"/>
                    <a:pt x="455" y="60"/>
                  </a:cubicBezTo>
                  <a:close/>
                  <a:moveTo>
                    <a:pt x="455" y="589"/>
                  </a:moveTo>
                  <a:cubicBezTo>
                    <a:pt x="455" y="556"/>
                    <a:pt x="482" y="529"/>
                    <a:pt x="515" y="529"/>
                  </a:cubicBezTo>
                  <a:cubicBezTo>
                    <a:pt x="548" y="529"/>
                    <a:pt x="575" y="556"/>
                    <a:pt x="575" y="589"/>
                  </a:cubicBezTo>
                  <a:cubicBezTo>
                    <a:pt x="575" y="622"/>
                    <a:pt x="548" y="649"/>
                    <a:pt x="515" y="649"/>
                  </a:cubicBezTo>
                  <a:cubicBezTo>
                    <a:pt x="482" y="649"/>
                    <a:pt x="455" y="622"/>
                    <a:pt x="455" y="589"/>
                  </a:cubicBezTo>
                  <a:close/>
                  <a:moveTo>
                    <a:pt x="455" y="1118"/>
                  </a:moveTo>
                  <a:cubicBezTo>
                    <a:pt x="455" y="1085"/>
                    <a:pt x="482" y="1058"/>
                    <a:pt x="515" y="1058"/>
                  </a:cubicBezTo>
                  <a:cubicBezTo>
                    <a:pt x="548" y="1058"/>
                    <a:pt x="575" y="1085"/>
                    <a:pt x="575" y="1118"/>
                  </a:cubicBezTo>
                  <a:cubicBezTo>
                    <a:pt x="575" y="1151"/>
                    <a:pt x="548" y="1178"/>
                    <a:pt x="515" y="1178"/>
                  </a:cubicBezTo>
                  <a:cubicBezTo>
                    <a:pt x="482" y="1178"/>
                    <a:pt x="455" y="1151"/>
                    <a:pt x="455" y="1118"/>
                  </a:cubicBezTo>
                  <a:close/>
                  <a:moveTo>
                    <a:pt x="455" y="1647"/>
                  </a:moveTo>
                  <a:cubicBezTo>
                    <a:pt x="455" y="1614"/>
                    <a:pt x="482" y="1587"/>
                    <a:pt x="515" y="1587"/>
                  </a:cubicBezTo>
                  <a:cubicBezTo>
                    <a:pt x="548" y="1587"/>
                    <a:pt x="575" y="1614"/>
                    <a:pt x="575" y="1647"/>
                  </a:cubicBezTo>
                  <a:cubicBezTo>
                    <a:pt x="575" y="1680"/>
                    <a:pt x="548" y="1707"/>
                    <a:pt x="515" y="1707"/>
                  </a:cubicBezTo>
                  <a:cubicBezTo>
                    <a:pt x="482" y="1707"/>
                    <a:pt x="455" y="1680"/>
                    <a:pt x="455" y="1647"/>
                  </a:cubicBezTo>
                  <a:close/>
                  <a:moveTo>
                    <a:pt x="455" y="2176"/>
                  </a:moveTo>
                  <a:cubicBezTo>
                    <a:pt x="455" y="2143"/>
                    <a:pt x="482" y="2116"/>
                    <a:pt x="515" y="2116"/>
                  </a:cubicBezTo>
                  <a:cubicBezTo>
                    <a:pt x="548" y="2116"/>
                    <a:pt x="575" y="2143"/>
                    <a:pt x="575" y="2176"/>
                  </a:cubicBezTo>
                  <a:cubicBezTo>
                    <a:pt x="575" y="2209"/>
                    <a:pt x="548" y="2236"/>
                    <a:pt x="515" y="2236"/>
                  </a:cubicBezTo>
                  <a:cubicBezTo>
                    <a:pt x="482" y="2236"/>
                    <a:pt x="455" y="2209"/>
                    <a:pt x="455" y="2176"/>
                  </a:cubicBezTo>
                  <a:close/>
                  <a:moveTo>
                    <a:pt x="455" y="2705"/>
                  </a:moveTo>
                  <a:cubicBezTo>
                    <a:pt x="455" y="2672"/>
                    <a:pt x="482" y="2645"/>
                    <a:pt x="515" y="2645"/>
                  </a:cubicBezTo>
                  <a:cubicBezTo>
                    <a:pt x="548" y="2645"/>
                    <a:pt x="575" y="2672"/>
                    <a:pt x="575" y="2705"/>
                  </a:cubicBezTo>
                  <a:cubicBezTo>
                    <a:pt x="575" y="2738"/>
                    <a:pt x="548" y="2765"/>
                    <a:pt x="515" y="2765"/>
                  </a:cubicBezTo>
                  <a:cubicBezTo>
                    <a:pt x="482" y="2765"/>
                    <a:pt x="455" y="2738"/>
                    <a:pt x="455" y="2705"/>
                  </a:cubicBezTo>
                  <a:close/>
                  <a:moveTo>
                    <a:pt x="910" y="60"/>
                  </a:moveTo>
                  <a:cubicBezTo>
                    <a:pt x="910" y="27"/>
                    <a:pt x="937" y="0"/>
                    <a:pt x="970" y="0"/>
                  </a:cubicBezTo>
                  <a:cubicBezTo>
                    <a:pt x="1003" y="0"/>
                    <a:pt x="1030" y="27"/>
                    <a:pt x="1030" y="60"/>
                  </a:cubicBezTo>
                  <a:cubicBezTo>
                    <a:pt x="1030" y="93"/>
                    <a:pt x="1003" y="120"/>
                    <a:pt x="970" y="120"/>
                  </a:cubicBezTo>
                  <a:cubicBezTo>
                    <a:pt x="937" y="120"/>
                    <a:pt x="910" y="93"/>
                    <a:pt x="910" y="60"/>
                  </a:cubicBezTo>
                  <a:close/>
                  <a:moveTo>
                    <a:pt x="910" y="589"/>
                  </a:moveTo>
                  <a:cubicBezTo>
                    <a:pt x="910" y="556"/>
                    <a:pt x="937" y="529"/>
                    <a:pt x="970" y="529"/>
                  </a:cubicBezTo>
                  <a:cubicBezTo>
                    <a:pt x="1003" y="529"/>
                    <a:pt x="1030" y="556"/>
                    <a:pt x="1030" y="589"/>
                  </a:cubicBezTo>
                  <a:cubicBezTo>
                    <a:pt x="1030" y="622"/>
                    <a:pt x="1003" y="649"/>
                    <a:pt x="970" y="649"/>
                  </a:cubicBezTo>
                  <a:cubicBezTo>
                    <a:pt x="937" y="649"/>
                    <a:pt x="910" y="622"/>
                    <a:pt x="910" y="589"/>
                  </a:cubicBezTo>
                  <a:close/>
                  <a:moveTo>
                    <a:pt x="910" y="1118"/>
                  </a:moveTo>
                  <a:cubicBezTo>
                    <a:pt x="910" y="1085"/>
                    <a:pt x="937" y="1058"/>
                    <a:pt x="970" y="1058"/>
                  </a:cubicBezTo>
                  <a:cubicBezTo>
                    <a:pt x="1003" y="1058"/>
                    <a:pt x="1030" y="1085"/>
                    <a:pt x="1030" y="1118"/>
                  </a:cubicBezTo>
                  <a:cubicBezTo>
                    <a:pt x="1030" y="1151"/>
                    <a:pt x="1003" y="1178"/>
                    <a:pt x="970" y="1178"/>
                  </a:cubicBezTo>
                  <a:cubicBezTo>
                    <a:pt x="937" y="1178"/>
                    <a:pt x="910" y="1151"/>
                    <a:pt x="910" y="1118"/>
                  </a:cubicBezTo>
                  <a:close/>
                  <a:moveTo>
                    <a:pt x="910" y="1647"/>
                  </a:moveTo>
                  <a:cubicBezTo>
                    <a:pt x="910" y="1614"/>
                    <a:pt x="937" y="1587"/>
                    <a:pt x="970" y="1587"/>
                  </a:cubicBezTo>
                  <a:cubicBezTo>
                    <a:pt x="1003" y="1587"/>
                    <a:pt x="1030" y="1614"/>
                    <a:pt x="1030" y="1647"/>
                  </a:cubicBezTo>
                  <a:cubicBezTo>
                    <a:pt x="1030" y="1680"/>
                    <a:pt x="1003" y="1707"/>
                    <a:pt x="970" y="1707"/>
                  </a:cubicBezTo>
                  <a:cubicBezTo>
                    <a:pt x="937" y="1707"/>
                    <a:pt x="910" y="1680"/>
                    <a:pt x="910" y="1647"/>
                  </a:cubicBezTo>
                  <a:close/>
                  <a:moveTo>
                    <a:pt x="910" y="2176"/>
                  </a:moveTo>
                  <a:cubicBezTo>
                    <a:pt x="910" y="2143"/>
                    <a:pt x="937" y="2116"/>
                    <a:pt x="970" y="2116"/>
                  </a:cubicBezTo>
                  <a:cubicBezTo>
                    <a:pt x="1003" y="2116"/>
                    <a:pt x="1030" y="2143"/>
                    <a:pt x="1030" y="2176"/>
                  </a:cubicBezTo>
                  <a:cubicBezTo>
                    <a:pt x="1030" y="2209"/>
                    <a:pt x="1003" y="2236"/>
                    <a:pt x="970" y="2236"/>
                  </a:cubicBezTo>
                  <a:cubicBezTo>
                    <a:pt x="937" y="2236"/>
                    <a:pt x="910" y="2209"/>
                    <a:pt x="910" y="2176"/>
                  </a:cubicBezTo>
                  <a:close/>
                  <a:moveTo>
                    <a:pt x="910" y="2705"/>
                  </a:moveTo>
                  <a:cubicBezTo>
                    <a:pt x="910" y="2672"/>
                    <a:pt x="937" y="2645"/>
                    <a:pt x="970" y="2645"/>
                  </a:cubicBezTo>
                  <a:cubicBezTo>
                    <a:pt x="1003" y="2645"/>
                    <a:pt x="1030" y="2672"/>
                    <a:pt x="1030" y="2705"/>
                  </a:cubicBezTo>
                  <a:cubicBezTo>
                    <a:pt x="1030" y="2738"/>
                    <a:pt x="1003" y="2765"/>
                    <a:pt x="970" y="2765"/>
                  </a:cubicBezTo>
                  <a:cubicBezTo>
                    <a:pt x="937" y="2765"/>
                    <a:pt x="910" y="2738"/>
                    <a:pt x="910" y="2705"/>
                  </a:cubicBezTo>
                  <a:close/>
                  <a:moveTo>
                    <a:pt x="1365" y="60"/>
                  </a:moveTo>
                  <a:cubicBezTo>
                    <a:pt x="1365" y="27"/>
                    <a:pt x="1392" y="0"/>
                    <a:pt x="1425" y="0"/>
                  </a:cubicBezTo>
                  <a:cubicBezTo>
                    <a:pt x="1458" y="0"/>
                    <a:pt x="1485" y="27"/>
                    <a:pt x="1485" y="60"/>
                  </a:cubicBezTo>
                  <a:cubicBezTo>
                    <a:pt x="1485" y="93"/>
                    <a:pt x="1458" y="120"/>
                    <a:pt x="1425" y="120"/>
                  </a:cubicBezTo>
                  <a:cubicBezTo>
                    <a:pt x="1392" y="120"/>
                    <a:pt x="1365" y="93"/>
                    <a:pt x="1365" y="60"/>
                  </a:cubicBezTo>
                  <a:close/>
                  <a:moveTo>
                    <a:pt x="1365" y="589"/>
                  </a:moveTo>
                  <a:cubicBezTo>
                    <a:pt x="1365" y="556"/>
                    <a:pt x="1392" y="529"/>
                    <a:pt x="1425" y="529"/>
                  </a:cubicBezTo>
                  <a:cubicBezTo>
                    <a:pt x="1458" y="529"/>
                    <a:pt x="1485" y="556"/>
                    <a:pt x="1485" y="589"/>
                  </a:cubicBezTo>
                  <a:cubicBezTo>
                    <a:pt x="1485" y="622"/>
                    <a:pt x="1458" y="649"/>
                    <a:pt x="1425" y="649"/>
                  </a:cubicBezTo>
                  <a:cubicBezTo>
                    <a:pt x="1392" y="649"/>
                    <a:pt x="1365" y="622"/>
                    <a:pt x="1365" y="589"/>
                  </a:cubicBezTo>
                  <a:close/>
                  <a:moveTo>
                    <a:pt x="1365" y="1118"/>
                  </a:moveTo>
                  <a:cubicBezTo>
                    <a:pt x="1365" y="1085"/>
                    <a:pt x="1392" y="1058"/>
                    <a:pt x="1425" y="1058"/>
                  </a:cubicBezTo>
                  <a:cubicBezTo>
                    <a:pt x="1458" y="1058"/>
                    <a:pt x="1485" y="1085"/>
                    <a:pt x="1485" y="1118"/>
                  </a:cubicBezTo>
                  <a:cubicBezTo>
                    <a:pt x="1485" y="1151"/>
                    <a:pt x="1458" y="1178"/>
                    <a:pt x="1425" y="1178"/>
                  </a:cubicBezTo>
                  <a:cubicBezTo>
                    <a:pt x="1392" y="1178"/>
                    <a:pt x="1365" y="1151"/>
                    <a:pt x="1365" y="1118"/>
                  </a:cubicBezTo>
                  <a:close/>
                  <a:moveTo>
                    <a:pt x="1365" y="1647"/>
                  </a:moveTo>
                  <a:cubicBezTo>
                    <a:pt x="1365" y="1614"/>
                    <a:pt x="1392" y="1587"/>
                    <a:pt x="1425" y="1587"/>
                  </a:cubicBezTo>
                  <a:cubicBezTo>
                    <a:pt x="1458" y="1587"/>
                    <a:pt x="1485" y="1614"/>
                    <a:pt x="1485" y="1647"/>
                  </a:cubicBezTo>
                  <a:cubicBezTo>
                    <a:pt x="1485" y="1680"/>
                    <a:pt x="1458" y="1707"/>
                    <a:pt x="1425" y="1707"/>
                  </a:cubicBezTo>
                  <a:cubicBezTo>
                    <a:pt x="1392" y="1707"/>
                    <a:pt x="1365" y="1680"/>
                    <a:pt x="1365" y="1647"/>
                  </a:cubicBezTo>
                  <a:close/>
                  <a:moveTo>
                    <a:pt x="1365" y="2176"/>
                  </a:moveTo>
                  <a:cubicBezTo>
                    <a:pt x="1365" y="2143"/>
                    <a:pt x="1392" y="2116"/>
                    <a:pt x="1425" y="2116"/>
                  </a:cubicBezTo>
                  <a:cubicBezTo>
                    <a:pt x="1458" y="2116"/>
                    <a:pt x="1485" y="2143"/>
                    <a:pt x="1485" y="2176"/>
                  </a:cubicBezTo>
                  <a:cubicBezTo>
                    <a:pt x="1485" y="2209"/>
                    <a:pt x="1458" y="2236"/>
                    <a:pt x="1425" y="2236"/>
                  </a:cubicBezTo>
                  <a:cubicBezTo>
                    <a:pt x="1392" y="2236"/>
                    <a:pt x="1365" y="2209"/>
                    <a:pt x="1365" y="2176"/>
                  </a:cubicBezTo>
                  <a:close/>
                  <a:moveTo>
                    <a:pt x="1365" y="2705"/>
                  </a:moveTo>
                  <a:cubicBezTo>
                    <a:pt x="1365" y="2672"/>
                    <a:pt x="1392" y="2645"/>
                    <a:pt x="1425" y="2645"/>
                  </a:cubicBezTo>
                  <a:cubicBezTo>
                    <a:pt x="1458" y="2645"/>
                    <a:pt x="1485" y="2672"/>
                    <a:pt x="1485" y="2705"/>
                  </a:cubicBezTo>
                  <a:cubicBezTo>
                    <a:pt x="1485" y="2738"/>
                    <a:pt x="1458" y="2765"/>
                    <a:pt x="1425" y="2765"/>
                  </a:cubicBezTo>
                  <a:cubicBezTo>
                    <a:pt x="1392" y="2765"/>
                    <a:pt x="1365" y="2738"/>
                    <a:pt x="1365" y="2705"/>
                  </a:cubicBezTo>
                  <a:close/>
                  <a:moveTo>
                    <a:pt x="1820" y="60"/>
                  </a:moveTo>
                  <a:cubicBezTo>
                    <a:pt x="1820" y="27"/>
                    <a:pt x="1847" y="0"/>
                    <a:pt x="1880" y="0"/>
                  </a:cubicBezTo>
                  <a:cubicBezTo>
                    <a:pt x="1913" y="0"/>
                    <a:pt x="1940" y="27"/>
                    <a:pt x="1940" y="60"/>
                  </a:cubicBezTo>
                  <a:cubicBezTo>
                    <a:pt x="1940" y="93"/>
                    <a:pt x="1913" y="120"/>
                    <a:pt x="1880" y="120"/>
                  </a:cubicBezTo>
                  <a:cubicBezTo>
                    <a:pt x="1847" y="120"/>
                    <a:pt x="1820" y="93"/>
                    <a:pt x="1820" y="60"/>
                  </a:cubicBezTo>
                  <a:close/>
                  <a:moveTo>
                    <a:pt x="1820" y="589"/>
                  </a:moveTo>
                  <a:cubicBezTo>
                    <a:pt x="1820" y="556"/>
                    <a:pt x="1847" y="529"/>
                    <a:pt x="1880" y="529"/>
                  </a:cubicBezTo>
                  <a:cubicBezTo>
                    <a:pt x="1913" y="529"/>
                    <a:pt x="1940" y="556"/>
                    <a:pt x="1940" y="589"/>
                  </a:cubicBezTo>
                  <a:cubicBezTo>
                    <a:pt x="1940" y="622"/>
                    <a:pt x="1913" y="649"/>
                    <a:pt x="1880" y="649"/>
                  </a:cubicBezTo>
                  <a:cubicBezTo>
                    <a:pt x="1847" y="649"/>
                    <a:pt x="1820" y="622"/>
                    <a:pt x="1820" y="589"/>
                  </a:cubicBezTo>
                  <a:close/>
                  <a:moveTo>
                    <a:pt x="1820" y="1118"/>
                  </a:moveTo>
                  <a:cubicBezTo>
                    <a:pt x="1820" y="1085"/>
                    <a:pt x="1847" y="1058"/>
                    <a:pt x="1880" y="1058"/>
                  </a:cubicBezTo>
                  <a:cubicBezTo>
                    <a:pt x="1913" y="1058"/>
                    <a:pt x="1940" y="1085"/>
                    <a:pt x="1940" y="1118"/>
                  </a:cubicBezTo>
                  <a:cubicBezTo>
                    <a:pt x="1940" y="1151"/>
                    <a:pt x="1913" y="1178"/>
                    <a:pt x="1880" y="1178"/>
                  </a:cubicBezTo>
                  <a:cubicBezTo>
                    <a:pt x="1847" y="1178"/>
                    <a:pt x="1820" y="1151"/>
                    <a:pt x="1820" y="1118"/>
                  </a:cubicBezTo>
                  <a:close/>
                  <a:moveTo>
                    <a:pt x="1820" y="1647"/>
                  </a:moveTo>
                  <a:cubicBezTo>
                    <a:pt x="1820" y="1614"/>
                    <a:pt x="1847" y="1587"/>
                    <a:pt x="1880" y="1587"/>
                  </a:cubicBezTo>
                  <a:cubicBezTo>
                    <a:pt x="1913" y="1587"/>
                    <a:pt x="1940" y="1614"/>
                    <a:pt x="1940" y="1647"/>
                  </a:cubicBezTo>
                  <a:cubicBezTo>
                    <a:pt x="1940" y="1680"/>
                    <a:pt x="1913" y="1707"/>
                    <a:pt x="1880" y="1707"/>
                  </a:cubicBezTo>
                  <a:cubicBezTo>
                    <a:pt x="1847" y="1707"/>
                    <a:pt x="1820" y="1680"/>
                    <a:pt x="1820" y="1647"/>
                  </a:cubicBezTo>
                  <a:close/>
                  <a:moveTo>
                    <a:pt x="1820" y="2176"/>
                  </a:moveTo>
                  <a:cubicBezTo>
                    <a:pt x="1820" y="2143"/>
                    <a:pt x="1847" y="2116"/>
                    <a:pt x="1880" y="2116"/>
                  </a:cubicBezTo>
                  <a:cubicBezTo>
                    <a:pt x="1913" y="2116"/>
                    <a:pt x="1940" y="2143"/>
                    <a:pt x="1940" y="2176"/>
                  </a:cubicBezTo>
                  <a:cubicBezTo>
                    <a:pt x="1940" y="2209"/>
                    <a:pt x="1913" y="2236"/>
                    <a:pt x="1880" y="2236"/>
                  </a:cubicBezTo>
                  <a:cubicBezTo>
                    <a:pt x="1847" y="2236"/>
                    <a:pt x="1820" y="2209"/>
                    <a:pt x="1820" y="2176"/>
                  </a:cubicBezTo>
                  <a:close/>
                  <a:moveTo>
                    <a:pt x="1820" y="2705"/>
                  </a:moveTo>
                  <a:cubicBezTo>
                    <a:pt x="1820" y="2672"/>
                    <a:pt x="1847" y="2645"/>
                    <a:pt x="1880" y="2645"/>
                  </a:cubicBezTo>
                  <a:cubicBezTo>
                    <a:pt x="1913" y="2645"/>
                    <a:pt x="1940" y="2672"/>
                    <a:pt x="1940" y="2705"/>
                  </a:cubicBezTo>
                  <a:cubicBezTo>
                    <a:pt x="1940" y="2738"/>
                    <a:pt x="1913" y="2765"/>
                    <a:pt x="1880" y="2765"/>
                  </a:cubicBezTo>
                  <a:cubicBezTo>
                    <a:pt x="1847" y="2765"/>
                    <a:pt x="1820" y="2738"/>
                    <a:pt x="1820" y="2705"/>
                  </a:cubicBezTo>
                  <a:close/>
                </a:path>
              </a:pathLst>
            </a:custGeom>
            <a:gradFill>
              <a:gsLst>
                <a:gs pos="0">
                  <a:srgbClr val="6EC6F0"/>
                </a:gs>
                <a:gs pos="100000">
                  <a:srgbClr val="479EF4"/>
                </a:gs>
              </a:gsLst>
              <a:lin ang="162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ea typeface="思源黑体 CN Light" panose="020B0300000000000000" charset="-122"/>
                <a:cs typeface="思源黑体 CN Light" panose="020B0300000000000000" charset="-122"/>
              </a:endParaRPr>
            </a:p>
          </p:txBody>
        </p:sp>
        <p:grpSp>
          <p:nvGrpSpPr>
            <p:cNvPr id="95" name="组合 94"/>
            <p:cNvGrpSpPr/>
            <p:nvPr/>
          </p:nvGrpSpPr>
          <p:grpSpPr>
            <a:xfrm>
              <a:off x="1941" y="98"/>
              <a:ext cx="15318" cy="802"/>
              <a:chOff x="2418" y="872"/>
              <a:chExt cx="15318" cy="802"/>
            </a:xfrm>
          </p:grpSpPr>
          <p:grpSp>
            <p:nvGrpSpPr>
              <p:cNvPr id="19" name="组合 18"/>
              <p:cNvGrpSpPr/>
              <p:nvPr/>
            </p:nvGrpSpPr>
            <p:grpSpPr>
              <a:xfrm>
                <a:off x="2418" y="872"/>
                <a:ext cx="394" cy="803"/>
                <a:chOff x="2418" y="876"/>
                <a:chExt cx="394" cy="803"/>
              </a:xfrm>
            </p:grpSpPr>
            <p:sp>
              <p:nvSpPr>
                <p:cNvPr id="12" name="椭圆 11"/>
                <p:cNvSpPr/>
                <p:nvPr>
                  <p:custDataLst>
                    <p:tags r:id="rId36"/>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descr="图片1"/>
                <p:cNvPicPr>
                  <a:picLocks noChangeAspect="1"/>
                </p:cNvPicPr>
                <p:nvPr>
                  <p:custDataLst>
                    <p:tags r:id="rId37"/>
                  </p:custDataLst>
                </p:nvPr>
              </p:nvPicPr>
              <p:blipFill>
                <a:blip r:embed="rId46"/>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20" name="组合 19"/>
              <p:cNvGrpSpPr/>
              <p:nvPr/>
            </p:nvGrpSpPr>
            <p:grpSpPr>
              <a:xfrm>
                <a:off x="3484" y="872"/>
                <a:ext cx="394" cy="803"/>
                <a:chOff x="2418" y="876"/>
                <a:chExt cx="394" cy="803"/>
              </a:xfrm>
            </p:grpSpPr>
            <p:sp>
              <p:nvSpPr>
                <p:cNvPr id="4" name="椭圆 3"/>
                <p:cNvSpPr/>
                <p:nvPr>
                  <p:custDataLst>
                    <p:tags r:id="rId34"/>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图片1"/>
                <p:cNvPicPr>
                  <a:picLocks noChangeAspect="1"/>
                </p:cNvPicPr>
                <p:nvPr>
                  <p:custDataLst>
                    <p:tags r:id="rId35"/>
                  </p:custDataLst>
                </p:nvPr>
              </p:nvPicPr>
              <p:blipFill>
                <a:blip r:embed="rId46"/>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23" name="组合 22"/>
              <p:cNvGrpSpPr/>
              <p:nvPr/>
            </p:nvGrpSpPr>
            <p:grpSpPr>
              <a:xfrm>
                <a:off x="4550" y="872"/>
                <a:ext cx="394" cy="803"/>
                <a:chOff x="2418" y="876"/>
                <a:chExt cx="394" cy="803"/>
              </a:xfrm>
            </p:grpSpPr>
            <p:sp>
              <p:nvSpPr>
                <p:cNvPr id="5" name="椭圆 4"/>
                <p:cNvSpPr/>
                <p:nvPr>
                  <p:custDataLst>
                    <p:tags r:id="rId32"/>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图片1"/>
                <p:cNvPicPr>
                  <a:picLocks noChangeAspect="1"/>
                </p:cNvPicPr>
                <p:nvPr>
                  <p:custDataLst>
                    <p:tags r:id="rId33"/>
                  </p:custDataLst>
                </p:nvPr>
              </p:nvPicPr>
              <p:blipFill>
                <a:blip r:embed="rId46"/>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7" name="组合 6"/>
              <p:cNvGrpSpPr/>
              <p:nvPr/>
            </p:nvGrpSpPr>
            <p:grpSpPr>
              <a:xfrm>
                <a:off x="5616" y="872"/>
                <a:ext cx="394" cy="803"/>
                <a:chOff x="2418" y="876"/>
                <a:chExt cx="394" cy="803"/>
              </a:xfrm>
            </p:grpSpPr>
            <p:sp>
              <p:nvSpPr>
                <p:cNvPr id="14" name="椭圆 13"/>
                <p:cNvSpPr/>
                <p:nvPr>
                  <p:custDataLst>
                    <p:tags r:id="rId30"/>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descr="图片1"/>
                <p:cNvPicPr>
                  <a:picLocks noChangeAspect="1"/>
                </p:cNvPicPr>
                <p:nvPr>
                  <p:custDataLst>
                    <p:tags r:id="rId31"/>
                  </p:custDataLst>
                </p:nvPr>
              </p:nvPicPr>
              <p:blipFill>
                <a:blip r:embed="rId46"/>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33" name="组合 32"/>
              <p:cNvGrpSpPr/>
              <p:nvPr/>
            </p:nvGrpSpPr>
            <p:grpSpPr>
              <a:xfrm>
                <a:off x="6682" y="872"/>
                <a:ext cx="394" cy="803"/>
                <a:chOff x="2418" y="876"/>
                <a:chExt cx="394" cy="803"/>
              </a:xfrm>
            </p:grpSpPr>
            <p:sp>
              <p:nvSpPr>
                <p:cNvPr id="34" name="椭圆 33"/>
                <p:cNvSpPr/>
                <p:nvPr>
                  <p:custDataLst>
                    <p:tags r:id="rId28"/>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5" name="图片 34" descr="图片1"/>
                <p:cNvPicPr>
                  <a:picLocks noChangeAspect="1"/>
                </p:cNvPicPr>
                <p:nvPr>
                  <p:custDataLst>
                    <p:tags r:id="rId29"/>
                  </p:custDataLst>
                </p:nvPr>
              </p:nvPicPr>
              <p:blipFill>
                <a:blip r:embed="rId46"/>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36" name="组合 35"/>
              <p:cNvGrpSpPr/>
              <p:nvPr/>
            </p:nvGrpSpPr>
            <p:grpSpPr>
              <a:xfrm>
                <a:off x="7748" y="872"/>
                <a:ext cx="394" cy="803"/>
                <a:chOff x="2418" y="876"/>
                <a:chExt cx="394" cy="803"/>
              </a:xfrm>
            </p:grpSpPr>
            <p:sp>
              <p:nvSpPr>
                <p:cNvPr id="37" name="椭圆 36"/>
                <p:cNvSpPr/>
                <p:nvPr>
                  <p:custDataLst>
                    <p:tags r:id="rId26"/>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8" name="图片 37" descr="图片1"/>
                <p:cNvPicPr>
                  <a:picLocks noChangeAspect="1"/>
                </p:cNvPicPr>
                <p:nvPr>
                  <p:custDataLst>
                    <p:tags r:id="rId27"/>
                  </p:custDataLst>
                </p:nvPr>
              </p:nvPicPr>
              <p:blipFill>
                <a:blip r:embed="rId46"/>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39" name="组合 38"/>
              <p:cNvGrpSpPr/>
              <p:nvPr/>
            </p:nvGrpSpPr>
            <p:grpSpPr>
              <a:xfrm>
                <a:off x="8814" y="872"/>
                <a:ext cx="394" cy="803"/>
                <a:chOff x="2418" y="876"/>
                <a:chExt cx="394" cy="803"/>
              </a:xfrm>
            </p:grpSpPr>
            <p:sp>
              <p:nvSpPr>
                <p:cNvPr id="40" name="椭圆 39"/>
                <p:cNvSpPr/>
                <p:nvPr>
                  <p:custDataLst>
                    <p:tags r:id="rId24"/>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1" name="图片 40" descr="图片1"/>
                <p:cNvPicPr>
                  <a:picLocks noChangeAspect="1"/>
                </p:cNvPicPr>
                <p:nvPr>
                  <p:custDataLst>
                    <p:tags r:id="rId25"/>
                  </p:custDataLst>
                </p:nvPr>
              </p:nvPicPr>
              <p:blipFill>
                <a:blip r:embed="rId46"/>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42" name="组合 41"/>
              <p:cNvGrpSpPr/>
              <p:nvPr/>
            </p:nvGrpSpPr>
            <p:grpSpPr>
              <a:xfrm>
                <a:off x="9880" y="872"/>
                <a:ext cx="394" cy="803"/>
                <a:chOff x="2418" y="876"/>
                <a:chExt cx="394" cy="803"/>
              </a:xfrm>
            </p:grpSpPr>
            <p:sp>
              <p:nvSpPr>
                <p:cNvPr id="43" name="椭圆 42"/>
                <p:cNvSpPr/>
                <p:nvPr>
                  <p:custDataLst>
                    <p:tags r:id="rId22"/>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4" name="图片 43" descr="图片1"/>
                <p:cNvPicPr>
                  <a:picLocks noChangeAspect="1"/>
                </p:cNvPicPr>
                <p:nvPr>
                  <p:custDataLst>
                    <p:tags r:id="rId23"/>
                  </p:custDataLst>
                </p:nvPr>
              </p:nvPicPr>
              <p:blipFill>
                <a:blip r:embed="rId46"/>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45" name="组合 44"/>
              <p:cNvGrpSpPr/>
              <p:nvPr/>
            </p:nvGrpSpPr>
            <p:grpSpPr>
              <a:xfrm>
                <a:off x="10946" y="872"/>
                <a:ext cx="394" cy="803"/>
                <a:chOff x="2418" y="876"/>
                <a:chExt cx="394" cy="803"/>
              </a:xfrm>
            </p:grpSpPr>
            <p:sp>
              <p:nvSpPr>
                <p:cNvPr id="46" name="椭圆 45"/>
                <p:cNvSpPr/>
                <p:nvPr>
                  <p:custDataLst>
                    <p:tags r:id="rId20"/>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 name="图片 50" descr="图片1"/>
                <p:cNvPicPr>
                  <a:picLocks noChangeAspect="1"/>
                </p:cNvPicPr>
                <p:nvPr>
                  <p:custDataLst>
                    <p:tags r:id="rId21"/>
                  </p:custDataLst>
                </p:nvPr>
              </p:nvPicPr>
              <p:blipFill>
                <a:blip r:embed="rId46"/>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52" name="组合 51"/>
              <p:cNvGrpSpPr/>
              <p:nvPr/>
            </p:nvGrpSpPr>
            <p:grpSpPr>
              <a:xfrm>
                <a:off x="12012" y="872"/>
                <a:ext cx="394" cy="803"/>
                <a:chOff x="2418" y="876"/>
                <a:chExt cx="394" cy="803"/>
              </a:xfrm>
            </p:grpSpPr>
            <p:sp>
              <p:nvSpPr>
                <p:cNvPr id="58" name="椭圆 57"/>
                <p:cNvSpPr/>
                <p:nvPr>
                  <p:custDataLst>
                    <p:tags r:id="rId18"/>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9" name="图片 58" descr="图片1"/>
                <p:cNvPicPr>
                  <a:picLocks noChangeAspect="1"/>
                </p:cNvPicPr>
                <p:nvPr>
                  <p:custDataLst>
                    <p:tags r:id="rId19"/>
                  </p:custDataLst>
                </p:nvPr>
              </p:nvPicPr>
              <p:blipFill>
                <a:blip r:embed="rId46"/>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60" name="组合 59"/>
              <p:cNvGrpSpPr/>
              <p:nvPr/>
            </p:nvGrpSpPr>
            <p:grpSpPr>
              <a:xfrm>
                <a:off x="13078" y="872"/>
                <a:ext cx="394" cy="803"/>
                <a:chOff x="2418" y="876"/>
                <a:chExt cx="394" cy="803"/>
              </a:xfrm>
            </p:grpSpPr>
            <p:sp>
              <p:nvSpPr>
                <p:cNvPr id="61" name="椭圆 60"/>
                <p:cNvSpPr/>
                <p:nvPr>
                  <p:custDataLst>
                    <p:tags r:id="rId16"/>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2" name="图片 61" descr="图片1"/>
                <p:cNvPicPr>
                  <a:picLocks noChangeAspect="1"/>
                </p:cNvPicPr>
                <p:nvPr>
                  <p:custDataLst>
                    <p:tags r:id="rId17"/>
                  </p:custDataLst>
                </p:nvPr>
              </p:nvPicPr>
              <p:blipFill>
                <a:blip r:embed="rId46"/>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63" name="组合 62"/>
              <p:cNvGrpSpPr/>
              <p:nvPr/>
            </p:nvGrpSpPr>
            <p:grpSpPr>
              <a:xfrm>
                <a:off x="14144" y="872"/>
                <a:ext cx="394" cy="803"/>
                <a:chOff x="2418" y="876"/>
                <a:chExt cx="394" cy="803"/>
              </a:xfrm>
            </p:grpSpPr>
            <p:sp>
              <p:nvSpPr>
                <p:cNvPr id="64" name="椭圆 63"/>
                <p:cNvSpPr/>
                <p:nvPr>
                  <p:custDataLst>
                    <p:tags r:id="rId14"/>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5" name="图片 64" descr="图片1"/>
                <p:cNvPicPr>
                  <a:picLocks noChangeAspect="1"/>
                </p:cNvPicPr>
                <p:nvPr>
                  <p:custDataLst>
                    <p:tags r:id="rId15"/>
                  </p:custDataLst>
                </p:nvPr>
              </p:nvPicPr>
              <p:blipFill>
                <a:blip r:embed="rId46"/>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66" name="组合 65"/>
              <p:cNvGrpSpPr/>
              <p:nvPr/>
            </p:nvGrpSpPr>
            <p:grpSpPr>
              <a:xfrm>
                <a:off x="15210" y="872"/>
                <a:ext cx="394" cy="803"/>
                <a:chOff x="2418" y="876"/>
                <a:chExt cx="394" cy="803"/>
              </a:xfrm>
            </p:grpSpPr>
            <p:sp>
              <p:nvSpPr>
                <p:cNvPr id="67" name="椭圆 66"/>
                <p:cNvSpPr/>
                <p:nvPr>
                  <p:custDataLst>
                    <p:tags r:id="rId12"/>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8" name="图片 67" descr="图片1"/>
                <p:cNvPicPr>
                  <a:picLocks noChangeAspect="1"/>
                </p:cNvPicPr>
                <p:nvPr>
                  <p:custDataLst>
                    <p:tags r:id="rId13"/>
                  </p:custDataLst>
                </p:nvPr>
              </p:nvPicPr>
              <p:blipFill>
                <a:blip r:embed="rId46"/>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69" name="组合 68"/>
              <p:cNvGrpSpPr/>
              <p:nvPr/>
            </p:nvGrpSpPr>
            <p:grpSpPr>
              <a:xfrm>
                <a:off x="16276" y="872"/>
                <a:ext cx="394" cy="803"/>
                <a:chOff x="2418" y="876"/>
                <a:chExt cx="394" cy="803"/>
              </a:xfrm>
            </p:grpSpPr>
            <p:sp>
              <p:nvSpPr>
                <p:cNvPr id="70" name="椭圆 69"/>
                <p:cNvSpPr/>
                <p:nvPr>
                  <p:custDataLst>
                    <p:tags r:id="rId10"/>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1" name="图片 70" descr="图片1"/>
                <p:cNvPicPr>
                  <a:picLocks noChangeAspect="1"/>
                </p:cNvPicPr>
                <p:nvPr>
                  <p:custDataLst>
                    <p:tags r:id="rId11"/>
                  </p:custDataLst>
                </p:nvPr>
              </p:nvPicPr>
              <p:blipFill>
                <a:blip r:embed="rId46"/>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72" name="组合 71"/>
              <p:cNvGrpSpPr/>
              <p:nvPr/>
            </p:nvGrpSpPr>
            <p:grpSpPr>
              <a:xfrm>
                <a:off x="17342" y="872"/>
                <a:ext cx="394" cy="803"/>
                <a:chOff x="2418" y="876"/>
                <a:chExt cx="394" cy="803"/>
              </a:xfrm>
            </p:grpSpPr>
            <p:sp>
              <p:nvSpPr>
                <p:cNvPr id="73" name="椭圆 72"/>
                <p:cNvSpPr/>
                <p:nvPr>
                  <p:custDataLst>
                    <p:tags r:id="rId8"/>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4" name="图片 73" descr="图片1"/>
                <p:cNvPicPr>
                  <a:picLocks noChangeAspect="1"/>
                </p:cNvPicPr>
                <p:nvPr>
                  <p:custDataLst>
                    <p:tags r:id="rId9"/>
                  </p:custDataLst>
                </p:nvPr>
              </p:nvPicPr>
              <p:blipFill>
                <a:blip r:embed="rId46"/>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Lst>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tags" Target="../tags/tag54.xml"/><Relationship Id="rId18" Type="http://schemas.openxmlformats.org/officeDocument/2006/relationships/tags" Target="../tags/tag59.xml"/><Relationship Id="rId26" Type="http://schemas.openxmlformats.org/officeDocument/2006/relationships/tags" Target="../tags/tag67.xml"/><Relationship Id="rId39" Type="http://schemas.openxmlformats.org/officeDocument/2006/relationships/tags" Target="../tags/tag80.xml"/><Relationship Id="rId21" Type="http://schemas.openxmlformats.org/officeDocument/2006/relationships/tags" Target="../tags/tag62.xml"/><Relationship Id="rId34" Type="http://schemas.openxmlformats.org/officeDocument/2006/relationships/tags" Target="../tags/tag75.xml"/><Relationship Id="rId42" Type="http://schemas.openxmlformats.org/officeDocument/2006/relationships/tags" Target="../tags/tag83.xml"/><Relationship Id="rId47" Type="http://schemas.openxmlformats.org/officeDocument/2006/relationships/notesSlide" Target="../notesSlides/notesSlide1.xml"/><Relationship Id="rId50" Type="http://schemas.openxmlformats.org/officeDocument/2006/relationships/image" Target="../media/image3.png"/><Relationship Id="rId55" Type="http://schemas.openxmlformats.org/officeDocument/2006/relationships/image" Target="../media/image8.png"/><Relationship Id="rId7" Type="http://schemas.openxmlformats.org/officeDocument/2006/relationships/tags" Target="../tags/tag48.xml"/><Relationship Id="rId2" Type="http://schemas.openxmlformats.org/officeDocument/2006/relationships/tags" Target="../tags/tag43.xml"/><Relationship Id="rId16" Type="http://schemas.openxmlformats.org/officeDocument/2006/relationships/tags" Target="../tags/tag57.xml"/><Relationship Id="rId29" Type="http://schemas.openxmlformats.org/officeDocument/2006/relationships/tags" Target="../tags/tag70.xml"/><Relationship Id="rId11" Type="http://schemas.openxmlformats.org/officeDocument/2006/relationships/tags" Target="../tags/tag52.xml"/><Relationship Id="rId24" Type="http://schemas.openxmlformats.org/officeDocument/2006/relationships/tags" Target="../tags/tag65.xml"/><Relationship Id="rId32" Type="http://schemas.openxmlformats.org/officeDocument/2006/relationships/tags" Target="../tags/tag73.xml"/><Relationship Id="rId37" Type="http://schemas.openxmlformats.org/officeDocument/2006/relationships/tags" Target="../tags/tag78.xml"/><Relationship Id="rId40" Type="http://schemas.openxmlformats.org/officeDocument/2006/relationships/tags" Target="../tags/tag81.xml"/><Relationship Id="rId45" Type="http://schemas.openxmlformats.org/officeDocument/2006/relationships/tags" Target="../tags/tag86.xml"/><Relationship Id="rId53" Type="http://schemas.openxmlformats.org/officeDocument/2006/relationships/image" Target="../media/image6.png"/><Relationship Id="rId58" Type="http://schemas.microsoft.com/office/2007/relationships/hdphoto" Target="../media/hdphoto1.wdp"/><Relationship Id="rId5" Type="http://schemas.openxmlformats.org/officeDocument/2006/relationships/tags" Target="../tags/tag46.xml"/><Relationship Id="rId19" Type="http://schemas.openxmlformats.org/officeDocument/2006/relationships/tags" Target="../tags/tag60.xml"/><Relationship Id="rId4" Type="http://schemas.openxmlformats.org/officeDocument/2006/relationships/tags" Target="../tags/tag45.xml"/><Relationship Id="rId9" Type="http://schemas.openxmlformats.org/officeDocument/2006/relationships/tags" Target="../tags/tag50.xml"/><Relationship Id="rId14" Type="http://schemas.openxmlformats.org/officeDocument/2006/relationships/tags" Target="../tags/tag55.xml"/><Relationship Id="rId22" Type="http://schemas.openxmlformats.org/officeDocument/2006/relationships/tags" Target="../tags/tag63.xml"/><Relationship Id="rId27" Type="http://schemas.openxmlformats.org/officeDocument/2006/relationships/tags" Target="../tags/tag68.xml"/><Relationship Id="rId30" Type="http://schemas.openxmlformats.org/officeDocument/2006/relationships/tags" Target="../tags/tag71.xml"/><Relationship Id="rId35" Type="http://schemas.openxmlformats.org/officeDocument/2006/relationships/tags" Target="../tags/tag76.xml"/><Relationship Id="rId43" Type="http://schemas.openxmlformats.org/officeDocument/2006/relationships/tags" Target="../tags/tag84.xml"/><Relationship Id="rId48" Type="http://schemas.openxmlformats.org/officeDocument/2006/relationships/image" Target="../media/image1.png"/><Relationship Id="rId56" Type="http://schemas.openxmlformats.org/officeDocument/2006/relationships/image" Target="../media/image9.png"/><Relationship Id="rId8" Type="http://schemas.openxmlformats.org/officeDocument/2006/relationships/tags" Target="../tags/tag49.xml"/><Relationship Id="rId51" Type="http://schemas.openxmlformats.org/officeDocument/2006/relationships/image" Target="../media/image4.png"/><Relationship Id="rId3" Type="http://schemas.openxmlformats.org/officeDocument/2006/relationships/tags" Target="../tags/tag44.xml"/><Relationship Id="rId12" Type="http://schemas.openxmlformats.org/officeDocument/2006/relationships/tags" Target="../tags/tag53.xml"/><Relationship Id="rId17" Type="http://schemas.openxmlformats.org/officeDocument/2006/relationships/tags" Target="../tags/tag58.xml"/><Relationship Id="rId25" Type="http://schemas.openxmlformats.org/officeDocument/2006/relationships/tags" Target="../tags/tag66.xml"/><Relationship Id="rId33" Type="http://schemas.openxmlformats.org/officeDocument/2006/relationships/tags" Target="../tags/tag74.xml"/><Relationship Id="rId38" Type="http://schemas.openxmlformats.org/officeDocument/2006/relationships/tags" Target="../tags/tag79.xml"/><Relationship Id="rId46" Type="http://schemas.openxmlformats.org/officeDocument/2006/relationships/slideLayout" Target="../slideLayouts/slideLayout1.xml"/><Relationship Id="rId59" Type="http://schemas.openxmlformats.org/officeDocument/2006/relationships/image" Target="../media/image11.png"/><Relationship Id="rId20" Type="http://schemas.openxmlformats.org/officeDocument/2006/relationships/tags" Target="../tags/tag61.xml"/><Relationship Id="rId41" Type="http://schemas.openxmlformats.org/officeDocument/2006/relationships/tags" Target="../tags/tag82.xml"/><Relationship Id="rId54" Type="http://schemas.openxmlformats.org/officeDocument/2006/relationships/image" Target="../media/image7.png"/><Relationship Id="rId1" Type="http://schemas.openxmlformats.org/officeDocument/2006/relationships/tags" Target="../tags/tag42.xml"/><Relationship Id="rId6" Type="http://schemas.openxmlformats.org/officeDocument/2006/relationships/tags" Target="../tags/tag47.xml"/><Relationship Id="rId15" Type="http://schemas.openxmlformats.org/officeDocument/2006/relationships/tags" Target="../tags/tag56.xml"/><Relationship Id="rId23" Type="http://schemas.openxmlformats.org/officeDocument/2006/relationships/tags" Target="../tags/tag64.xml"/><Relationship Id="rId28" Type="http://schemas.openxmlformats.org/officeDocument/2006/relationships/tags" Target="../tags/tag69.xml"/><Relationship Id="rId36" Type="http://schemas.openxmlformats.org/officeDocument/2006/relationships/tags" Target="../tags/tag77.xml"/><Relationship Id="rId49" Type="http://schemas.openxmlformats.org/officeDocument/2006/relationships/image" Target="../media/image2.png"/><Relationship Id="rId57" Type="http://schemas.openxmlformats.org/officeDocument/2006/relationships/image" Target="../media/image10.png"/><Relationship Id="rId10" Type="http://schemas.openxmlformats.org/officeDocument/2006/relationships/tags" Target="../tags/tag51.xml"/><Relationship Id="rId31" Type="http://schemas.openxmlformats.org/officeDocument/2006/relationships/tags" Target="../tags/tag72.xml"/><Relationship Id="rId44" Type="http://schemas.openxmlformats.org/officeDocument/2006/relationships/tags" Target="../tags/tag85.xml"/><Relationship Id="rId52" Type="http://schemas.openxmlformats.org/officeDocument/2006/relationships/image" Target="../media/image5.png"/><Relationship Id="rId60"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216.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219.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222.xml"/><Relationship Id="rId7" Type="http://schemas.openxmlformats.org/officeDocument/2006/relationships/notesSlide" Target="../notesSlides/notesSlide9.xml"/><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slideLayout" Target="../slideLayouts/slideLayout1.xml"/><Relationship Id="rId5" Type="http://schemas.openxmlformats.org/officeDocument/2006/relationships/tags" Target="../tags/tag224.xml"/><Relationship Id="rId4" Type="http://schemas.openxmlformats.org/officeDocument/2006/relationships/tags" Target="../tags/tag223.xml"/><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tags" Target="../tags/tag227.xml"/><Relationship Id="rId2" Type="http://schemas.openxmlformats.org/officeDocument/2006/relationships/tags" Target="../tags/tag226.xml"/><Relationship Id="rId1" Type="http://schemas.openxmlformats.org/officeDocument/2006/relationships/tags" Target="../tags/tag225.xml"/><Relationship Id="rId6" Type="http://schemas.openxmlformats.org/officeDocument/2006/relationships/image" Target="../media/image29.png"/><Relationship Id="rId5" Type="http://schemas.openxmlformats.org/officeDocument/2006/relationships/slideLayout" Target="../slideLayouts/slideLayout1.xml"/><Relationship Id="rId4" Type="http://schemas.openxmlformats.org/officeDocument/2006/relationships/tags" Target="../tags/tag228.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229.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30.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23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3" Type="http://schemas.openxmlformats.org/officeDocument/2006/relationships/tags" Target="../tags/tag99.xml"/><Relationship Id="rId18" Type="http://schemas.openxmlformats.org/officeDocument/2006/relationships/tags" Target="../tags/tag104.xml"/><Relationship Id="rId26" Type="http://schemas.openxmlformats.org/officeDocument/2006/relationships/tags" Target="../tags/tag112.xml"/><Relationship Id="rId39" Type="http://schemas.openxmlformats.org/officeDocument/2006/relationships/tags" Target="../tags/tag125.xml"/><Relationship Id="rId21" Type="http://schemas.openxmlformats.org/officeDocument/2006/relationships/tags" Target="../tags/tag107.xml"/><Relationship Id="rId34" Type="http://schemas.openxmlformats.org/officeDocument/2006/relationships/tags" Target="../tags/tag120.xml"/><Relationship Id="rId42" Type="http://schemas.openxmlformats.org/officeDocument/2006/relationships/tags" Target="../tags/tag128.xml"/><Relationship Id="rId47" Type="http://schemas.openxmlformats.org/officeDocument/2006/relationships/image" Target="../media/image2.png"/><Relationship Id="rId7" Type="http://schemas.openxmlformats.org/officeDocument/2006/relationships/tags" Target="../tags/tag93.xml"/><Relationship Id="rId2" Type="http://schemas.openxmlformats.org/officeDocument/2006/relationships/tags" Target="../tags/tag88.xml"/><Relationship Id="rId16" Type="http://schemas.openxmlformats.org/officeDocument/2006/relationships/tags" Target="../tags/tag102.xml"/><Relationship Id="rId29" Type="http://schemas.openxmlformats.org/officeDocument/2006/relationships/tags" Target="../tags/tag115.xml"/><Relationship Id="rId11" Type="http://schemas.openxmlformats.org/officeDocument/2006/relationships/tags" Target="../tags/tag97.xml"/><Relationship Id="rId24" Type="http://schemas.openxmlformats.org/officeDocument/2006/relationships/tags" Target="../tags/tag110.xml"/><Relationship Id="rId32" Type="http://schemas.openxmlformats.org/officeDocument/2006/relationships/tags" Target="../tags/tag118.xml"/><Relationship Id="rId37" Type="http://schemas.openxmlformats.org/officeDocument/2006/relationships/tags" Target="../tags/tag123.xml"/><Relationship Id="rId40" Type="http://schemas.openxmlformats.org/officeDocument/2006/relationships/tags" Target="../tags/tag126.xml"/><Relationship Id="rId45" Type="http://schemas.openxmlformats.org/officeDocument/2006/relationships/notesSlide" Target="../notesSlides/notesSlide2.xml"/><Relationship Id="rId5" Type="http://schemas.openxmlformats.org/officeDocument/2006/relationships/tags" Target="../tags/tag91.xml"/><Relationship Id="rId15" Type="http://schemas.openxmlformats.org/officeDocument/2006/relationships/tags" Target="../tags/tag101.xml"/><Relationship Id="rId23" Type="http://schemas.openxmlformats.org/officeDocument/2006/relationships/tags" Target="../tags/tag109.xml"/><Relationship Id="rId28" Type="http://schemas.openxmlformats.org/officeDocument/2006/relationships/tags" Target="../tags/tag114.xml"/><Relationship Id="rId36" Type="http://schemas.openxmlformats.org/officeDocument/2006/relationships/tags" Target="../tags/tag122.xml"/><Relationship Id="rId49" Type="http://schemas.openxmlformats.org/officeDocument/2006/relationships/image" Target="../media/image14.png"/><Relationship Id="rId10" Type="http://schemas.openxmlformats.org/officeDocument/2006/relationships/tags" Target="../tags/tag96.xml"/><Relationship Id="rId19" Type="http://schemas.openxmlformats.org/officeDocument/2006/relationships/tags" Target="../tags/tag105.xml"/><Relationship Id="rId31" Type="http://schemas.openxmlformats.org/officeDocument/2006/relationships/tags" Target="../tags/tag117.xml"/><Relationship Id="rId44" Type="http://schemas.openxmlformats.org/officeDocument/2006/relationships/slideLayout" Target="../slideLayouts/slideLayout1.xml"/><Relationship Id="rId4" Type="http://schemas.openxmlformats.org/officeDocument/2006/relationships/tags" Target="../tags/tag90.xml"/><Relationship Id="rId9" Type="http://schemas.openxmlformats.org/officeDocument/2006/relationships/tags" Target="../tags/tag95.xml"/><Relationship Id="rId14" Type="http://schemas.openxmlformats.org/officeDocument/2006/relationships/tags" Target="../tags/tag100.xml"/><Relationship Id="rId22" Type="http://schemas.openxmlformats.org/officeDocument/2006/relationships/tags" Target="../tags/tag108.xml"/><Relationship Id="rId27" Type="http://schemas.openxmlformats.org/officeDocument/2006/relationships/tags" Target="../tags/tag113.xml"/><Relationship Id="rId30" Type="http://schemas.openxmlformats.org/officeDocument/2006/relationships/tags" Target="../tags/tag116.xml"/><Relationship Id="rId35" Type="http://schemas.openxmlformats.org/officeDocument/2006/relationships/tags" Target="../tags/tag121.xml"/><Relationship Id="rId43" Type="http://schemas.openxmlformats.org/officeDocument/2006/relationships/tags" Target="../tags/tag129.xml"/><Relationship Id="rId48" Type="http://schemas.openxmlformats.org/officeDocument/2006/relationships/image" Target="../media/image13.png"/><Relationship Id="rId8" Type="http://schemas.openxmlformats.org/officeDocument/2006/relationships/tags" Target="../tags/tag94.xml"/><Relationship Id="rId3" Type="http://schemas.openxmlformats.org/officeDocument/2006/relationships/tags" Target="../tags/tag89.xml"/><Relationship Id="rId12" Type="http://schemas.openxmlformats.org/officeDocument/2006/relationships/tags" Target="../tags/tag98.xml"/><Relationship Id="rId17" Type="http://schemas.openxmlformats.org/officeDocument/2006/relationships/tags" Target="../tags/tag103.xml"/><Relationship Id="rId25" Type="http://schemas.openxmlformats.org/officeDocument/2006/relationships/tags" Target="../tags/tag111.xml"/><Relationship Id="rId33" Type="http://schemas.openxmlformats.org/officeDocument/2006/relationships/tags" Target="../tags/tag119.xml"/><Relationship Id="rId38" Type="http://schemas.openxmlformats.org/officeDocument/2006/relationships/tags" Target="../tags/tag124.xml"/><Relationship Id="rId46" Type="http://schemas.openxmlformats.org/officeDocument/2006/relationships/image" Target="../media/image1.png"/><Relationship Id="rId20" Type="http://schemas.openxmlformats.org/officeDocument/2006/relationships/tags" Target="../tags/tag106.xml"/><Relationship Id="rId41" Type="http://schemas.openxmlformats.org/officeDocument/2006/relationships/tags" Target="../tags/tag127.xml"/><Relationship Id="rId1" Type="http://schemas.openxmlformats.org/officeDocument/2006/relationships/tags" Target="../tags/tag87.xml"/><Relationship Id="rId6" Type="http://schemas.openxmlformats.org/officeDocument/2006/relationships/tags" Target="../tags/tag9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tags" Target="../tags/tag232.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34.xml"/><Relationship Id="rId1" Type="http://schemas.openxmlformats.org/officeDocument/2006/relationships/tags" Target="../tags/tag233.xml"/><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xml"/><Relationship Id="rId1" Type="http://schemas.openxmlformats.org/officeDocument/2006/relationships/tags" Target="../tags/tag235.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tags" Target="../tags/tag238.xml"/><Relationship Id="rId7" Type="http://schemas.openxmlformats.org/officeDocument/2006/relationships/image" Target="../media/image44.png"/><Relationship Id="rId2" Type="http://schemas.openxmlformats.org/officeDocument/2006/relationships/tags" Target="../tags/tag237.xml"/><Relationship Id="rId1" Type="http://schemas.openxmlformats.org/officeDocument/2006/relationships/tags" Target="../tags/tag236.xml"/><Relationship Id="rId6" Type="http://schemas.openxmlformats.org/officeDocument/2006/relationships/notesSlide" Target="../notesSlides/notesSlide10.xml"/><Relationship Id="rId5" Type="http://schemas.openxmlformats.org/officeDocument/2006/relationships/slideLayout" Target="../slideLayouts/slideLayout1.xml"/><Relationship Id="rId4" Type="http://schemas.openxmlformats.org/officeDocument/2006/relationships/tags" Target="../tags/tag239.xml"/><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41.xml"/><Relationship Id="rId1" Type="http://schemas.openxmlformats.org/officeDocument/2006/relationships/tags" Target="../tags/tag240.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tags" Target="../tags/tag244.xml"/><Relationship Id="rId7" Type="http://schemas.openxmlformats.org/officeDocument/2006/relationships/image" Target="../media/image45.png"/><Relationship Id="rId2" Type="http://schemas.openxmlformats.org/officeDocument/2006/relationships/tags" Target="../tags/tag243.xml"/><Relationship Id="rId1" Type="http://schemas.openxmlformats.org/officeDocument/2006/relationships/tags" Target="../tags/tag242.xml"/><Relationship Id="rId6" Type="http://schemas.microsoft.com/office/2007/relationships/hdphoto" Target="../media/hdphoto3.wdp"/><Relationship Id="rId5" Type="http://schemas.openxmlformats.org/officeDocument/2006/relationships/image" Target="../media/image44.png"/><Relationship Id="rId4"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46.xml"/><Relationship Id="rId1" Type="http://schemas.openxmlformats.org/officeDocument/2006/relationships/tags" Target="../tags/tag245.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13" Type="http://schemas.openxmlformats.org/officeDocument/2006/relationships/tags" Target="../tags/tag259.xml"/><Relationship Id="rId18" Type="http://schemas.openxmlformats.org/officeDocument/2006/relationships/tags" Target="../tags/tag264.xml"/><Relationship Id="rId26" Type="http://schemas.openxmlformats.org/officeDocument/2006/relationships/tags" Target="../tags/tag272.xml"/><Relationship Id="rId39" Type="http://schemas.openxmlformats.org/officeDocument/2006/relationships/tags" Target="../tags/tag285.xml"/><Relationship Id="rId21" Type="http://schemas.openxmlformats.org/officeDocument/2006/relationships/tags" Target="../tags/tag267.xml"/><Relationship Id="rId34" Type="http://schemas.openxmlformats.org/officeDocument/2006/relationships/tags" Target="../tags/tag280.xml"/><Relationship Id="rId42" Type="http://schemas.openxmlformats.org/officeDocument/2006/relationships/slideLayout" Target="../slideLayouts/slideLayout1.xml"/><Relationship Id="rId47" Type="http://schemas.openxmlformats.org/officeDocument/2006/relationships/image" Target="../media/image46.png"/><Relationship Id="rId7" Type="http://schemas.openxmlformats.org/officeDocument/2006/relationships/tags" Target="../tags/tag253.xml"/><Relationship Id="rId2" Type="http://schemas.openxmlformats.org/officeDocument/2006/relationships/tags" Target="../tags/tag248.xml"/><Relationship Id="rId16" Type="http://schemas.openxmlformats.org/officeDocument/2006/relationships/tags" Target="../tags/tag262.xml"/><Relationship Id="rId29" Type="http://schemas.openxmlformats.org/officeDocument/2006/relationships/tags" Target="../tags/tag275.xml"/><Relationship Id="rId11" Type="http://schemas.openxmlformats.org/officeDocument/2006/relationships/tags" Target="../tags/tag257.xml"/><Relationship Id="rId24" Type="http://schemas.openxmlformats.org/officeDocument/2006/relationships/tags" Target="../tags/tag270.xml"/><Relationship Id="rId32" Type="http://schemas.openxmlformats.org/officeDocument/2006/relationships/tags" Target="../tags/tag278.xml"/><Relationship Id="rId37" Type="http://schemas.openxmlformats.org/officeDocument/2006/relationships/tags" Target="../tags/tag283.xml"/><Relationship Id="rId40" Type="http://schemas.openxmlformats.org/officeDocument/2006/relationships/tags" Target="../tags/tag286.xml"/><Relationship Id="rId45" Type="http://schemas.openxmlformats.org/officeDocument/2006/relationships/image" Target="../media/image2.png"/><Relationship Id="rId5" Type="http://schemas.openxmlformats.org/officeDocument/2006/relationships/tags" Target="../tags/tag251.xml"/><Relationship Id="rId15" Type="http://schemas.openxmlformats.org/officeDocument/2006/relationships/tags" Target="../tags/tag261.xml"/><Relationship Id="rId23" Type="http://schemas.openxmlformats.org/officeDocument/2006/relationships/tags" Target="../tags/tag269.xml"/><Relationship Id="rId28" Type="http://schemas.openxmlformats.org/officeDocument/2006/relationships/tags" Target="../tags/tag274.xml"/><Relationship Id="rId36" Type="http://schemas.openxmlformats.org/officeDocument/2006/relationships/tags" Target="../tags/tag282.xml"/><Relationship Id="rId49" Type="http://schemas.openxmlformats.org/officeDocument/2006/relationships/image" Target="../media/image12.png"/><Relationship Id="rId10" Type="http://schemas.openxmlformats.org/officeDocument/2006/relationships/tags" Target="../tags/tag256.xml"/><Relationship Id="rId19" Type="http://schemas.openxmlformats.org/officeDocument/2006/relationships/tags" Target="../tags/tag265.xml"/><Relationship Id="rId31" Type="http://schemas.openxmlformats.org/officeDocument/2006/relationships/tags" Target="../tags/tag277.xml"/><Relationship Id="rId44" Type="http://schemas.openxmlformats.org/officeDocument/2006/relationships/image" Target="../media/image1.png"/><Relationship Id="rId4" Type="http://schemas.openxmlformats.org/officeDocument/2006/relationships/tags" Target="../tags/tag250.xml"/><Relationship Id="rId9" Type="http://schemas.openxmlformats.org/officeDocument/2006/relationships/tags" Target="../tags/tag255.xml"/><Relationship Id="rId14" Type="http://schemas.openxmlformats.org/officeDocument/2006/relationships/tags" Target="../tags/tag260.xml"/><Relationship Id="rId22" Type="http://schemas.openxmlformats.org/officeDocument/2006/relationships/tags" Target="../tags/tag268.xml"/><Relationship Id="rId27" Type="http://schemas.openxmlformats.org/officeDocument/2006/relationships/tags" Target="../tags/tag273.xml"/><Relationship Id="rId30" Type="http://schemas.openxmlformats.org/officeDocument/2006/relationships/tags" Target="../tags/tag276.xml"/><Relationship Id="rId35" Type="http://schemas.openxmlformats.org/officeDocument/2006/relationships/tags" Target="../tags/tag281.xml"/><Relationship Id="rId43" Type="http://schemas.openxmlformats.org/officeDocument/2006/relationships/notesSlide" Target="../notesSlides/notesSlide11.xml"/><Relationship Id="rId48" Type="http://schemas.openxmlformats.org/officeDocument/2006/relationships/image" Target="../media/image11.png"/><Relationship Id="rId8" Type="http://schemas.openxmlformats.org/officeDocument/2006/relationships/tags" Target="../tags/tag254.xml"/><Relationship Id="rId3" Type="http://schemas.openxmlformats.org/officeDocument/2006/relationships/tags" Target="../tags/tag249.xml"/><Relationship Id="rId12" Type="http://schemas.openxmlformats.org/officeDocument/2006/relationships/tags" Target="../tags/tag258.xml"/><Relationship Id="rId17" Type="http://schemas.openxmlformats.org/officeDocument/2006/relationships/tags" Target="../tags/tag263.xml"/><Relationship Id="rId25" Type="http://schemas.openxmlformats.org/officeDocument/2006/relationships/tags" Target="../tags/tag271.xml"/><Relationship Id="rId33" Type="http://schemas.openxmlformats.org/officeDocument/2006/relationships/tags" Target="../tags/tag279.xml"/><Relationship Id="rId38" Type="http://schemas.openxmlformats.org/officeDocument/2006/relationships/tags" Target="../tags/tag284.xml"/><Relationship Id="rId46" Type="http://schemas.openxmlformats.org/officeDocument/2006/relationships/image" Target="../media/image15.png"/><Relationship Id="rId20" Type="http://schemas.openxmlformats.org/officeDocument/2006/relationships/tags" Target="../tags/tag266.xml"/><Relationship Id="rId41" Type="http://schemas.openxmlformats.org/officeDocument/2006/relationships/tags" Target="../tags/tag287.xml"/><Relationship Id="rId1" Type="http://schemas.openxmlformats.org/officeDocument/2006/relationships/tags" Target="../tags/tag247.xml"/><Relationship Id="rId6" Type="http://schemas.openxmlformats.org/officeDocument/2006/relationships/tags" Target="../tags/tag252.xml"/></Relationships>
</file>

<file path=ppt/slides/_rels/slide3.xml.rels><?xml version="1.0" encoding="UTF-8" standalone="yes"?>
<Relationships xmlns="http://schemas.openxmlformats.org/package/2006/relationships"><Relationship Id="rId13" Type="http://schemas.openxmlformats.org/officeDocument/2006/relationships/tags" Target="../tags/tag142.xml"/><Relationship Id="rId18" Type="http://schemas.openxmlformats.org/officeDocument/2006/relationships/tags" Target="../tags/tag147.xml"/><Relationship Id="rId26" Type="http://schemas.openxmlformats.org/officeDocument/2006/relationships/tags" Target="../tags/tag155.xml"/><Relationship Id="rId39" Type="http://schemas.openxmlformats.org/officeDocument/2006/relationships/tags" Target="../tags/tag168.xml"/><Relationship Id="rId21" Type="http://schemas.openxmlformats.org/officeDocument/2006/relationships/tags" Target="../tags/tag150.xml"/><Relationship Id="rId34" Type="http://schemas.openxmlformats.org/officeDocument/2006/relationships/tags" Target="../tags/tag163.xml"/><Relationship Id="rId42" Type="http://schemas.openxmlformats.org/officeDocument/2006/relationships/slideLayout" Target="../slideLayouts/slideLayout1.xml"/><Relationship Id="rId47" Type="http://schemas.openxmlformats.org/officeDocument/2006/relationships/image" Target="../media/image16.png"/><Relationship Id="rId7" Type="http://schemas.openxmlformats.org/officeDocument/2006/relationships/tags" Target="../tags/tag136.xml"/><Relationship Id="rId2" Type="http://schemas.openxmlformats.org/officeDocument/2006/relationships/tags" Target="../tags/tag131.xml"/><Relationship Id="rId16" Type="http://schemas.openxmlformats.org/officeDocument/2006/relationships/tags" Target="../tags/tag145.xml"/><Relationship Id="rId29" Type="http://schemas.openxmlformats.org/officeDocument/2006/relationships/tags" Target="../tags/tag158.xml"/><Relationship Id="rId11" Type="http://schemas.openxmlformats.org/officeDocument/2006/relationships/tags" Target="../tags/tag140.xml"/><Relationship Id="rId24" Type="http://schemas.openxmlformats.org/officeDocument/2006/relationships/tags" Target="../tags/tag153.xml"/><Relationship Id="rId32" Type="http://schemas.openxmlformats.org/officeDocument/2006/relationships/tags" Target="../tags/tag161.xml"/><Relationship Id="rId37" Type="http://schemas.openxmlformats.org/officeDocument/2006/relationships/tags" Target="../tags/tag166.xml"/><Relationship Id="rId40" Type="http://schemas.openxmlformats.org/officeDocument/2006/relationships/tags" Target="../tags/tag169.xml"/><Relationship Id="rId45" Type="http://schemas.openxmlformats.org/officeDocument/2006/relationships/image" Target="../media/image2.png"/><Relationship Id="rId5" Type="http://schemas.openxmlformats.org/officeDocument/2006/relationships/tags" Target="../tags/tag134.xml"/><Relationship Id="rId15" Type="http://schemas.openxmlformats.org/officeDocument/2006/relationships/tags" Target="../tags/tag144.xml"/><Relationship Id="rId23" Type="http://schemas.openxmlformats.org/officeDocument/2006/relationships/tags" Target="../tags/tag152.xml"/><Relationship Id="rId28" Type="http://schemas.openxmlformats.org/officeDocument/2006/relationships/tags" Target="../tags/tag157.xml"/><Relationship Id="rId36" Type="http://schemas.openxmlformats.org/officeDocument/2006/relationships/tags" Target="../tags/tag165.xml"/><Relationship Id="rId49" Type="http://schemas.openxmlformats.org/officeDocument/2006/relationships/image" Target="../media/image12.png"/><Relationship Id="rId10" Type="http://schemas.openxmlformats.org/officeDocument/2006/relationships/tags" Target="../tags/tag139.xml"/><Relationship Id="rId19" Type="http://schemas.openxmlformats.org/officeDocument/2006/relationships/tags" Target="../tags/tag148.xml"/><Relationship Id="rId31" Type="http://schemas.openxmlformats.org/officeDocument/2006/relationships/tags" Target="../tags/tag160.xml"/><Relationship Id="rId44" Type="http://schemas.openxmlformats.org/officeDocument/2006/relationships/image" Target="../media/image1.png"/><Relationship Id="rId4" Type="http://schemas.openxmlformats.org/officeDocument/2006/relationships/tags" Target="../tags/tag133.xml"/><Relationship Id="rId9" Type="http://schemas.openxmlformats.org/officeDocument/2006/relationships/tags" Target="../tags/tag138.xml"/><Relationship Id="rId14" Type="http://schemas.openxmlformats.org/officeDocument/2006/relationships/tags" Target="../tags/tag143.xml"/><Relationship Id="rId22" Type="http://schemas.openxmlformats.org/officeDocument/2006/relationships/tags" Target="../tags/tag151.xml"/><Relationship Id="rId27" Type="http://schemas.openxmlformats.org/officeDocument/2006/relationships/tags" Target="../tags/tag156.xml"/><Relationship Id="rId30" Type="http://schemas.openxmlformats.org/officeDocument/2006/relationships/tags" Target="../tags/tag159.xml"/><Relationship Id="rId35" Type="http://schemas.openxmlformats.org/officeDocument/2006/relationships/tags" Target="../tags/tag164.xml"/><Relationship Id="rId43" Type="http://schemas.openxmlformats.org/officeDocument/2006/relationships/notesSlide" Target="../notesSlides/notesSlide3.xml"/><Relationship Id="rId48" Type="http://schemas.openxmlformats.org/officeDocument/2006/relationships/image" Target="../media/image11.png"/><Relationship Id="rId8" Type="http://schemas.openxmlformats.org/officeDocument/2006/relationships/tags" Target="../tags/tag137.xml"/><Relationship Id="rId3" Type="http://schemas.openxmlformats.org/officeDocument/2006/relationships/tags" Target="../tags/tag132.xml"/><Relationship Id="rId12" Type="http://schemas.openxmlformats.org/officeDocument/2006/relationships/tags" Target="../tags/tag141.xml"/><Relationship Id="rId17" Type="http://schemas.openxmlformats.org/officeDocument/2006/relationships/tags" Target="../tags/tag146.xml"/><Relationship Id="rId25" Type="http://schemas.openxmlformats.org/officeDocument/2006/relationships/tags" Target="../tags/tag154.xml"/><Relationship Id="rId33" Type="http://schemas.openxmlformats.org/officeDocument/2006/relationships/tags" Target="../tags/tag162.xml"/><Relationship Id="rId38" Type="http://schemas.openxmlformats.org/officeDocument/2006/relationships/tags" Target="../tags/tag167.xml"/><Relationship Id="rId46" Type="http://schemas.openxmlformats.org/officeDocument/2006/relationships/image" Target="../media/image15.png"/><Relationship Id="rId20" Type="http://schemas.openxmlformats.org/officeDocument/2006/relationships/tags" Target="../tags/tag149.xml"/><Relationship Id="rId41" Type="http://schemas.openxmlformats.org/officeDocument/2006/relationships/tags" Target="../tags/tag170.xml"/><Relationship Id="rId1" Type="http://schemas.openxmlformats.org/officeDocument/2006/relationships/tags" Target="../tags/tag130.xml"/><Relationship Id="rId6" Type="http://schemas.openxmlformats.org/officeDocument/2006/relationships/tags" Target="../tags/tag135.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xml"/><Relationship Id="rId1" Type="http://schemas.openxmlformats.org/officeDocument/2006/relationships/tags" Target="../tags/tag288.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xml"/><Relationship Id="rId1" Type="http://schemas.openxmlformats.org/officeDocument/2006/relationships/tags" Target="../tags/tag289.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xml"/><Relationship Id="rId1" Type="http://schemas.openxmlformats.org/officeDocument/2006/relationships/tags" Target="../tags/tag290.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92.xml"/><Relationship Id="rId1" Type="http://schemas.openxmlformats.org/officeDocument/2006/relationships/tags" Target="../tags/tag291.xml"/><Relationship Id="rId6" Type="http://schemas.openxmlformats.org/officeDocument/2006/relationships/image" Target="../media/image43.png"/><Relationship Id="rId5" Type="http://schemas.openxmlformats.org/officeDocument/2006/relationships/image" Target="../media/image56.png"/><Relationship Id="rId4" Type="http://schemas.openxmlformats.org/officeDocument/2006/relationships/notesSlide" Target="../notesSlides/notesSlide13.xml"/></Relationships>
</file>

<file path=ppt/slides/_rels/slide39.xml.rels><?xml version="1.0" encoding="UTF-8" standalone="yes"?>
<Relationships xmlns="http://schemas.openxmlformats.org/package/2006/relationships"><Relationship Id="rId13" Type="http://schemas.openxmlformats.org/officeDocument/2006/relationships/tags" Target="../tags/tag305.xml"/><Relationship Id="rId18" Type="http://schemas.openxmlformats.org/officeDocument/2006/relationships/tags" Target="../tags/tag310.xml"/><Relationship Id="rId26" Type="http://schemas.openxmlformats.org/officeDocument/2006/relationships/tags" Target="../tags/tag318.xml"/><Relationship Id="rId39" Type="http://schemas.openxmlformats.org/officeDocument/2006/relationships/tags" Target="../tags/tag331.xml"/><Relationship Id="rId21" Type="http://schemas.openxmlformats.org/officeDocument/2006/relationships/tags" Target="../tags/tag313.xml"/><Relationship Id="rId34" Type="http://schemas.openxmlformats.org/officeDocument/2006/relationships/tags" Target="../tags/tag326.xml"/><Relationship Id="rId42" Type="http://schemas.openxmlformats.org/officeDocument/2006/relationships/tags" Target="../tags/tag334.xml"/><Relationship Id="rId47" Type="http://schemas.openxmlformats.org/officeDocument/2006/relationships/notesSlide" Target="../notesSlides/notesSlide14.xml"/><Relationship Id="rId50" Type="http://schemas.openxmlformats.org/officeDocument/2006/relationships/image" Target="../media/image2.png"/><Relationship Id="rId7" Type="http://schemas.openxmlformats.org/officeDocument/2006/relationships/tags" Target="../tags/tag299.xml"/><Relationship Id="rId2" Type="http://schemas.openxmlformats.org/officeDocument/2006/relationships/tags" Target="../tags/tag294.xml"/><Relationship Id="rId16" Type="http://schemas.openxmlformats.org/officeDocument/2006/relationships/tags" Target="../tags/tag308.xml"/><Relationship Id="rId29" Type="http://schemas.openxmlformats.org/officeDocument/2006/relationships/tags" Target="../tags/tag321.xml"/><Relationship Id="rId11" Type="http://schemas.openxmlformats.org/officeDocument/2006/relationships/tags" Target="../tags/tag303.xml"/><Relationship Id="rId24" Type="http://schemas.openxmlformats.org/officeDocument/2006/relationships/tags" Target="../tags/tag316.xml"/><Relationship Id="rId32" Type="http://schemas.openxmlformats.org/officeDocument/2006/relationships/tags" Target="../tags/tag324.xml"/><Relationship Id="rId37" Type="http://schemas.openxmlformats.org/officeDocument/2006/relationships/tags" Target="../tags/tag329.xml"/><Relationship Id="rId40" Type="http://schemas.openxmlformats.org/officeDocument/2006/relationships/tags" Target="../tags/tag332.xml"/><Relationship Id="rId45" Type="http://schemas.openxmlformats.org/officeDocument/2006/relationships/tags" Target="../tags/tag337.xml"/><Relationship Id="rId53" Type="http://schemas.openxmlformats.org/officeDocument/2006/relationships/image" Target="../media/image11.png"/><Relationship Id="rId5" Type="http://schemas.openxmlformats.org/officeDocument/2006/relationships/tags" Target="../tags/tag297.xml"/><Relationship Id="rId10" Type="http://schemas.openxmlformats.org/officeDocument/2006/relationships/tags" Target="../tags/tag302.xml"/><Relationship Id="rId19" Type="http://schemas.openxmlformats.org/officeDocument/2006/relationships/tags" Target="../tags/tag311.xml"/><Relationship Id="rId31" Type="http://schemas.openxmlformats.org/officeDocument/2006/relationships/tags" Target="../tags/tag323.xml"/><Relationship Id="rId44" Type="http://schemas.openxmlformats.org/officeDocument/2006/relationships/tags" Target="../tags/tag336.xml"/><Relationship Id="rId52" Type="http://schemas.openxmlformats.org/officeDocument/2006/relationships/image" Target="../media/image58.png"/><Relationship Id="rId4" Type="http://schemas.openxmlformats.org/officeDocument/2006/relationships/tags" Target="../tags/tag296.xml"/><Relationship Id="rId9" Type="http://schemas.openxmlformats.org/officeDocument/2006/relationships/tags" Target="../tags/tag301.xml"/><Relationship Id="rId14" Type="http://schemas.openxmlformats.org/officeDocument/2006/relationships/tags" Target="../tags/tag306.xml"/><Relationship Id="rId22" Type="http://schemas.openxmlformats.org/officeDocument/2006/relationships/tags" Target="../tags/tag314.xml"/><Relationship Id="rId27" Type="http://schemas.openxmlformats.org/officeDocument/2006/relationships/tags" Target="../tags/tag319.xml"/><Relationship Id="rId30" Type="http://schemas.openxmlformats.org/officeDocument/2006/relationships/tags" Target="../tags/tag322.xml"/><Relationship Id="rId35" Type="http://schemas.openxmlformats.org/officeDocument/2006/relationships/tags" Target="../tags/tag327.xml"/><Relationship Id="rId43" Type="http://schemas.openxmlformats.org/officeDocument/2006/relationships/tags" Target="../tags/tag335.xml"/><Relationship Id="rId48" Type="http://schemas.openxmlformats.org/officeDocument/2006/relationships/image" Target="../media/image1.png"/><Relationship Id="rId8" Type="http://schemas.openxmlformats.org/officeDocument/2006/relationships/tags" Target="../tags/tag300.xml"/><Relationship Id="rId51" Type="http://schemas.openxmlformats.org/officeDocument/2006/relationships/image" Target="../media/image6.png"/><Relationship Id="rId3" Type="http://schemas.openxmlformats.org/officeDocument/2006/relationships/tags" Target="../tags/tag295.xml"/><Relationship Id="rId12" Type="http://schemas.openxmlformats.org/officeDocument/2006/relationships/tags" Target="../tags/tag304.xml"/><Relationship Id="rId17" Type="http://schemas.openxmlformats.org/officeDocument/2006/relationships/tags" Target="../tags/tag309.xml"/><Relationship Id="rId25" Type="http://schemas.openxmlformats.org/officeDocument/2006/relationships/tags" Target="../tags/tag317.xml"/><Relationship Id="rId33" Type="http://schemas.openxmlformats.org/officeDocument/2006/relationships/tags" Target="../tags/tag325.xml"/><Relationship Id="rId38" Type="http://schemas.openxmlformats.org/officeDocument/2006/relationships/tags" Target="../tags/tag330.xml"/><Relationship Id="rId46" Type="http://schemas.openxmlformats.org/officeDocument/2006/relationships/slideLayout" Target="../slideLayouts/slideLayout1.xml"/><Relationship Id="rId20" Type="http://schemas.openxmlformats.org/officeDocument/2006/relationships/tags" Target="../tags/tag312.xml"/><Relationship Id="rId41" Type="http://schemas.openxmlformats.org/officeDocument/2006/relationships/tags" Target="../tags/tag333.xml"/><Relationship Id="rId54" Type="http://schemas.openxmlformats.org/officeDocument/2006/relationships/image" Target="../media/image12.png"/><Relationship Id="rId1" Type="http://schemas.openxmlformats.org/officeDocument/2006/relationships/tags" Target="../tags/tag293.xml"/><Relationship Id="rId6" Type="http://schemas.openxmlformats.org/officeDocument/2006/relationships/tags" Target="../tags/tag298.xml"/><Relationship Id="rId15" Type="http://schemas.openxmlformats.org/officeDocument/2006/relationships/tags" Target="../tags/tag307.xml"/><Relationship Id="rId23" Type="http://schemas.openxmlformats.org/officeDocument/2006/relationships/tags" Target="../tags/tag315.xml"/><Relationship Id="rId28" Type="http://schemas.openxmlformats.org/officeDocument/2006/relationships/tags" Target="../tags/tag320.xml"/><Relationship Id="rId36" Type="http://schemas.openxmlformats.org/officeDocument/2006/relationships/tags" Target="../tags/tag328.xml"/><Relationship Id="rId49"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3" Type="http://schemas.openxmlformats.org/officeDocument/2006/relationships/tags" Target="../tags/tag183.xml"/><Relationship Id="rId18" Type="http://schemas.openxmlformats.org/officeDocument/2006/relationships/tags" Target="../tags/tag188.xml"/><Relationship Id="rId26" Type="http://schemas.openxmlformats.org/officeDocument/2006/relationships/tags" Target="../tags/tag196.xml"/><Relationship Id="rId39" Type="http://schemas.openxmlformats.org/officeDocument/2006/relationships/tags" Target="../tags/tag209.xml"/><Relationship Id="rId21" Type="http://schemas.openxmlformats.org/officeDocument/2006/relationships/tags" Target="../tags/tag191.xml"/><Relationship Id="rId34" Type="http://schemas.openxmlformats.org/officeDocument/2006/relationships/tags" Target="../tags/tag204.xml"/><Relationship Id="rId42" Type="http://schemas.openxmlformats.org/officeDocument/2006/relationships/slideLayout" Target="../slideLayouts/slideLayout1.xml"/><Relationship Id="rId47" Type="http://schemas.openxmlformats.org/officeDocument/2006/relationships/image" Target="../media/image19.png"/><Relationship Id="rId7" Type="http://schemas.openxmlformats.org/officeDocument/2006/relationships/tags" Target="../tags/tag177.xml"/><Relationship Id="rId2" Type="http://schemas.openxmlformats.org/officeDocument/2006/relationships/tags" Target="../tags/tag172.xml"/><Relationship Id="rId16" Type="http://schemas.openxmlformats.org/officeDocument/2006/relationships/tags" Target="../tags/tag186.xml"/><Relationship Id="rId29" Type="http://schemas.openxmlformats.org/officeDocument/2006/relationships/tags" Target="../tags/tag199.xml"/><Relationship Id="rId11" Type="http://schemas.openxmlformats.org/officeDocument/2006/relationships/tags" Target="../tags/tag181.xml"/><Relationship Id="rId24" Type="http://schemas.openxmlformats.org/officeDocument/2006/relationships/tags" Target="../tags/tag194.xml"/><Relationship Id="rId32" Type="http://schemas.openxmlformats.org/officeDocument/2006/relationships/tags" Target="../tags/tag202.xml"/><Relationship Id="rId37" Type="http://schemas.openxmlformats.org/officeDocument/2006/relationships/tags" Target="../tags/tag207.xml"/><Relationship Id="rId40" Type="http://schemas.openxmlformats.org/officeDocument/2006/relationships/tags" Target="../tags/tag210.xml"/><Relationship Id="rId45" Type="http://schemas.openxmlformats.org/officeDocument/2006/relationships/image" Target="../media/image2.png"/><Relationship Id="rId5" Type="http://schemas.openxmlformats.org/officeDocument/2006/relationships/tags" Target="../tags/tag175.xml"/><Relationship Id="rId15" Type="http://schemas.openxmlformats.org/officeDocument/2006/relationships/tags" Target="../tags/tag185.xml"/><Relationship Id="rId23" Type="http://schemas.openxmlformats.org/officeDocument/2006/relationships/tags" Target="../tags/tag193.xml"/><Relationship Id="rId28" Type="http://schemas.openxmlformats.org/officeDocument/2006/relationships/tags" Target="../tags/tag198.xml"/><Relationship Id="rId36" Type="http://schemas.openxmlformats.org/officeDocument/2006/relationships/tags" Target="../tags/tag206.xml"/><Relationship Id="rId49" Type="http://schemas.openxmlformats.org/officeDocument/2006/relationships/image" Target="../media/image12.png"/><Relationship Id="rId10" Type="http://schemas.openxmlformats.org/officeDocument/2006/relationships/tags" Target="../tags/tag180.xml"/><Relationship Id="rId19" Type="http://schemas.openxmlformats.org/officeDocument/2006/relationships/tags" Target="../tags/tag189.xml"/><Relationship Id="rId31" Type="http://schemas.openxmlformats.org/officeDocument/2006/relationships/tags" Target="../tags/tag201.xml"/><Relationship Id="rId44" Type="http://schemas.openxmlformats.org/officeDocument/2006/relationships/image" Target="../media/image1.png"/><Relationship Id="rId4" Type="http://schemas.openxmlformats.org/officeDocument/2006/relationships/tags" Target="../tags/tag174.xml"/><Relationship Id="rId9" Type="http://schemas.openxmlformats.org/officeDocument/2006/relationships/tags" Target="../tags/tag179.xml"/><Relationship Id="rId14" Type="http://schemas.openxmlformats.org/officeDocument/2006/relationships/tags" Target="../tags/tag184.xml"/><Relationship Id="rId22" Type="http://schemas.openxmlformats.org/officeDocument/2006/relationships/tags" Target="../tags/tag192.xml"/><Relationship Id="rId27" Type="http://schemas.openxmlformats.org/officeDocument/2006/relationships/tags" Target="../tags/tag197.xml"/><Relationship Id="rId30" Type="http://schemas.openxmlformats.org/officeDocument/2006/relationships/tags" Target="../tags/tag200.xml"/><Relationship Id="rId35" Type="http://schemas.openxmlformats.org/officeDocument/2006/relationships/tags" Target="../tags/tag205.xml"/><Relationship Id="rId43" Type="http://schemas.openxmlformats.org/officeDocument/2006/relationships/notesSlide" Target="../notesSlides/notesSlide4.xml"/><Relationship Id="rId48" Type="http://schemas.openxmlformats.org/officeDocument/2006/relationships/image" Target="../media/image11.png"/><Relationship Id="rId8" Type="http://schemas.openxmlformats.org/officeDocument/2006/relationships/tags" Target="../tags/tag178.xml"/><Relationship Id="rId3" Type="http://schemas.openxmlformats.org/officeDocument/2006/relationships/tags" Target="../tags/tag173.xml"/><Relationship Id="rId12" Type="http://schemas.openxmlformats.org/officeDocument/2006/relationships/tags" Target="../tags/tag182.xml"/><Relationship Id="rId17" Type="http://schemas.openxmlformats.org/officeDocument/2006/relationships/tags" Target="../tags/tag187.xml"/><Relationship Id="rId25" Type="http://schemas.openxmlformats.org/officeDocument/2006/relationships/tags" Target="../tags/tag195.xml"/><Relationship Id="rId33" Type="http://schemas.openxmlformats.org/officeDocument/2006/relationships/tags" Target="../tags/tag203.xml"/><Relationship Id="rId38" Type="http://schemas.openxmlformats.org/officeDocument/2006/relationships/tags" Target="../tags/tag208.xml"/><Relationship Id="rId46" Type="http://schemas.openxmlformats.org/officeDocument/2006/relationships/image" Target="../media/image15.png"/><Relationship Id="rId20" Type="http://schemas.openxmlformats.org/officeDocument/2006/relationships/tags" Target="../tags/tag190.xml"/><Relationship Id="rId41" Type="http://schemas.openxmlformats.org/officeDocument/2006/relationships/tags" Target="../tags/tag211.xml"/><Relationship Id="rId1" Type="http://schemas.openxmlformats.org/officeDocument/2006/relationships/tags" Target="../tags/tag171.xml"/><Relationship Id="rId6" Type="http://schemas.openxmlformats.org/officeDocument/2006/relationships/tags" Target="../tags/tag176.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21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213.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214.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215.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rgbClr val="7CCBFC"/>
            </a:gs>
            <a:gs pos="100000">
              <a:srgbClr val="6BC4FE"/>
            </a:gs>
          </a:gsLst>
          <a:lin ang="5400000" scaled="0"/>
        </a:gradFill>
        <a:effectLst/>
      </p:bgPr>
    </p:bg>
    <p:spTree>
      <p:nvGrpSpPr>
        <p:cNvPr id="1" name=""/>
        <p:cNvGrpSpPr/>
        <p:nvPr/>
      </p:nvGrpSpPr>
      <p:grpSpPr>
        <a:xfrm>
          <a:off x="0" y="0"/>
          <a:ext cx="0" cy="0"/>
          <a:chOff x="0" y="0"/>
          <a:chExt cx="0" cy="0"/>
        </a:xfrm>
      </p:grpSpPr>
      <p:grpSp>
        <p:nvGrpSpPr>
          <p:cNvPr id="123" name="组合 122"/>
          <p:cNvGrpSpPr/>
          <p:nvPr/>
        </p:nvGrpSpPr>
        <p:grpSpPr>
          <a:xfrm>
            <a:off x="0" y="0"/>
            <a:ext cx="12191365" cy="6858000"/>
            <a:chOff x="0" y="0"/>
            <a:chExt cx="19199" cy="10800"/>
          </a:xfrm>
        </p:grpSpPr>
        <p:grpSp>
          <p:nvGrpSpPr>
            <p:cNvPr id="115" name="组合 114"/>
            <p:cNvGrpSpPr/>
            <p:nvPr/>
          </p:nvGrpSpPr>
          <p:grpSpPr>
            <a:xfrm>
              <a:off x="0" y="0"/>
              <a:ext cx="19199" cy="2924"/>
              <a:chOff x="0" y="0"/>
              <a:chExt cx="19199" cy="2924"/>
            </a:xfrm>
          </p:grpSpPr>
          <p:grpSp>
            <p:nvGrpSpPr>
              <p:cNvPr id="111" name="组合 110"/>
              <p:cNvGrpSpPr/>
              <p:nvPr/>
            </p:nvGrpSpPr>
            <p:grpSpPr>
              <a:xfrm>
                <a:off x="15985" y="0"/>
                <a:ext cx="3215" cy="2925"/>
                <a:chOff x="15985" y="0"/>
                <a:chExt cx="3215" cy="2925"/>
              </a:xfrm>
              <a:solidFill>
                <a:schemeClr val="bg1">
                  <a:alpha val="24000"/>
                </a:schemeClr>
              </a:solidFill>
            </p:grpSpPr>
            <p:sp>
              <p:nvSpPr>
                <p:cNvPr id="108" name="矩形 107"/>
                <p:cNvSpPr/>
                <p:nvPr>
                  <p:custDataLst>
                    <p:tags r:id="rId44"/>
                  </p:custDataLst>
                </p:nvPr>
              </p:nvSpPr>
              <p:spPr>
                <a:xfrm>
                  <a:off x="17490" y="0"/>
                  <a:ext cx="1710" cy="29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矩形 108"/>
                <p:cNvSpPr/>
                <p:nvPr>
                  <p:custDataLst>
                    <p:tags r:id="rId45"/>
                  </p:custDataLst>
                </p:nvPr>
              </p:nvSpPr>
              <p:spPr>
                <a:xfrm>
                  <a:off x="15985" y="0"/>
                  <a:ext cx="2399" cy="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2" name="组合 111"/>
              <p:cNvGrpSpPr/>
              <p:nvPr/>
            </p:nvGrpSpPr>
            <p:grpSpPr>
              <a:xfrm flipH="1">
                <a:off x="0" y="0"/>
                <a:ext cx="3215" cy="2925"/>
                <a:chOff x="15985" y="0"/>
                <a:chExt cx="3215" cy="2925"/>
              </a:xfrm>
              <a:solidFill>
                <a:schemeClr val="bg1">
                  <a:alpha val="24000"/>
                </a:schemeClr>
              </a:solidFill>
            </p:grpSpPr>
            <p:sp>
              <p:nvSpPr>
                <p:cNvPr id="113" name="矩形 112"/>
                <p:cNvSpPr/>
                <p:nvPr>
                  <p:custDataLst>
                    <p:tags r:id="rId42"/>
                  </p:custDataLst>
                </p:nvPr>
              </p:nvSpPr>
              <p:spPr>
                <a:xfrm>
                  <a:off x="17490" y="0"/>
                  <a:ext cx="1710" cy="29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矩形 113"/>
                <p:cNvSpPr/>
                <p:nvPr>
                  <p:custDataLst>
                    <p:tags r:id="rId43"/>
                  </p:custDataLst>
                </p:nvPr>
              </p:nvSpPr>
              <p:spPr>
                <a:xfrm>
                  <a:off x="15985" y="0"/>
                  <a:ext cx="2399" cy="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16" name="组合 115"/>
            <p:cNvGrpSpPr/>
            <p:nvPr/>
          </p:nvGrpSpPr>
          <p:grpSpPr>
            <a:xfrm flipV="1">
              <a:off x="1" y="7876"/>
              <a:ext cx="19199" cy="2924"/>
              <a:chOff x="0" y="0"/>
              <a:chExt cx="19199" cy="2924"/>
            </a:xfrm>
          </p:grpSpPr>
          <p:grpSp>
            <p:nvGrpSpPr>
              <p:cNvPr id="117" name="组合 116"/>
              <p:cNvGrpSpPr/>
              <p:nvPr/>
            </p:nvGrpSpPr>
            <p:grpSpPr>
              <a:xfrm>
                <a:off x="15985" y="0"/>
                <a:ext cx="3215" cy="2925"/>
                <a:chOff x="15985" y="0"/>
                <a:chExt cx="3215" cy="2925"/>
              </a:xfrm>
              <a:solidFill>
                <a:schemeClr val="bg1">
                  <a:alpha val="24000"/>
                </a:schemeClr>
              </a:solidFill>
            </p:grpSpPr>
            <p:sp>
              <p:nvSpPr>
                <p:cNvPr id="118" name="矩形 117"/>
                <p:cNvSpPr/>
                <p:nvPr>
                  <p:custDataLst>
                    <p:tags r:id="rId40"/>
                  </p:custDataLst>
                </p:nvPr>
              </p:nvSpPr>
              <p:spPr>
                <a:xfrm>
                  <a:off x="17490" y="0"/>
                  <a:ext cx="1710" cy="29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矩形 118"/>
                <p:cNvSpPr/>
                <p:nvPr>
                  <p:custDataLst>
                    <p:tags r:id="rId41"/>
                  </p:custDataLst>
                </p:nvPr>
              </p:nvSpPr>
              <p:spPr>
                <a:xfrm>
                  <a:off x="15985" y="0"/>
                  <a:ext cx="2399" cy="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0" name="组合 119"/>
              <p:cNvGrpSpPr/>
              <p:nvPr/>
            </p:nvGrpSpPr>
            <p:grpSpPr>
              <a:xfrm flipH="1">
                <a:off x="0" y="0"/>
                <a:ext cx="3215" cy="2925"/>
                <a:chOff x="15985" y="0"/>
                <a:chExt cx="3215" cy="2925"/>
              </a:xfrm>
              <a:solidFill>
                <a:schemeClr val="bg1">
                  <a:alpha val="24000"/>
                </a:schemeClr>
              </a:solidFill>
            </p:grpSpPr>
            <p:sp>
              <p:nvSpPr>
                <p:cNvPr id="121" name="矩形 120"/>
                <p:cNvSpPr/>
                <p:nvPr>
                  <p:custDataLst>
                    <p:tags r:id="rId38"/>
                  </p:custDataLst>
                </p:nvPr>
              </p:nvSpPr>
              <p:spPr>
                <a:xfrm>
                  <a:off x="17490" y="0"/>
                  <a:ext cx="1710" cy="29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矩形 121"/>
                <p:cNvSpPr/>
                <p:nvPr>
                  <p:custDataLst>
                    <p:tags r:id="rId39"/>
                  </p:custDataLst>
                </p:nvPr>
              </p:nvSpPr>
              <p:spPr>
                <a:xfrm>
                  <a:off x="15985" y="0"/>
                  <a:ext cx="2399" cy="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grpSp>
        <p:nvGrpSpPr>
          <p:cNvPr id="106" name="组合 105"/>
          <p:cNvGrpSpPr/>
          <p:nvPr/>
        </p:nvGrpSpPr>
        <p:grpSpPr>
          <a:xfrm>
            <a:off x="367030" y="553720"/>
            <a:ext cx="11457940" cy="5379720"/>
            <a:chOff x="637" y="872"/>
            <a:chExt cx="18044" cy="8472"/>
          </a:xfrm>
        </p:grpSpPr>
        <p:grpSp>
          <p:nvGrpSpPr>
            <p:cNvPr id="9" name="组合 8"/>
            <p:cNvGrpSpPr/>
            <p:nvPr/>
          </p:nvGrpSpPr>
          <p:grpSpPr>
            <a:xfrm>
              <a:off x="637" y="1230"/>
              <a:ext cx="18044" cy="8114"/>
              <a:chOff x="637" y="1230"/>
              <a:chExt cx="18044" cy="8114"/>
            </a:xfrm>
          </p:grpSpPr>
          <p:sp>
            <p:nvSpPr>
              <p:cNvPr id="6" name="圆角矩形 5"/>
              <p:cNvSpPr/>
              <p:nvPr>
                <p:custDataLst>
                  <p:tags r:id="rId36"/>
                </p:custDataLst>
              </p:nvPr>
            </p:nvSpPr>
            <p:spPr>
              <a:xfrm>
                <a:off x="637" y="1230"/>
                <a:ext cx="18045" cy="8115"/>
              </a:xfrm>
              <a:prstGeom prst="roundRect">
                <a:avLst>
                  <a:gd name="adj" fmla="val 3733"/>
                </a:avLst>
              </a:prstGeom>
              <a:gradFill>
                <a:gsLst>
                  <a:gs pos="0">
                    <a:srgbClr val="E0F2FE"/>
                  </a:gs>
                  <a:gs pos="100000">
                    <a:srgbClr val="C8F2F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custDataLst>
                  <p:tags r:id="rId37"/>
                </p:custDataLst>
              </p:nvPr>
            </p:nvSpPr>
            <p:spPr>
              <a:xfrm>
                <a:off x="637" y="1230"/>
                <a:ext cx="18045" cy="652"/>
              </a:xfrm>
              <a:custGeom>
                <a:avLst/>
                <a:gdLst>
                  <a:gd name="adj" fmla="val 3733"/>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8045" h="652">
                    <a:moveTo>
                      <a:pt x="303" y="0"/>
                    </a:moveTo>
                    <a:lnTo>
                      <a:pt x="17742" y="0"/>
                    </a:lnTo>
                    <a:cubicBezTo>
                      <a:pt x="17909" y="0"/>
                      <a:pt x="18045" y="136"/>
                      <a:pt x="18045" y="303"/>
                    </a:cubicBezTo>
                    <a:lnTo>
                      <a:pt x="18045" y="650"/>
                    </a:lnTo>
                    <a:lnTo>
                      <a:pt x="38" y="650"/>
                    </a:lnTo>
                    <a:cubicBezTo>
                      <a:pt x="27" y="650"/>
                      <a:pt x="17" y="651"/>
                      <a:pt x="7" y="652"/>
                    </a:cubicBezTo>
                    <a:lnTo>
                      <a:pt x="0" y="652"/>
                    </a:lnTo>
                    <a:lnTo>
                      <a:pt x="0" y="303"/>
                    </a:lnTo>
                    <a:cubicBezTo>
                      <a:pt x="0" y="136"/>
                      <a:pt x="136" y="0"/>
                      <a:pt x="303" y="0"/>
                    </a:cubicBezTo>
                    <a:close/>
                  </a:path>
                </a:pathLst>
              </a:custGeom>
              <a:gradFill>
                <a:gsLst>
                  <a:gs pos="0">
                    <a:srgbClr val="6EC6F0"/>
                  </a:gs>
                  <a:gs pos="100000">
                    <a:srgbClr val="479EF4"/>
                  </a:gs>
                </a:gsLst>
                <a:lin ang="162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95" name="组合 94"/>
            <p:cNvGrpSpPr/>
            <p:nvPr/>
          </p:nvGrpSpPr>
          <p:grpSpPr>
            <a:xfrm>
              <a:off x="2000" y="872"/>
              <a:ext cx="15318" cy="802"/>
              <a:chOff x="2418" y="872"/>
              <a:chExt cx="15318" cy="802"/>
            </a:xfrm>
          </p:grpSpPr>
          <p:grpSp>
            <p:nvGrpSpPr>
              <p:cNvPr id="19" name="组合 18"/>
              <p:cNvGrpSpPr/>
              <p:nvPr/>
            </p:nvGrpSpPr>
            <p:grpSpPr>
              <a:xfrm>
                <a:off x="2418" y="872"/>
                <a:ext cx="394" cy="803"/>
                <a:chOff x="2418" y="876"/>
                <a:chExt cx="394" cy="803"/>
              </a:xfrm>
            </p:grpSpPr>
            <p:sp>
              <p:nvSpPr>
                <p:cNvPr id="11" name="椭圆 10"/>
                <p:cNvSpPr/>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descr="图片1"/>
                <p:cNvPicPr>
                  <a:picLocks noChangeAspect="1"/>
                </p:cNvPicPr>
                <p:nvPr/>
              </p:nvPicPr>
              <p:blipFill>
                <a:blip r:embed="rId48"/>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20" name="组合 19"/>
              <p:cNvGrpSpPr/>
              <p:nvPr/>
            </p:nvGrpSpPr>
            <p:grpSpPr>
              <a:xfrm>
                <a:off x="3484" y="872"/>
                <a:ext cx="394" cy="803"/>
                <a:chOff x="2418" y="876"/>
                <a:chExt cx="394" cy="803"/>
              </a:xfrm>
            </p:grpSpPr>
            <p:sp>
              <p:nvSpPr>
                <p:cNvPr id="21" name="椭圆 20"/>
                <p:cNvSpPr/>
                <p:nvPr>
                  <p:custDataLst>
                    <p:tags r:id="rId34"/>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图片1"/>
                <p:cNvPicPr>
                  <a:picLocks noChangeAspect="1"/>
                </p:cNvPicPr>
                <p:nvPr>
                  <p:custDataLst>
                    <p:tags r:id="rId35"/>
                  </p:custDataLst>
                </p:nvPr>
              </p:nvPicPr>
              <p:blipFill>
                <a:blip r:embed="rId48"/>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23" name="组合 22"/>
              <p:cNvGrpSpPr/>
              <p:nvPr/>
            </p:nvGrpSpPr>
            <p:grpSpPr>
              <a:xfrm>
                <a:off x="4550" y="872"/>
                <a:ext cx="394" cy="803"/>
                <a:chOff x="2418" y="876"/>
                <a:chExt cx="394" cy="803"/>
              </a:xfrm>
            </p:grpSpPr>
            <p:sp>
              <p:nvSpPr>
                <p:cNvPr id="24" name="椭圆 23"/>
                <p:cNvSpPr/>
                <p:nvPr>
                  <p:custDataLst>
                    <p:tags r:id="rId32"/>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descr="图片1"/>
                <p:cNvPicPr>
                  <a:picLocks noChangeAspect="1"/>
                </p:cNvPicPr>
                <p:nvPr>
                  <p:custDataLst>
                    <p:tags r:id="rId33"/>
                  </p:custDataLst>
                </p:nvPr>
              </p:nvPicPr>
              <p:blipFill>
                <a:blip r:embed="rId48"/>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26" name="组合 25"/>
              <p:cNvGrpSpPr/>
              <p:nvPr/>
            </p:nvGrpSpPr>
            <p:grpSpPr>
              <a:xfrm>
                <a:off x="5616" y="872"/>
                <a:ext cx="394" cy="803"/>
                <a:chOff x="2418" y="876"/>
                <a:chExt cx="394" cy="803"/>
              </a:xfrm>
            </p:grpSpPr>
            <p:sp>
              <p:nvSpPr>
                <p:cNvPr id="27" name="椭圆 26"/>
                <p:cNvSpPr/>
                <p:nvPr>
                  <p:custDataLst>
                    <p:tags r:id="rId30"/>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descr="图片1"/>
                <p:cNvPicPr>
                  <a:picLocks noChangeAspect="1"/>
                </p:cNvPicPr>
                <p:nvPr>
                  <p:custDataLst>
                    <p:tags r:id="rId31"/>
                  </p:custDataLst>
                </p:nvPr>
              </p:nvPicPr>
              <p:blipFill>
                <a:blip r:embed="rId48"/>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29" name="组合 28"/>
              <p:cNvGrpSpPr/>
              <p:nvPr/>
            </p:nvGrpSpPr>
            <p:grpSpPr>
              <a:xfrm>
                <a:off x="6682" y="872"/>
                <a:ext cx="394" cy="803"/>
                <a:chOff x="2418" y="876"/>
                <a:chExt cx="394" cy="803"/>
              </a:xfrm>
            </p:grpSpPr>
            <p:sp>
              <p:nvSpPr>
                <p:cNvPr id="30" name="椭圆 29"/>
                <p:cNvSpPr/>
                <p:nvPr>
                  <p:custDataLst>
                    <p:tags r:id="rId28"/>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图片 30" descr="图片1"/>
                <p:cNvPicPr>
                  <a:picLocks noChangeAspect="1"/>
                </p:cNvPicPr>
                <p:nvPr>
                  <p:custDataLst>
                    <p:tags r:id="rId29"/>
                  </p:custDataLst>
                </p:nvPr>
              </p:nvPicPr>
              <p:blipFill>
                <a:blip r:embed="rId48"/>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32" name="组合 31"/>
              <p:cNvGrpSpPr/>
              <p:nvPr/>
            </p:nvGrpSpPr>
            <p:grpSpPr>
              <a:xfrm>
                <a:off x="7748" y="872"/>
                <a:ext cx="394" cy="803"/>
                <a:chOff x="2418" y="876"/>
                <a:chExt cx="394" cy="803"/>
              </a:xfrm>
            </p:grpSpPr>
            <p:sp>
              <p:nvSpPr>
                <p:cNvPr id="33" name="椭圆 32"/>
                <p:cNvSpPr/>
                <p:nvPr>
                  <p:custDataLst>
                    <p:tags r:id="rId26"/>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33" descr="图片1"/>
                <p:cNvPicPr>
                  <a:picLocks noChangeAspect="1"/>
                </p:cNvPicPr>
                <p:nvPr>
                  <p:custDataLst>
                    <p:tags r:id="rId27"/>
                  </p:custDataLst>
                </p:nvPr>
              </p:nvPicPr>
              <p:blipFill>
                <a:blip r:embed="rId48"/>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35" name="组合 34"/>
              <p:cNvGrpSpPr/>
              <p:nvPr/>
            </p:nvGrpSpPr>
            <p:grpSpPr>
              <a:xfrm>
                <a:off x="8814" y="872"/>
                <a:ext cx="394" cy="803"/>
                <a:chOff x="2418" y="876"/>
                <a:chExt cx="394" cy="803"/>
              </a:xfrm>
            </p:grpSpPr>
            <p:sp>
              <p:nvSpPr>
                <p:cNvPr id="36" name="椭圆 35"/>
                <p:cNvSpPr/>
                <p:nvPr>
                  <p:custDataLst>
                    <p:tags r:id="rId24"/>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图片 36" descr="图片1"/>
                <p:cNvPicPr>
                  <a:picLocks noChangeAspect="1"/>
                </p:cNvPicPr>
                <p:nvPr>
                  <p:custDataLst>
                    <p:tags r:id="rId25"/>
                  </p:custDataLst>
                </p:nvPr>
              </p:nvPicPr>
              <p:blipFill>
                <a:blip r:embed="rId48"/>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38" name="组合 37"/>
              <p:cNvGrpSpPr/>
              <p:nvPr/>
            </p:nvGrpSpPr>
            <p:grpSpPr>
              <a:xfrm>
                <a:off x="9880" y="872"/>
                <a:ext cx="394" cy="803"/>
                <a:chOff x="2418" y="876"/>
                <a:chExt cx="394" cy="803"/>
              </a:xfrm>
            </p:grpSpPr>
            <p:sp>
              <p:nvSpPr>
                <p:cNvPr id="39" name="椭圆 38"/>
                <p:cNvSpPr/>
                <p:nvPr>
                  <p:custDataLst>
                    <p:tags r:id="rId22"/>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图片 39" descr="图片1"/>
                <p:cNvPicPr>
                  <a:picLocks noChangeAspect="1"/>
                </p:cNvPicPr>
                <p:nvPr>
                  <p:custDataLst>
                    <p:tags r:id="rId23"/>
                  </p:custDataLst>
                </p:nvPr>
              </p:nvPicPr>
              <p:blipFill>
                <a:blip r:embed="rId48"/>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41" name="组合 40"/>
              <p:cNvGrpSpPr/>
              <p:nvPr/>
            </p:nvGrpSpPr>
            <p:grpSpPr>
              <a:xfrm>
                <a:off x="10946" y="872"/>
                <a:ext cx="394" cy="803"/>
                <a:chOff x="2418" y="876"/>
                <a:chExt cx="394" cy="803"/>
              </a:xfrm>
            </p:grpSpPr>
            <p:sp>
              <p:nvSpPr>
                <p:cNvPr id="42" name="椭圆 41"/>
                <p:cNvSpPr/>
                <p:nvPr>
                  <p:custDataLst>
                    <p:tags r:id="rId20"/>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3" name="图片 42" descr="图片1"/>
                <p:cNvPicPr>
                  <a:picLocks noChangeAspect="1"/>
                </p:cNvPicPr>
                <p:nvPr>
                  <p:custDataLst>
                    <p:tags r:id="rId21"/>
                  </p:custDataLst>
                </p:nvPr>
              </p:nvPicPr>
              <p:blipFill>
                <a:blip r:embed="rId48"/>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44" name="组合 43"/>
              <p:cNvGrpSpPr/>
              <p:nvPr/>
            </p:nvGrpSpPr>
            <p:grpSpPr>
              <a:xfrm>
                <a:off x="12012" y="872"/>
                <a:ext cx="394" cy="803"/>
                <a:chOff x="2418" y="876"/>
                <a:chExt cx="394" cy="803"/>
              </a:xfrm>
            </p:grpSpPr>
            <p:sp>
              <p:nvSpPr>
                <p:cNvPr id="45" name="椭圆 44"/>
                <p:cNvSpPr/>
                <p:nvPr>
                  <p:custDataLst>
                    <p:tags r:id="rId18"/>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6" name="图片 45" descr="图片1"/>
                <p:cNvPicPr>
                  <a:picLocks noChangeAspect="1"/>
                </p:cNvPicPr>
                <p:nvPr>
                  <p:custDataLst>
                    <p:tags r:id="rId19"/>
                  </p:custDataLst>
                </p:nvPr>
              </p:nvPicPr>
              <p:blipFill>
                <a:blip r:embed="rId48"/>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51" name="组合 50"/>
              <p:cNvGrpSpPr/>
              <p:nvPr/>
            </p:nvGrpSpPr>
            <p:grpSpPr>
              <a:xfrm>
                <a:off x="13078" y="872"/>
                <a:ext cx="394" cy="803"/>
                <a:chOff x="2418" y="876"/>
                <a:chExt cx="394" cy="803"/>
              </a:xfrm>
            </p:grpSpPr>
            <p:sp>
              <p:nvSpPr>
                <p:cNvPr id="52" name="椭圆 51"/>
                <p:cNvSpPr/>
                <p:nvPr>
                  <p:custDataLst>
                    <p:tags r:id="rId16"/>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8" name="图片 57" descr="图片1"/>
                <p:cNvPicPr>
                  <a:picLocks noChangeAspect="1"/>
                </p:cNvPicPr>
                <p:nvPr>
                  <p:custDataLst>
                    <p:tags r:id="rId17"/>
                  </p:custDataLst>
                </p:nvPr>
              </p:nvPicPr>
              <p:blipFill>
                <a:blip r:embed="rId48"/>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59" name="组合 58"/>
              <p:cNvGrpSpPr/>
              <p:nvPr/>
            </p:nvGrpSpPr>
            <p:grpSpPr>
              <a:xfrm>
                <a:off x="14144" y="872"/>
                <a:ext cx="394" cy="803"/>
                <a:chOff x="2418" y="876"/>
                <a:chExt cx="394" cy="803"/>
              </a:xfrm>
            </p:grpSpPr>
            <p:sp>
              <p:nvSpPr>
                <p:cNvPr id="60" name="椭圆 59"/>
                <p:cNvSpPr/>
                <p:nvPr>
                  <p:custDataLst>
                    <p:tags r:id="rId14"/>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2" name="图片 61" descr="图片1"/>
                <p:cNvPicPr>
                  <a:picLocks noChangeAspect="1"/>
                </p:cNvPicPr>
                <p:nvPr>
                  <p:custDataLst>
                    <p:tags r:id="rId15"/>
                  </p:custDataLst>
                </p:nvPr>
              </p:nvPicPr>
              <p:blipFill>
                <a:blip r:embed="rId48"/>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63" name="组合 62"/>
              <p:cNvGrpSpPr/>
              <p:nvPr/>
            </p:nvGrpSpPr>
            <p:grpSpPr>
              <a:xfrm>
                <a:off x="15210" y="872"/>
                <a:ext cx="394" cy="803"/>
                <a:chOff x="2418" y="876"/>
                <a:chExt cx="394" cy="803"/>
              </a:xfrm>
            </p:grpSpPr>
            <p:sp>
              <p:nvSpPr>
                <p:cNvPr id="65" name="椭圆 64"/>
                <p:cNvSpPr/>
                <p:nvPr>
                  <p:custDataLst>
                    <p:tags r:id="rId12"/>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7" name="图片 66" descr="图片1"/>
                <p:cNvPicPr>
                  <a:picLocks noChangeAspect="1"/>
                </p:cNvPicPr>
                <p:nvPr>
                  <p:custDataLst>
                    <p:tags r:id="rId13"/>
                  </p:custDataLst>
                </p:nvPr>
              </p:nvPicPr>
              <p:blipFill>
                <a:blip r:embed="rId48"/>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68" name="组合 67"/>
              <p:cNvGrpSpPr/>
              <p:nvPr/>
            </p:nvGrpSpPr>
            <p:grpSpPr>
              <a:xfrm>
                <a:off x="16276" y="872"/>
                <a:ext cx="394" cy="803"/>
                <a:chOff x="2418" y="876"/>
                <a:chExt cx="394" cy="803"/>
              </a:xfrm>
            </p:grpSpPr>
            <p:sp>
              <p:nvSpPr>
                <p:cNvPr id="69" name="椭圆 68"/>
                <p:cNvSpPr/>
                <p:nvPr>
                  <p:custDataLst>
                    <p:tags r:id="rId10"/>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0" name="图片 69" descr="图片1"/>
                <p:cNvPicPr>
                  <a:picLocks noChangeAspect="1"/>
                </p:cNvPicPr>
                <p:nvPr>
                  <p:custDataLst>
                    <p:tags r:id="rId11"/>
                  </p:custDataLst>
                </p:nvPr>
              </p:nvPicPr>
              <p:blipFill>
                <a:blip r:embed="rId48"/>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71" name="组合 70"/>
              <p:cNvGrpSpPr/>
              <p:nvPr/>
            </p:nvGrpSpPr>
            <p:grpSpPr>
              <a:xfrm>
                <a:off x="17342" y="872"/>
                <a:ext cx="394" cy="803"/>
                <a:chOff x="2418" y="876"/>
                <a:chExt cx="394" cy="803"/>
              </a:xfrm>
            </p:grpSpPr>
            <p:sp>
              <p:nvSpPr>
                <p:cNvPr id="72" name="椭圆 71"/>
                <p:cNvSpPr/>
                <p:nvPr>
                  <p:custDataLst>
                    <p:tags r:id="rId8"/>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3" name="图片 72" descr="图片1"/>
                <p:cNvPicPr>
                  <a:picLocks noChangeAspect="1"/>
                </p:cNvPicPr>
                <p:nvPr>
                  <p:custDataLst>
                    <p:tags r:id="rId9"/>
                  </p:custDataLst>
                </p:nvPr>
              </p:nvPicPr>
              <p:blipFill>
                <a:blip r:embed="rId48"/>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grpSp>
      <p:pic>
        <p:nvPicPr>
          <p:cNvPr id="104" name="图片 103" descr="图层 2"/>
          <p:cNvPicPr>
            <a:picLocks noChangeAspect="1"/>
          </p:cNvPicPr>
          <p:nvPr>
            <p:custDataLst>
              <p:tags r:id="rId1"/>
            </p:custDataLst>
          </p:nvPr>
        </p:nvPicPr>
        <p:blipFill>
          <a:blip r:embed="rId49"/>
          <a:stretch>
            <a:fillRect/>
          </a:stretch>
        </p:blipFill>
        <p:spPr>
          <a:xfrm>
            <a:off x="10527526" y="193040"/>
            <a:ext cx="1418590" cy="1418590"/>
          </a:xfrm>
          <a:prstGeom prst="rect">
            <a:avLst/>
          </a:prstGeom>
        </p:spPr>
      </p:pic>
      <p:grpSp>
        <p:nvGrpSpPr>
          <p:cNvPr id="130" name="组合 129"/>
          <p:cNvGrpSpPr/>
          <p:nvPr/>
        </p:nvGrpSpPr>
        <p:grpSpPr>
          <a:xfrm>
            <a:off x="2385649" y="1159903"/>
            <a:ext cx="7629616" cy="999490"/>
            <a:chOff x="4467" y="2082"/>
            <a:chExt cx="10266" cy="1574"/>
          </a:xfrm>
        </p:grpSpPr>
        <p:grpSp>
          <p:nvGrpSpPr>
            <p:cNvPr id="135" name="组合 134"/>
            <p:cNvGrpSpPr/>
            <p:nvPr/>
          </p:nvGrpSpPr>
          <p:grpSpPr>
            <a:xfrm>
              <a:off x="4467" y="2082"/>
              <a:ext cx="1066" cy="1574"/>
              <a:chOff x="2616" y="2337"/>
              <a:chExt cx="1066" cy="1574"/>
            </a:xfrm>
            <a:gradFill>
              <a:gsLst>
                <a:gs pos="0">
                  <a:srgbClr val="6EC6F0"/>
                </a:gs>
                <a:gs pos="100000">
                  <a:srgbClr val="479EF4"/>
                </a:gs>
              </a:gsLst>
              <a:lin ang="16260000" scaled="0"/>
            </a:gradFill>
          </p:grpSpPr>
          <p:sp>
            <p:nvSpPr>
              <p:cNvPr id="132" name="五角星 131"/>
              <p:cNvSpPr/>
              <p:nvPr>
                <p:custDataLst>
                  <p:tags r:id="rId5"/>
                </p:custDataLst>
              </p:nvPr>
            </p:nvSpPr>
            <p:spPr>
              <a:xfrm>
                <a:off x="2616" y="2858"/>
                <a:ext cx="532" cy="532"/>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五角星 132"/>
              <p:cNvSpPr/>
              <p:nvPr>
                <p:custDataLst>
                  <p:tags r:id="rId6"/>
                </p:custDataLst>
              </p:nvPr>
            </p:nvSpPr>
            <p:spPr>
              <a:xfrm>
                <a:off x="3150" y="3379"/>
                <a:ext cx="532" cy="532"/>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五角星 133"/>
              <p:cNvSpPr/>
              <p:nvPr>
                <p:custDataLst>
                  <p:tags r:id="rId7"/>
                </p:custDataLst>
              </p:nvPr>
            </p:nvSpPr>
            <p:spPr>
              <a:xfrm>
                <a:off x="3150" y="2337"/>
                <a:ext cx="532" cy="532"/>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6" name="组合 125"/>
            <p:cNvGrpSpPr/>
            <p:nvPr/>
          </p:nvGrpSpPr>
          <p:grpSpPr>
            <a:xfrm flipH="1">
              <a:off x="13667" y="2082"/>
              <a:ext cx="1066" cy="1574"/>
              <a:chOff x="2616" y="2337"/>
              <a:chExt cx="1066" cy="1574"/>
            </a:xfrm>
            <a:gradFill>
              <a:gsLst>
                <a:gs pos="0">
                  <a:srgbClr val="6EC6F0"/>
                </a:gs>
                <a:gs pos="100000">
                  <a:srgbClr val="479EF4"/>
                </a:gs>
              </a:gsLst>
              <a:lin ang="16260000" scaled="0"/>
            </a:gradFill>
          </p:grpSpPr>
          <p:sp>
            <p:nvSpPr>
              <p:cNvPr id="127" name="五角星 126"/>
              <p:cNvSpPr/>
              <p:nvPr>
                <p:custDataLst>
                  <p:tags r:id="rId2"/>
                </p:custDataLst>
              </p:nvPr>
            </p:nvSpPr>
            <p:spPr>
              <a:xfrm>
                <a:off x="2616" y="2858"/>
                <a:ext cx="532" cy="532"/>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五角星 127"/>
              <p:cNvSpPr/>
              <p:nvPr>
                <p:custDataLst>
                  <p:tags r:id="rId3"/>
                </p:custDataLst>
              </p:nvPr>
            </p:nvSpPr>
            <p:spPr>
              <a:xfrm>
                <a:off x="3150" y="3379"/>
                <a:ext cx="532" cy="532"/>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五角星 128"/>
              <p:cNvSpPr/>
              <p:nvPr>
                <p:custDataLst>
                  <p:tags r:id="rId4"/>
                </p:custDataLst>
              </p:nvPr>
            </p:nvSpPr>
            <p:spPr>
              <a:xfrm>
                <a:off x="3150" y="2337"/>
                <a:ext cx="532" cy="532"/>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31" name="任意多边形 130"/>
          <p:cNvSpPr/>
          <p:nvPr/>
        </p:nvSpPr>
        <p:spPr>
          <a:xfrm rot="5400000">
            <a:off x="810260" y="2091055"/>
            <a:ext cx="803910" cy="114681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940" h="2765">
                <a:moveTo>
                  <a:pt x="0" y="60"/>
                </a:moveTo>
                <a:cubicBezTo>
                  <a:pt x="0" y="27"/>
                  <a:pt x="27" y="0"/>
                  <a:pt x="60" y="0"/>
                </a:cubicBezTo>
                <a:cubicBezTo>
                  <a:pt x="93" y="0"/>
                  <a:pt x="120" y="27"/>
                  <a:pt x="120" y="60"/>
                </a:cubicBezTo>
                <a:cubicBezTo>
                  <a:pt x="120" y="93"/>
                  <a:pt x="93" y="120"/>
                  <a:pt x="60" y="120"/>
                </a:cubicBezTo>
                <a:cubicBezTo>
                  <a:pt x="27" y="120"/>
                  <a:pt x="0" y="93"/>
                  <a:pt x="0" y="60"/>
                </a:cubicBezTo>
                <a:close/>
                <a:moveTo>
                  <a:pt x="0" y="589"/>
                </a:moveTo>
                <a:cubicBezTo>
                  <a:pt x="0" y="556"/>
                  <a:pt x="27" y="529"/>
                  <a:pt x="60" y="529"/>
                </a:cubicBezTo>
                <a:cubicBezTo>
                  <a:pt x="93" y="529"/>
                  <a:pt x="120" y="556"/>
                  <a:pt x="120" y="589"/>
                </a:cubicBezTo>
                <a:cubicBezTo>
                  <a:pt x="120" y="622"/>
                  <a:pt x="93" y="649"/>
                  <a:pt x="60" y="649"/>
                </a:cubicBezTo>
                <a:cubicBezTo>
                  <a:pt x="27" y="649"/>
                  <a:pt x="0" y="622"/>
                  <a:pt x="0" y="589"/>
                </a:cubicBezTo>
                <a:close/>
                <a:moveTo>
                  <a:pt x="0" y="1118"/>
                </a:moveTo>
                <a:cubicBezTo>
                  <a:pt x="0" y="1085"/>
                  <a:pt x="27" y="1058"/>
                  <a:pt x="60" y="1058"/>
                </a:cubicBezTo>
                <a:cubicBezTo>
                  <a:pt x="93" y="1058"/>
                  <a:pt x="120" y="1085"/>
                  <a:pt x="120" y="1118"/>
                </a:cubicBezTo>
                <a:cubicBezTo>
                  <a:pt x="120" y="1151"/>
                  <a:pt x="93" y="1178"/>
                  <a:pt x="60" y="1178"/>
                </a:cubicBezTo>
                <a:cubicBezTo>
                  <a:pt x="27" y="1178"/>
                  <a:pt x="0" y="1151"/>
                  <a:pt x="0" y="1118"/>
                </a:cubicBezTo>
                <a:close/>
                <a:moveTo>
                  <a:pt x="0" y="1647"/>
                </a:moveTo>
                <a:cubicBezTo>
                  <a:pt x="0" y="1614"/>
                  <a:pt x="27" y="1587"/>
                  <a:pt x="60" y="1587"/>
                </a:cubicBezTo>
                <a:cubicBezTo>
                  <a:pt x="93" y="1587"/>
                  <a:pt x="120" y="1614"/>
                  <a:pt x="120" y="1647"/>
                </a:cubicBezTo>
                <a:cubicBezTo>
                  <a:pt x="120" y="1680"/>
                  <a:pt x="93" y="1707"/>
                  <a:pt x="60" y="1707"/>
                </a:cubicBezTo>
                <a:cubicBezTo>
                  <a:pt x="27" y="1707"/>
                  <a:pt x="0" y="1680"/>
                  <a:pt x="0" y="1647"/>
                </a:cubicBezTo>
                <a:close/>
                <a:moveTo>
                  <a:pt x="0" y="2176"/>
                </a:moveTo>
                <a:cubicBezTo>
                  <a:pt x="0" y="2143"/>
                  <a:pt x="27" y="2116"/>
                  <a:pt x="60" y="2116"/>
                </a:cubicBezTo>
                <a:cubicBezTo>
                  <a:pt x="93" y="2116"/>
                  <a:pt x="120" y="2143"/>
                  <a:pt x="120" y="2176"/>
                </a:cubicBezTo>
                <a:cubicBezTo>
                  <a:pt x="120" y="2209"/>
                  <a:pt x="93" y="2236"/>
                  <a:pt x="60" y="2236"/>
                </a:cubicBezTo>
                <a:cubicBezTo>
                  <a:pt x="27" y="2236"/>
                  <a:pt x="0" y="2209"/>
                  <a:pt x="0" y="2176"/>
                </a:cubicBezTo>
                <a:close/>
                <a:moveTo>
                  <a:pt x="0" y="2705"/>
                </a:moveTo>
                <a:cubicBezTo>
                  <a:pt x="0" y="2672"/>
                  <a:pt x="27" y="2645"/>
                  <a:pt x="60" y="2645"/>
                </a:cubicBezTo>
                <a:cubicBezTo>
                  <a:pt x="93" y="2645"/>
                  <a:pt x="120" y="2672"/>
                  <a:pt x="120" y="2705"/>
                </a:cubicBezTo>
                <a:cubicBezTo>
                  <a:pt x="120" y="2738"/>
                  <a:pt x="93" y="2765"/>
                  <a:pt x="60" y="2765"/>
                </a:cubicBezTo>
                <a:cubicBezTo>
                  <a:pt x="27" y="2765"/>
                  <a:pt x="0" y="2738"/>
                  <a:pt x="0" y="2705"/>
                </a:cubicBezTo>
                <a:close/>
                <a:moveTo>
                  <a:pt x="455" y="60"/>
                </a:moveTo>
                <a:cubicBezTo>
                  <a:pt x="455" y="27"/>
                  <a:pt x="482" y="0"/>
                  <a:pt x="515" y="0"/>
                </a:cubicBezTo>
                <a:cubicBezTo>
                  <a:pt x="548" y="0"/>
                  <a:pt x="575" y="27"/>
                  <a:pt x="575" y="60"/>
                </a:cubicBezTo>
                <a:cubicBezTo>
                  <a:pt x="575" y="93"/>
                  <a:pt x="548" y="120"/>
                  <a:pt x="515" y="120"/>
                </a:cubicBezTo>
                <a:cubicBezTo>
                  <a:pt x="482" y="120"/>
                  <a:pt x="455" y="93"/>
                  <a:pt x="455" y="60"/>
                </a:cubicBezTo>
                <a:close/>
                <a:moveTo>
                  <a:pt x="455" y="589"/>
                </a:moveTo>
                <a:cubicBezTo>
                  <a:pt x="455" y="556"/>
                  <a:pt x="482" y="529"/>
                  <a:pt x="515" y="529"/>
                </a:cubicBezTo>
                <a:cubicBezTo>
                  <a:pt x="548" y="529"/>
                  <a:pt x="575" y="556"/>
                  <a:pt x="575" y="589"/>
                </a:cubicBezTo>
                <a:cubicBezTo>
                  <a:pt x="575" y="622"/>
                  <a:pt x="548" y="649"/>
                  <a:pt x="515" y="649"/>
                </a:cubicBezTo>
                <a:cubicBezTo>
                  <a:pt x="482" y="649"/>
                  <a:pt x="455" y="622"/>
                  <a:pt x="455" y="589"/>
                </a:cubicBezTo>
                <a:close/>
                <a:moveTo>
                  <a:pt x="455" y="1118"/>
                </a:moveTo>
                <a:cubicBezTo>
                  <a:pt x="455" y="1085"/>
                  <a:pt x="482" y="1058"/>
                  <a:pt x="515" y="1058"/>
                </a:cubicBezTo>
                <a:cubicBezTo>
                  <a:pt x="548" y="1058"/>
                  <a:pt x="575" y="1085"/>
                  <a:pt x="575" y="1118"/>
                </a:cubicBezTo>
                <a:cubicBezTo>
                  <a:pt x="575" y="1151"/>
                  <a:pt x="548" y="1178"/>
                  <a:pt x="515" y="1178"/>
                </a:cubicBezTo>
                <a:cubicBezTo>
                  <a:pt x="482" y="1178"/>
                  <a:pt x="455" y="1151"/>
                  <a:pt x="455" y="1118"/>
                </a:cubicBezTo>
                <a:close/>
                <a:moveTo>
                  <a:pt x="455" y="1647"/>
                </a:moveTo>
                <a:cubicBezTo>
                  <a:pt x="455" y="1614"/>
                  <a:pt x="482" y="1587"/>
                  <a:pt x="515" y="1587"/>
                </a:cubicBezTo>
                <a:cubicBezTo>
                  <a:pt x="548" y="1587"/>
                  <a:pt x="575" y="1614"/>
                  <a:pt x="575" y="1647"/>
                </a:cubicBezTo>
                <a:cubicBezTo>
                  <a:pt x="575" y="1680"/>
                  <a:pt x="548" y="1707"/>
                  <a:pt x="515" y="1707"/>
                </a:cubicBezTo>
                <a:cubicBezTo>
                  <a:pt x="482" y="1707"/>
                  <a:pt x="455" y="1680"/>
                  <a:pt x="455" y="1647"/>
                </a:cubicBezTo>
                <a:close/>
                <a:moveTo>
                  <a:pt x="455" y="2176"/>
                </a:moveTo>
                <a:cubicBezTo>
                  <a:pt x="455" y="2143"/>
                  <a:pt x="482" y="2116"/>
                  <a:pt x="515" y="2116"/>
                </a:cubicBezTo>
                <a:cubicBezTo>
                  <a:pt x="548" y="2116"/>
                  <a:pt x="575" y="2143"/>
                  <a:pt x="575" y="2176"/>
                </a:cubicBezTo>
                <a:cubicBezTo>
                  <a:pt x="575" y="2209"/>
                  <a:pt x="548" y="2236"/>
                  <a:pt x="515" y="2236"/>
                </a:cubicBezTo>
                <a:cubicBezTo>
                  <a:pt x="482" y="2236"/>
                  <a:pt x="455" y="2209"/>
                  <a:pt x="455" y="2176"/>
                </a:cubicBezTo>
                <a:close/>
                <a:moveTo>
                  <a:pt x="455" y="2705"/>
                </a:moveTo>
                <a:cubicBezTo>
                  <a:pt x="455" y="2672"/>
                  <a:pt x="482" y="2645"/>
                  <a:pt x="515" y="2645"/>
                </a:cubicBezTo>
                <a:cubicBezTo>
                  <a:pt x="548" y="2645"/>
                  <a:pt x="575" y="2672"/>
                  <a:pt x="575" y="2705"/>
                </a:cubicBezTo>
                <a:cubicBezTo>
                  <a:pt x="575" y="2738"/>
                  <a:pt x="548" y="2765"/>
                  <a:pt x="515" y="2765"/>
                </a:cubicBezTo>
                <a:cubicBezTo>
                  <a:pt x="482" y="2765"/>
                  <a:pt x="455" y="2738"/>
                  <a:pt x="455" y="2705"/>
                </a:cubicBezTo>
                <a:close/>
                <a:moveTo>
                  <a:pt x="910" y="60"/>
                </a:moveTo>
                <a:cubicBezTo>
                  <a:pt x="910" y="27"/>
                  <a:pt x="937" y="0"/>
                  <a:pt x="970" y="0"/>
                </a:cubicBezTo>
                <a:cubicBezTo>
                  <a:pt x="1003" y="0"/>
                  <a:pt x="1030" y="27"/>
                  <a:pt x="1030" y="60"/>
                </a:cubicBezTo>
                <a:cubicBezTo>
                  <a:pt x="1030" y="93"/>
                  <a:pt x="1003" y="120"/>
                  <a:pt x="970" y="120"/>
                </a:cubicBezTo>
                <a:cubicBezTo>
                  <a:pt x="937" y="120"/>
                  <a:pt x="910" y="93"/>
                  <a:pt x="910" y="60"/>
                </a:cubicBezTo>
                <a:close/>
                <a:moveTo>
                  <a:pt x="910" y="589"/>
                </a:moveTo>
                <a:cubicBezTo>
                  <a:pt x="910" y="556"/>
                  <a:pt x="937" y="529"/>
                  <a:pt x="970" y="529"/>
                </a:cubicBezTo>
                <a:cubicBezTo>
                  <a:pt x="1003" y="529"/>
                  <a:pt x="1030" y="556"/>
                  <a:pt x="1030" y="589"/>
                </a:cubicBezTo>
                <a:cubicBezTo>
                  <a:pt x="1030" y="622"/>
                  <a:pt x="1003" y="649"/>
                  <a:pt x="970" y="649"/>
                </a:cubicBezTo>
                <a:cubicBezTo>
                  <a:pt x="937" y="649"/>
                  <a:pt x="910" y="622"/>
                  <a:pt x="910" y="589"/>
                </a:cubicBezTo>
                <a:close/>
                <a:moveTo>
                  <a:pt x="910" y="1118"/>
                </a:moveTo>
                <a:cubicBezTo>
                  <a:pt x="910" y="1085"/>
                  <a:pt x="937" y="1058"/>
                  <a:pt x="970" y="1058"/>
                </a:cubicBezTo>
                <a:cubicBezTo>
                  <a:pt x="1003" y="1058"/>
                  <a:pt x="1030" y="1085"/>
                  <a:pt x="1030" y="1118"/>
                </a:cubicBezTo>
                <a:cubicBezTo>
                  <a:pt x="1030" y="1151"/>
                  <a:pt x="1003" y="1178"/>
                  <a:pt x="970" y="1178"/>
                </a:cubicBezTo>
                <a:cubicBezTo>
                  <a:pt x="937" y="1178"/>
                  <a:pt x="910" y="1151"/>
                  <a:pt x="910" y="1118"/>
                </a:cubicBezTo>
                <a:close/>
                <a:moveTo>
                  <a:pt x="910" y="1647"/>
                </a:moveTo>
                <a:cubicBezTo>
                  <a:pt x="910" y="1614"/>
                  <a:pt x="937" y="1587"/>
                  <a:pt x="970" y="1587"/>
                </a:cubicBezTo>
                <a:cubicBezTo>
                  <a:pt x="1003" y="1587"/>
                  <a:pt x="1030" y="1614"/>
                  <a:pt x="1030" y="1647"/>
                </a:cubicBezTo>
                <a:cubicBezTo>
                  <a:pt x="1030" y="1680"/>
                  <a:pt x="1003" y="1707"/>
                  <a:pt x="970" y="1707"/>
                </a:cubicBezTo>
                <a:cubicBezTo>
                  <a:pt x="937" y="1707"/>
                  <a:pt x="910" y="1680"/>
                  <a:pt x="910" y="1647"/>
                </a:cubicBezTo>
                <a:close/>
                <a:moveTo>
                  <a:pt x="910" y="2176"/>
                </a:moveTo>
                <a:cubicBezTo>
                  <a:pt x="910" y="2143"/>
                  <a:pt x="937" y="2116"/>
                  <a:pt x="970" y="2116"/>
                </a:cubicBezTo>
                <a:cubicBezTo>
                  <a:pt x="1003" y="2116"/>
                  <a:pt x="1030" y="2143"/>
                  <a:pt x="1030" y="2176"/>
                </a:cubicBezTo>
                <a:cubicBezTo>
                  <a:pt x="1030" y="2209"/>
                  <a:pt x="1003" y="2236"/>
                  <a:pt x="970" y="2236"/>
                </a:cubicBezTo>
                <a:cubicBezTo>
                  <a:pt x="937" y="2236"/>
                  <a:pt x="910" y="2209"/>
                  <a:pt x="910" y="2176"/>
                </a:cubicBezTo>
                <a:close/>
                <a:moveTo>
                  <a:pt x="910" y="2705"/>
                </a:moveTo>
                <a:cubicBezTo>
                  <a:pt x="910" y="2672"/>
                  <a:pt x="937" y="2645"/>
                  <a:pt x="970" y="2645"/>
                </a:cubicBezTo>
                <a:cubicBezTo>
                  <a:pt x="1003" y="2645"/>
                  <a:pt x="1030" y="2672"/>
                  <a:pt x="1030" y="2705"/>
                </a:cubicBezTo>
                <a:cubicBezTo>
                  <a:pt x="1030" y="2738"/>
                  <a:pt x="1003" y="2765"/>
                  <a:pt x="970" y="2765"/>
                </a:cubicBezTo>
                <a:cubicBezTo>
                  <a:pt x="937" y="2765"/>
                  <a:pt x="910" y="2738"/>
                  <a:pt x="910" y="2705"/>
                </a:cubicBezTo>
                <a:close/>
                <a:moveTo>
                  <a:pt x="1365" y="60"/>
                </a:moveTo>
                <a:cubicBezTo>
                  <a:pt x="1365" y="27"/>
                  <a:pt x="1392" y="0"/>
                  <a:pt x="1425" y="0"/>
                </a:cubicBezTo>
                <a:cubicBezTo>
                  <a:pt x="1458" y="0"/>
                  <a:pt x="1485" y="27"/>
                  <a:pt x="1485" y="60"/>
                </a:cubicBezTo>
                <a:cubicBezTo>
                  <a:pt x="1485" y="93"/>
                  <a:pt x="1458" y="120"/>
                  <a:pt x="1425" y="120"/>
                </a:cubicBezTo>
                <a:cubicBezTo>
                  <a:pt x="1392" y="120"/>
                  <a:pt x="1365" y="93"/>
                  <a:pt x="1365" y="60"/>
                </a:cubicBezTo>
                <a:close/>
                <a:moveTo>
                  <a:pt x="1365" y="589"/>
                </a:moveTo>
                <a:cubicBezTo>
                  <a:pt x="1365" y="556"/>
                  <a:pt x="1392" y="529"/>
                  <a:pt x="1425" y="529"/>
                </a:cubicBezTo>
                <a:cubicBezTo>
                  <a:pt x="1458" y="529"/>
                  <a:pt x="1485" y="556"/>
                  <a:pt x="1485" y="589"/>
                </a:cubicBezTo>
                <a:cubicBezTo>
                  <a:pt x="1485" y="622"/>
                  <a:pt x="1458" y="649"/>
                  <a:pt x="1425" y="649"/>
                </a:cubicBezTo>
                <a:cubicBezTo>
                  <a:pt x="1392" y="649"/>
                  <a:pt x="1365" y="622"/>
                  <a:pt x="1365" y="589"/>
                </a:cubicBezTo>
                <a:close/>
                <a:moveTo>
                  <a:pt x="1365" y="1118"/>
                </a:moveTo>
                <a:cubicBezTo>
                  <a:pt x="1365" y="1085"/>
                  <a:pt x="1392" y="1058"/>
                  <a:pt x="1425" y="1058"/>
                </a:cubicBezTo>
                <a:cubicBezTo>
                  <a:pt x="1458" y="1058"/>
                  <a:pt x="1485" y="1085"/>
                  <a:pt x="1485" y="1118"/>
                </a:cubicBezTo>
                <a:cubicBezTo>
                  <a:pt x="1485" y="1151"/>
                  <a:pt x="1458" y="1178"/>
                  <a:pt x="1425" y="1178"/>
                </a:cubicBezTo>
                <a:cubicBezTo>
                  <a:pt x="1392" y="1178"/>
                  <a:pt x="1365" y="1151"/>
                  <a:pt x="1365" y="1118"/>
                </a:cubicBezTo>
                <a:close/>
                <a:moveTo>
                  <a:pt x="1365" y="1647"/>
                </a:moveTo>
                <a:cubicBezTo>
                  <a:pt x="1365" y="1614"/>
                  <a:pt x="1392" y="1587"/>
                  <a:pt x="1425" y="1587"/>
                </a:cubicBezTo>
                <a:cubicBezTo>
                  <a:pt x="1458" y="1587"/>
                  <a:pt x="1485" y="1614"/>
                  <a:pt x="1485" y="1647"/>
                </a:cubicBezTo>
                <a:cubicBezTo>
                  <a:pt x="1485" y="1680"/>
                  <a:pt x="1458" y="1707"/>
                  <a:pt x="1425" y="1707"/>
                </a:cubicBezTo>
                <a:cubicBezTo>
                  <a:pt x="1392" y="1707"/>
                  <a:pt x="1365" y="1680"/>
                  <a:pt x="1365" y="1647"/>
                </a:cubicBezTo>
                <a:close/>
                <a:moveTo>
                  <a:pt x="1365" y="2176"/>
                </a:moveTo>
                <a:cubicBezTo>
                  <a:pt x="1365" y="2143"/>
                  <a:pt x="1392" y="2116"/>
                  <a:pt x="1425" y="2116"/>
                </a:cubicBezTo>
                <a:cubicBezTo>
                  <a:pt x="1458" y="2116"/>
                  <a:pt x="1485" y="2143"/>
                  <a:pt x="1485" y="2176"/>
                </a:cubicBezTo>
                <a:cubicBezTo>
                  <a:pt x="1485" y="2209"/>
                  <a:pt x="1458" y="2236"/>
                  <a:pt x="1425" y="2236"/>
                </a:cubicBezTo>
                <a:cubicBezTo>
                  <a:pt x="1392" y="2236"/>
                  <a:pt x="1365" y="2209"/>
                  <a:pt x="1365" y="2176"/>
                </a:cubicBezTo>
                <a:close/>
                <a:moveTo>
                  <a:pt x="1365" y="2705"/>
                </a:moveTo>
                <a:cubicBezTo>
                  <a:pt x="1365" y="2672"/>
                  <a:pt x="1392" y="2645"/>
                  <a:pt x="1425" y="2645"/>
                </a:cubicBezTo>
                <a:cubicBezTo>
                  <a:pt x="1458" y="2645"/>
                  <a:pt x="1485" y="2672"/>
                  <a:pt x="1485" y="2705"/>
                </a:cubicBezTo>
                <a:cubicBezTo>
                  <a:pt x="1485" y="2738"/>
                  <a:pt x="1458" y="2765"/>
                  <a:pt x="1425" y="2765"/>
                </a:cubicBezTo>
                <a:cubicBezTo>
                  <a:pt x="1392" y="2765"/>
                  <a:pt x="1365" y="2738"/>
                  <a:pt x="1365" y="2705"/>
                </a:cubicBezTo>
                <a:close/>
                <a:moveTo>
                  <a:pt x="1820" y="60"/>
                </a:moveTo>
                <a:cubicBezTo>
                  <a:pt x="1820" y="27"/>
                  <a:pt x="1847" y="0"/>
                  <a:pt x="1880" y="0"/>
                </a:cubicBezTo>
                <a:cubicBezTo>
                  <a:pt x="1913" y="0"/>
                  <a:pt x="1940" y="27"/>
                  <a:pt x="1940" y="60"/>
                </a:cubicBezTo>
                <a:cubicBezTo>
                  <a:pt x="1940" y="93"/>
                  <a:pt x="1913" y="120"/>
                  <a:pt x="1880" y="120"/>
                </a:cubicBezTo>
                <a:cubicBezTo>
                  <a:pt x="1847" y="120"/>
                  <a:pt x="1820" y="93"/>
                  <a:pt x="1820" y="60"/>
                </a:cubicBezTo>
                <a:close/>
                <a:moveTo>
                  <a:pt x="1820" y="589"/>
                </a:moveTo>
                <a:cubicBezTo>
                  <a:pt x="1820" y="556"/>
                  <a:pt x="1847" y="529"/>
                  <a:pt x="1880" y="529"/>
                </a:cubicBezTo>
                <a:cubicBezTo>
                  <a:pt x="1913" y="529"/>
                  <a:pt x="1940" y="556"/>
                  <a:pt x="1940" y="589"/>
                </a:cubicBezTo>
                <a:cubicBezTo>
                  <a:pt x="1940" y="622"/>
                  <a:pt x="1913" y="649"/>
                  <a:pt x="1880" y="649"/>
                </a:cubicBezTo>
                <a:cubicBezTo>
                  <a:pt x="1847" y="649"/>
                  <a:pt x="1820" y="622"/>
                  <a:pt x="1820" y="589"/>
                </a:cubicBezTo>
                <a:close/>
                <a:moveTo>
                  <a:pt x="1820" y="1118"/>
                </a:moveTo>
                <a:cubicBezTo>
                  <a:pt x="1820" y="1085"/>
                  <a:pt x="1847" y="1058"/>
                  <a:pt x="1880" y="1058"/>
                </a:cubicBezTo>
                <a:cubicBezTo>
                  <a:pt x="1913" y="1058"/>
                  <a:pt x="1940" y="1085"/>
                  <a:pt x="1940" y="1118"/>
                </a:cubicBezTo>
                <a:cubicBezTo>
                  <a:pt x="1940" y="1151"/>
                  <a:pt x="1913" y="1178"/>
                  <a:pt x="1880" y="1178"/>
                </a:cubicBezTo>
                <a:cubicBezTo>
                  <a:pt x="1847" y="1178"/>
                  <a:pt x="1820" y="1151"/>
                  <a:pt x="1820" y="1118"/>
                </a:cubicBezTo>
                <a:close/>
                <a:moveTo>
                  <a:pt x="1820" y="1647"/>
                </a:moveTo>
                <a:cubicBezTo>
                  <a:pt x="1820" y="1614"/>
                  <a:pt x="1847" y="1587"/>
                  <a:pt x="1880" y="1587"/>
                </a:cubicBezTo>
                <a:cubicBezTo>
                  <a:pt x="1913" y="1587"/>
                  <a:pt x="1940" y="1614"/>
                  <a:pt x="1940" y="1647"/>
                </a:cubicBezTo>
                <a:cubicBezTo>
                  <a:pt x="1940" y="1680"/>
                  <a:pt x="1913" y="1707"/>
                  <a:pt x="1880" y="1707"/>
                </a:cubicBezTo>
                <a:cubicBezTo>
                  <a:pt x="1847" y="1707"/>
                  <a:pt x="1820" y="1680"/>
                  <a:pt x="1820" y="1647"/>
                </a:cubicBezTo>
                <a:close/>
                <a:moveTo>
                  <a:pt x="1820" y="2176"/>
                </a:moveTo>
                <a:cubicBezTo>
                  <a:pt x="1820" y="2143"/>
                  <a:pt x="1847" y="2116"/>
                  <a:pt x="1880" y="2116"/>
                </a:cubicBezTo>
                <a:cubicBezTo>
                  <a:pt x="1913" y="2116"/>
                  <a:pt x="1940" y="2143"/>
                  <a:pt x="1940" y="2176"/>
                </a:cubicBezTo>
                <a:cubicBezTo>
                  <a:pt x="1940" y="2209"/>
                  <a:pt x="1913" y="2236"/>
                  <a:pt x="1880" y="2236"/>
                </a:cubicBezTo>
                <a:cubicBezTo>
                  <a:pt x="1847" y="2236"/>
                  <a:pt x="1820" y="2209"/>
                  <a:pt x="1820" y="2176"/>
                </a:cubicBezTo>
                <a:close/>
                <a:moveTo>
                  <a:pt x="1820" y="2705"/>
                </a:moveTo>
                <a:cubicBezTo>
                  <a:pt x="1820" y="2672"/>
                  <a:pt x="1847" y="2645"/>
                  <a:pt x="1880" y="2645"/>
                </a:cubicBezTo>
                <a:cubicBezTo>
                  <a:pt x="1913" y="2645"/>
                  <a:pt x="1940" y="2672"/>
                  <a:pt x="1940" y="2705"/>
                </a:cubicBezTo>
                <a:cubicBezTo>
                  <a:pt x="1940" y="2738"/>
                  <a:pt x="1913" y="2765"/>
                  <a:pt x="1880" y="2765"/>
                </a:cubicBezTo>
                <a:cubicBezTo>
                  <a:pt x="1847" y="2765"/>
                  <a:pt x="1820" y="2738"/>
                  <a:pt x="1820" y="2705"/>
                </a:cubicBezTo>
                <a:close/>
              </a:path>
            </a:pathLst>
          </a:custGeom>
          <a:gradFill>
            <a:gsLst>
              <a:gs pos="0">
                <a:srgbClr val="6EC6F0"/>
              </a:gs>
              <a:gs pos="100000">
                <a:srgbClr val="479EF4"/>
              </a:gs>
            </a:gsLst>
            <a:lin ang="162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ea typeface="思源黑体 CN Light" panose="020B0300000000000000" charset="-122"/>
              <a:cs typeface="思源黑体 CN Light" panose="020B0300000000000000" charset="-122"/>
            </a:endParaRPr>
          </a:p>
        </p:txBody>
      </p:sp>
      <p:pic>
        <p:nvPicPr>
          <p:cNvPr id="5" name="Picture 4">
            <a:extLst>
              <a:ext uri="{FF2B5EF4-FFF2-40B4-BE49-F238E27FC236}">
                <a16:creationId xmlns:a16="http://schemas.microsoft.com/office/drawing/2014/main" id="{288E010E-D930-8E88-2A94-ACC70A902BB7}"/>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28502" y="-114469"/>
            <a:ext cx="1538269" cy="1538268"/>
          </a:xfrm>
          <a:prstGeom prst="rect">
            <a:avLst/>
          </a:prstGeom>
        </p:spPr>
      </p:pic>
      <p:pic>
        <p:nvPicPr>
          <p:cNvPr id="14" name="Picture 13">
            <a:extLst>
              <a:ext uri="{FF2B5EF4-FFF2-40B4-BE49-F238E27FC236}">
                <a16:creationId xmlns:a16="http://schemas.microsoft.com/office/drawing/2014/main" id="{DF02D71F-2F87-A51D-9DC2-08562EA4FDA3}"/>
              </a:ext>
            </a:extLst>
          </p:cNvPr>
          <p:cNvPicPr>
            <a:picLocks noChangeAspect="1"/>
          </p:cNvPicPr>
          <p:nvPr/>
        </p:nvPicPr>
        <p:blipFill>
          <a:blip r:embed="rId51"/>
          <a:stretch>
            <a:fillRect/>
          </a:stretch>
        </p:blipFill>
        <p:spPr>
          <a:xfrm>
            <a:off x="3261055" y="967606"/>
            <a:ext cx="5846571" cy="1164437"/>
          </a:xfrm>
          <a:prstGeom prst="rect">
            <a:avLst/>
          </a:prstGeom>
        </p:spPr>
      </p:pic>
      <p:pic>
        <p:nvPicPr>
          <p:cNvPr id="16" name="Picture 15">
            <a:extLst>
              <a:ext uri="{FF2B5EF4-FFF2-40B4-BE49-F238E27FC236}">
                <a16:creationId xmlns:a16="http://schemas.microsoft.com/office/drawing/2014/main" id="{7BBA4188-A7BE-9280-E01F-88DF519CE63D}"/>
              </a:ext>
            </a:extLst>
          </p:cNvPr>
          <p:cNvPicPr>
            <a:picLocks noChangeAspect="1"/>
          </p:cNvPicPr>
          <p:nvPr/>
        </p:nvPicPr>
        <p:blipFill>
          <a:blip r:embed="rId52"/>
          <a:stretch>
            <a:fillRect/>
          </a:stretch>
        </p:blipFill>
        <p:spPr>
          <a:xfrm>
            <a:off x="1018085" y="2236228"/>
            <a:ext cx="9748349" cy="3334801"/>
          </a:xfrm>
          <a:prstGeom prst="rect">
            <a:avLst/>
          </a:prstGeom>
        </p:spPr>
      </p:pic>
      <p:pic>
        <p:nvPicPr>
          <p:cNvPr id="17" name="图片 109" descr="E:\PPT\包图网\审核中\5d089b7364e0f\图层 1.png图层 1"/>
          <p:cNvPicPr>
            <a:picLocks noChangeAspect="1"/>
          </p:cNvPicPr>
          <p:nvPr/>
        </p:nvPicPr>
        <p:blipFill>
          <a:blip r:embed="rId53"/>
          <a:srcRect/>
          <a:stretch>
            <a:fillRect/>
          </a:stretch>
        </p:blipFill>
        <p:spPr>
          <a:xfrm flipH="1">
            <a:off x="36830" y="4717935"/>
            <a:ext cx="2674620" cy="2187268"/>
          </a:xfrm>
          <a:prstGeom prst="rect">
            <a:avLst/>
          </a:prstGeom>
        </p:spPr>
      </p:pic>
      <p:pic>
        <p:nvPicPr>
          <p:cNvPr id="47" name="Picture 46" descr="A cartoon of a person holding a screwdriver&#10;&#10;Description automatically generated">
            <a:extLst>
              <a:ext uri="{FF2B5EF4-FFF2-40B4-BE49-F238E27FC236}">
                <a16:creationId xmlns:a16="http://schemas.microsoft.com/office/drawing/2014/main" id="{A9739F07-A9D0-BEA3-31EF-239237B5FE7A}"/>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10280947" y="3265296"/>
            <a:ext cx="2048524" cy="3585941"/>
          </a:xfrm>
          <a:prstGeom prst="rect">
            <a:avLst/>
          </a:prstGeom>
        </p:spPr>
      </p:pic>
      <p:pic>
        <p:nvPicPr>
          <p:cNvPr id="48" name="Picture 47">
            <a:extLst>
              <a:ext uri="{FF2B5EF4-FFF2-40B4-BE49-F238E27FC236}">
                <a16:creationId xmlns:a16="http://schemas.microsoft.com/office/drawing/2014/main" id="{C7DDAA10-7B03-E5E0-C68A-E9F58CB38016}"/>
              </a:ext>
            </a:extLst>
          </p:cNvPr>
          <p:cNvPicPr>
            <a:picLocks noChangeAspect="1"/>
          </p:cNvPicPr>
          <p:nvPr/>
        </p:nvPicPr>
        <p:blipFill>
          <a:blip r:embed="rId55"/>
          <a:srcRect r="56163" b="41306"/>
          <a:stretch/>
        </p:blipFill>
        <p:spPr>
          <a:xfrm rot="683618">
            <a:off x="760163" y="1783456"/>
            <a:ext cx="1985686" cy="1649605"/>
          </a:xfrm>
          <a:prstGeom prst="rect">
            <a:avLst/>
          </a:prstGeom>
        </p:spPr>
      </p:pic>
      <p:pic>
        <p:nvPicPr>
          <p:cNvPr id="2" name="Picture 1">
            <a:extLst>
              <a:ext uri="{FF2B5EF4-FFF2-40B4-BE49-F238E27FC236}">
                <a16:creationId xmlns:a16="http://schemas.microsoft.com/office/drawing/2014/main" id="{C3018B3E-4E5E-D2A0-9B9D-73871A72FD8F}"/>
              </a:ext>
            </a:extLst>
          </p:cNvPr>
          <p:cNvPicPr>
            <a:picLocks noChangeAspect="1"/>
          </p:cNvPicPr>
          <p:nvPr/>
        </p:nvPicPr>
        <p:blipFill>
          <a:blip r:embed="rId56"/>
          <a:srcRect b="1190"/>
          <a:stretch/>
        </p:blipFill>
        <p:spPr>
          <a:xfrm rot="20226844">
            <a:off x="9646680" y="5605353"/>
            <a:ext cx="693670" cy="1009557"/>
          </a:xfrm>
          <a:prstGeom prst="rect">
            <a:avLst/>
          </a:prstGeom>
        </p:spPr>
      </p:pic>
      <p:pic>
        <p:nvPicPr>
          <p:cNvPr id="4" name="Picture 3">
            <a:extLst>
              <a:ext uri="{FF2B5EF4-FFF2-40B4-BE49-F238E27FC236}">
                <a16:creationId xmlns:a16="http://schemas.microsoft.com/office/drawing/2014/main" id="{0A9AEBE9-2AB8-727F-FBD8-D2E8B0E43999}"/>
              </a:ext>
            </a:extLst>
          </p:cNvPr>
          <p:cNvPicPr>
            <a:picLocks noChangeAspect="1"/>
          </p:cNvPicPr>
          <p:nvPr/>
        </p:nvPicPr>
        <p:blipFill>
          <a:blip r:embed="rId57">
            <a:extLst>
              <a:ext uri="{BEBA8EAE-BF5A-486C-A8C5-ECC9F3942E4B}">
                <a14:imgProps xmlns:a14="http://schemas.microsoft.com/office/drawing/2010/main">
                  <a14:imgLayer r:embed="rId58">
                    <a14:imgEffect>
                      <a14:backgroundRemoval t="9935" b="91355" l="9865" r="89942">
                        <a14:foregroundMark x1="44681" y1="88129" x2="54739" y2="91355"/>
                      </a14:backgroundRemoval>
                    </a14:imgEffect>
                  </a14:imgLayer>
                </a14:imgProps>
              </a:ext>
            </a:extLst>
          </a:blip>
          <a:stretch>
            <a:fillRect/>
          </a:stretch>
        </p:blipFill>
        <p:spPr>
          <a:xfrm rot="20399106">
            <a:off x="3578354" y="5239975"/>
            <a:ext cx="709387" cy="1063395"/>
          </a:xfrm>
          <a:prstGeom prst="rect">
            <a:avLst/>
          </a:prstGeom>
        </p:spPr>
      </p:pic>
      <p:pic>
        <p:nvPicPr>
          <p:cNvPr id="8" name="Picture 7">
            <a:extLst>
              <a:ext uri="{FF2B5EF4-FFF2-40B4-BE49-F238E27FC236}">
                <a16:creationId xmlns:a16="http://schemas.microsoft.com/office/drawing/2014/main" id="{6E5459DD-6115-0647-B996-92B97A0B07B5}"/>
              </a:ext>
            </a:extLst>
          </p:cNvPr>
          <p:cNvPicPr>
            <a:picLocks noChangeAspect="1"/>
          </p:cNvPicPr>
          <p:nvPr/>
        </p:nvPicPr>
        <p:blipFill>
          <a:blip r:embed="rId59"/>
          <a:stretch>
            <a:fillRect/>
          </a:stretch>
        </p:blipFill>
        <p:spPr>
          <a:xfrm>
            <a:off x="11115551" y="0"/>
            <a:ext cx="1249788" cy="499915"/>
          </a:xfrm>
          <a:prstGeom prst="rect">
            <a:avLst/>
          </a:prstGeom>
        </p:spPr>
      </p:pic>
      <p:pic>
        <p:nvPicPr>
          <p:cNvPr id="10" name="Picture 9">
            <a:extLst>
              <a:ext uri="{FF2B5EF4-FFF2-40B4-BE49-F238E27FC236}">
                <a16:creationId xmlns:a16="http://schemas.microsoft.com/office/drawing/2014/main" id="{062ECF28-8737-3BDD-0B24-C723E1CE81C3}"/>
              </a:ext>
            </a:extLst>
          </p:cNvPr>
          <p:cNvPicPr>
            <a:picLocks noChangeAspect="1"/>
          </p:cNvPicPr>
          <p:nvPr/>
        </p:nvPicPr>
        <p:blipFill>
          <a:blip r:embed="rId60"/>
          <a:stretch>
            <a:fillRect/>
          </a:stretch>
        </p:blipFill>
        <p:spPr>
          <a:xfrm>
            <a:off x="-23255" y="6464109"/>
            <a:ext cx="1450974" cy="4999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par>
                                <p:cTn id="8" presetID="8" presetClass="entr" presetSubtype="16" fill="hold" nodeType="withEffect">
                                  <p:stCondLst>
                                    <p:cond delay="0"/>
                                  </p:stCondLst>
                                  <p:childTnLst>
                                    <p:set>
                                      <p:cBhvr>
                                        <p:cTn id="9" dur="1" fill="hold">
                                          <p:stCondLst>
                                            <p:cond delay="0"/>
                                          </p:stCondLst>
                                        </p:cTn>
                                        <p:tgtEl>
                                          <p:spTgt spid="130"/>
                                        </p:tgtEl>
                                        <p:attrNameLst>
                                          <p:attrName>style.visibility</p:attrName>
                                        </p:attrNameLst>
                                      </p:cBhvr>
                                      <p:to>
                                        <p:strVal val="visible"/>
                                      </p:to>
                                    </p:set>
                                    <p:animEffect transition="in" filter="diamond(in)">
                                      <p:cBhvr>
                                        <p:cTn id="10" dur="2000"/>
                                        <p:tgtEl>
                                          <p:spTgt spid="1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1"/>
                                        </p:tgtEl>
                                        <p:attrNameLst>
                                          <p:attrName>style.visibility</p:attrName>
                                        </p:attrNameLst>
                                      </p:cBhvr>
                                      <p:to>
                                        <p:strVal val="visible"/>
                                      </p:to>
                                    </p:set>
                                    <p:animEffect transition="in" filter="fade">
                                      <p:cBhvr>
                                        <p:cTn id="13" dur="500"/>
                                        <p:tgtEl>
                                          <p:spTgt spid="131"/>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1000"/>
                                        <p:tgtEl>
                                          <p:spTgt spid="47"/>
                                        </p:tgtEl>
                                      </p:cBhvr>
                                    </p:animEffect>
                                    <p:anim calcmode="lin" valueType="num">
                                      <p:cBhvr>
                                        <p:cTn id="21" dur="1000" fill="hold"/>
                                        <p:tgtEl>
                                          <p:spTgt spid="47"/>
                                        </p:tgtEl>
                                        <p:attrNameLst>
                                          <p:attrName>ppt_x</p:attrName>
                                        </p:attrNameLst>
                                      </p:cBhvr>
                                      <p:tavLst>
                                        <p:tav tm="0">
                                          <p:val>
                                            <p:strVal val="#ppt_x"/>
                                          </p:val>
                                        </p:tav>
                                        <p:tav tm="100000">
                                          <p:val>
                                            <p:strVal val="#ppt_x"/>
                                          </p:val>
                                        </p:tav>
                                      </p:tavLst>
                                    </p:anim>
                                    <p:anim calcmode="lin" valueType="num">
                                      <p:cBhvr>
                                        <p:cTn id="22" dur="1000" fill="hold"/>
                                        <p:tgtEl>
                                          <p:spTgt spid="47"/>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16" presetClass="entr" presetSubtype="37"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out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22" presetClass="entr" presetSubtype="4" fill="hold"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wipe(down)">
                                      <p:cBhvr>
                                        <p:cTn id="3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P spid="131"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descr="E:\PPT\包图网\审核中\图层 8.png图层 8">
            <a:extLst>
              <a:ext uri="{FF2B5EF4-FFF2-40B4-BE49-F238E27FC236}">
                <a16:creationId xmlns:a16="http://schemas.microsoft.com/office/drawing/2014/main" id="{ACEC56F2-9C63-11F9-DEBD-1605753091EF}"/>
              </a:ext>
            </a:extLst>
          </p:cNvPr>
          <p:cNvPicPr>
            <a:picLocks noChangeAspect="1"/>
          </p:cNvPicPr>
          <p:nvPr>
            <p:custDataLst>
              <p:tags r:id="rId1"/>
            </p:custDataLst>
          </p:nvPr>
        </p:nvPicPr>
        <p:blipFill>
          <a:blip r:embed="rId3"/>
          <a:srcRect/>
          <a:stretch>
            <a:fillRect/>
          </a:stretch>
        </p:blipFill>
        <p:spPr>
          <a:xfrm flipH="1">
            <a:off x="256713" y="1341103"/>
            <a:ext cx="4064410" cy="5379983"/>
          </a:xfrm>
          <a:prstGeom prst="rect">
            <a:avLst/>
          </a:prstGeom>
        </p:spPr>
      </p:pic>
      <p:pic>
        <p:nvPicPr>
          <p:cNvPr id="8" name="Picture 7">
            <a:extLst>
              <a:ext uri="{FF2B5EF4-FFF2-40B4-BE49-F238E27FC236}">
                <a16:creationId xmlns:a16="http://schemas.microsoft.com/office/drawing/2014/main" id="{5971E26B-81B4-8210-F031-5C1787803EA2}"/>
              </a:ext>
            </a:extLst>
          </p:cNvPr>
          <p:cNvPicPr>
            <a:picLocks noChangeAspect="1"/>
          </p:cNvPicPr>
          <p:nvPr/>
        </p:nvPicPr>
        <p:blipFill>
          <a:blip r:embed="rId4"/>
          <a:stretch>
            <a:fillRect/>
          </a:stretch>
        </p:blipFill>
        <p:spPr>
          <a:xfrm>
            <a:off x="4603140" y="2049575"/>
            <a:ext cx="6535478" cy="3584759"/>
          </a:xfrm>
          <a:prstGeom prst="rect">
            <a:avLst/>
          </a:prstGeom>
        </p:spPr>
      </p:pic>
    </p:spTree>
    <p:extLst>
      <p:ext uri="{BB962C8B-B14F-4D97-AF65-F5344CB8AC3E}">
        <p14:creationId xmlns:p14="http://schemas.microsoft.com/office/powerpoint/2010/main" val="2070893881"/>
      </p:ext>
    </p:extLst>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7CCBFC"/>
            </a:gs>
            <a:gs pos="100000">
              <a:srgbClr val="6BC4FE"/>
            </a:gs>
          </a:gsLst>
          <a:lin ang="5400000" scaled="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3DF78F1-C42A-0C53-CEF8-C32D5BC4ABE5}"/>
              </a:ext>
            </a:extLst>
          </p:cNvPr>
          <p:cNvGrpSpPr/>
          <p:nvPr/>
        </p:nvGrpSpPr>
        <p:grpSpPr>
          <a:xfrm>
            <a:off x="420666" y="380732"/>
            <a:ext cx="4768846" cy="846455"/>
            <a:chOff x="618781" y="795818"/>
            <a:chExt cx="4768846" cy="846455"/>
          </a:xfrm>
        </p:grpSpPr>
        <p:grpSp>
          <p:nvGrpSpPr>
            <p:cNvPr id="48" name="组合 47"/>
            <p:cNvGrpSpPr/>
            <p:nvPr/>
          </p:nvGrpSpPr>
          <p:grpSpPr>
            <a:xfrm>
              <a:off x="618781" y="795818"/>
              <a:ext cx="4768846" cy="846455"/>
              <a:chOff x="1108" y="1141"/>
              <a:chExt cx="7510" cy="1333"/>
            </a:xfrm>
          </p:grpSpPr>
          <p:sp>
            <p:nvSpPr>
              <p:cNvPr id="18" name="矩形 17"/>
              <p:cNvSpPr/>
              <p:nvPr/>
            </p:nvSpPr>
            <p:spPr>
              <a:xfrm>
                <a:off x="2348" y="1800"/>
                <a:ext cx="6270" cy="330"/>
              </a:xfrm>
              <a:prstGeom prst="rect">
                <a:avLst/>
              </a:prstGeom>
              <a:gradFill>
                <a:gsLst>
                  <a:gs pos="0">
                    <a:srgbClr val="7CCBFC"/>
                  </a:gs>
                  <a:gs pos="100000">
                    <a:schemeClr val="bg1"/>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4" name="图片 123" descr="图层 1"/>
              <p:cNvPicPr>
                <a:picLocks noChangeAspect="1"/>
              </p:cNvPicPr>
              <p:nvPr>
                <p:custDataLst>
                  <p:tags r:id="rId2"/>
                </p:custDataLst>
              </p:nvPr>
            </p:nvPicPr>
            <p:blipFill>
              <a:blip r:embed="rId5"/>
              <a:stretch>
                <a:fillRect/>
              </a:stretch>
            </p:blipFill>
            <p:spPr>
              <a:xfrm rot="1500000" flipH="1">
                <a:off x="1108" y="1141"/>
                <a:ext cx="1336" cy="1333"/>
              </a:xfrm>
              <a:prstGeom prst="rect">
                <a:avLst/>
              </a:prstGeom>
            </p:spPr>
          </p:pic>
        </p:grpSp>
        <p:sp>
          <p:nvSpPr>
            <p:cNvPr id="9" name="TextBox 8">
              <a:extLst>
                <a:ext uri="{FF2B5EF4-FFF2-40B4-BE49-F238E27FC236}">
                  <a16:creationId xmlns:a16="http://schemas.microsoft.com/office/drawing/2014/main" id="{B7C495C6-86C5-53D2-C84E-75B1CD9F83D5}"/>
                </a:ext>
              </a:extLst>
            </p:cNvPr>
            <p:cNvSpPr txBox="1"/>
            <p:nvPr/>
          </p:nvSpPr>
          <p:spPr>
            <a:xfrm>
              <a:off x="1406180" y="838299"/>
              <a:ext cx="2867415" cy="646331"/>
            </a:xfrm>
            <a:prstGeom prst="rect">
              <a:avLst/>
            </a:prstGeom>
            <a:noFill/>
          </p:spPr>
          <p:txBody>
            <a:bodyPr wrap="square" rtlCol="0">
              <a:spAutoFit/>
            </a:bodyPr>
            <a:lstStyle/>
            <a:p>
              <a:r>
                <a:rPr lang="vi-VN" sz="3600" b="1" dirty="0">
                  <a:latin typeface="Cambria" panose="02040503050406030204" pitchFamily="18" charset="0"/>
                  <a:ea typeface="Cambria" panose="02040503050406030204" pitchFamily="18" charset="0"/>
                </a:rPr>
                <a:t>Thí nghiệm</a:t>
              </a:r>
              <a:endParaRPr lang="en-US" sz="3600" b="1" dirty="0">
                <a:latin typeface="Cambria" panose="02040503050406030204" pitchFamily="18" charset="0"/>
                <a:ea typeface="Cambria" panose="02040503050406030204" pitchFamily="18" charset="0"/>
              </a:endParaRPr>
            </a:p>
          </p:txBody>
        </p:sp>
      </p:grpSp>
      <p:pic>
        <p:nvPicPr>
          <p:cNvPr id="12" name="Picture 11">
            <a:extLst>
              <a:ext uri="{FF2B5EF4-FFF2-40B4-BE49-F238E27FC236}">
                <a16:creationId xmlns:a16="http://schemas.microsoft.com/office/drawing/2014/main" id="{EAF435CB-A38F-07A4-286B-513BDD65B962}"/>
              </a:ext>
            </a:extLst>
          </p:cNvPr>
          <p:cNvPicPr>
            <a:picLocks noChangeAspect="1"/>
          </p:cNvPicPr>
          <p:nvPr/>
        </p:nvPicPr>
        <p:blipFill>
          <a:blip r:embed="rId6"/>
          <a:stretch>
            <a:fillRect/>
          </a:stretch>
        </p:blipFill>
        <p:spPr>
          <a:xfrm>
            <a:off x="1606262" y="3058180"/>
            <a:ext cx="7971213" cy="3487912"/>
          </a:xfrm>
          <a:prstGeom prst="rect">
            <a:avLst/>
          </a:prstGeom>
        </p:spPr>
      </p:pic>
      <p:grpSp>
        <p:nvGrpSpPr>
          <p:cNvPr id="13" name="Group 12">
            <a:extLst>
              <a:ext uri="{FF2B5EF4-FFF2-40B4-BE49-F238E27FC236}">
                <a16:creationId xmlns:a16="http://schemas.microsoft.com/office/drawing/2014/main" id="{BBB23013-29CB-4E68-029E-F6E286C05AFE}"/>
              </a:ext>
            </a:extLst>
          </p:cNvPr>
          <p:cNvGrpSpPr/>
          <p:nvPr/>
        </p:nvGrpSpPr>
        <p:grpSpPr>
          <a:xfrm>
            <a:off x="476984" y="1052017"/>
            <a:ext cx="11295823" cy="2023691"/>
            <a:chOff x="975749" y="601100"/>
            <a:chExt cx="10124870" cy="726575"/>
          </a:xfrm>
        </p:grpSpPr>
        <p:sp>
          <p:nvSpPr>
            <p:cNvPr id="14" name="文本框 36">
              <a:extLst>
                <a:ext uri="{FF2B5EF4-FFF2-40B4-BE49-F238E27FC236}">
                  <a16:creationId xmlns:a16="http://schemas.microsoft.com/office/drawing/2014/main" id="{3090837A-E633-1FE9-DA20-A3FC8E150209}"/>
                </a:ext>
              </a:extLst>
            </p:cNvPr>
            <p:cNvSpPr txBox="1"/>
            <p:nvPr>
              <p:custDataLst>
                <p:tags r:id="rId1"/>
              </p:custDataLst>
            </p:nvPr>
          </p:nvSpPr>
          <p:spPr>
            <a:xfrm>
              <a:off x="975749" y="601100"/>
              <a:ext cx="10124870" cy="726575"/>
            </a:xfrm>
            <a:prstGeom prst="roundRect">
              <a:avLst>
                <a:gd name="adj" fmla="val 50000"/>
              </a:avLst>
            </a:prstGeom>
            <a:solidFill>
              <a:srgbClr val="4DA5F4"/>
            </a:solidFill>
            <a:ln w="38100">
              <a:solidFill>
                <a:schemeClr val="bg1"/>
              </a:solidFill>
            </a:ln>
            <a:effectLst/>
          </p:spPr>
          <p:txBody>
            <a:bodyPr wrap="square" rtlCol="0">
              <a:noAutofit/>
              <a:scene3d>
                <a:camera prst="orthographicFront"/>
                <a:lightRig rig="threePt" dir="t"/>
              </a:scene3d>
              <a:sp3d contourW="12700"/>
            </a:bodyPr>
            <a:lstStyle/>
            <a:p>
              <a:pPr marL="0" lvl="1" indent="0" algn="ctr"/>
              <a:endParaRPr lang="zh-CN" altLang="en-US" sz="2000" dirty="0">
                <a:solidFill>
                  <a:schemeClr val="bg1"/>
                </a:solidFill>
                <a:latin typeface="思源黑体 CN Bold" panose="020B0800000000000000" charset="-122"/>
                <a:ea typeface="思源黑体 CN Bold" panose="020B0800000000000000" charset="-122"/>
                <a:sym typeface="+mn-ea"/>
              </a:endParaRPr>
            </a:p>
          </p:txBody>
        </p:sp>
        <p:sp>
          <p:nvSpPr>
            <p:cNvPr id="15" name="TextBox 14">
              <a:extLst>
                <a:ext uri="{FF2B5EF4-FFF2-40B4-BE49-F238E27FC236}">
                  <a16:creationId xmlns:a16="http://schemas.microsoft.com/office/drawing/2014/main" id="{16B894CE-6F44-379D-C7FC-BE5F75EB1E6D}"/>
                </a:ext>
              </a:extLst>
            </p:cNvPr>
            <p:cNvSpPr txBox="1"/>
            <p:nvPr/>
          </p:nvSpPr>
          <p:spPr>
            <a:xfrm>
              <a:off x="1364204" y="638405"/>
              <a:ext cx="9378131" cy="651964"/>
            </a:xfrm>
            <a:prstGeom prst="rect">
              <a:avLst/>
            </a:prstGeom>
            <a:noFill/>
          </p:spPr>
          <p:txBody>
            <a:bodyPr wrap="square" rtlCol="0">
              <a:spAutoFit/>
            </a:bodyPr>
            <a:lstStyle/>
            <a:p>
              <a:pPr algn="just"/>
              <a:r>
                <a:rPr lang="vi-VN" sz="2800" b="1" dirty="0">
                  <a:solidFill>
                    <a:schemeClr val="accent4">
                      <a:lumMod val="20000"/>
                      <a:lumOff val="8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 Lắp vào mạch điện hình 3b hai cái kẹp dây điện như hình 5. Dùng hai kẹp dây điện kẹp vào hai đầu miếng bìa (hình 6) và đóng khoá K thì đèn sáng hay không sáng? Miếng bìa là vật dẫn điện hay vật cách điện?</a:t>
              </a:r>
              <a:endParaRPr lang="en-US" sz="2800" b="1" dirty="0">
                <a:solidFill>
                  <a:schemeClr val="accent4">
                    <a:lumMod val="20000"/>
                    <a:lumOff val="8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397D6F-F669-DE9B-48A7-0C871EA955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4023" y="2330246"/>
            <a:ext cx="5139382" cy="3507132"/>
          </a:xfrm>
          <a:prstGeom prst="rect">
            <a:avLst/>
          </a:prstGeom>
        </p:spPr>
      </p:pic>
      <p:sp>
        <p:nvSpPr>
          <p:cNvPr id="6" name="圆角矩形 55">
            <a:extLst>
              <a:ext uri="{FF2B5EF4-FFF2-40B4-BE49-F238E27FC236}">
                <a16:creationId xmlns:a16="http://schemas.microsoft.com/office/drawing/2014/main" id="{E9CE02F8-7CBB-A825-3AAF-2EFBE962FE49}"/>
              </a:ext>
            </a:extLst>
          </p:cNvPr>
          <p:cNvSpPr/>
          <p:nvPr/>
        </p:nvSpPr>
        <p:spPr>
          <a:xfrm>
            <a:off x="501465" y="1791622"/>
            <a:ext cx="6390948" cy="4045756"/>
          </a:xfrm>
          <a:prstGeom prst="roundRect">
            <a:avLst>
              <a:gd name="adj" fmla="val 3174"/>
            </a:avLst>
          </a:prstGeom>
          <a:noFill/>
          <a:ln w="19050" cmpd="sng">
            <a:solidFill>
              <a:srgbClr val="4DA5F4"/>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Group 8">
            <a:extLst>
              <a:ext uri="{FF2B5EF4-FFF2-40B4-BE49-F238E27FC236}">
                <a16:creationId xmlns:a16="http://schemas.microsoft.com/office/drawing/2014/main" id="{B03864E5-F524-B8B3-F9C0-6149B99669EC}"/>
              </a:ext>
            </a:extLst>
          </p:cNvPr>
          <p:cNvGrpSpPr/>
          <p:nvPr/>
        </p:nvGrpSpPr>
        <p:grpSpPr>
          <a:xfrm>
            <a:off x="1704979" y="817832"/>
            <a:ext cx="2944180" cy="848650"/>
            <a:chOff x="1704979" y="817832"/>
            <a:chExt cx="2944180" cy="848650"/>
          </a:xfrm>
        </p:grpSpPr>
        <p:sp>
          <p:nvSpPr>
            <p:cNvPr id="7" name="文本框 36">
              <a:extLst>
                <a:ext uri="{FF2B5EF4-FFF2-40B4-BE49-F238E27FC236}">
                  <a16:creationId xmlns:a16="http://schemas.microsoft.com/office/drawing/2014/main" id="{876CFD80-C33B-7F4E-F3F3-4CC92369DEC8}"/>
                </a:ext>
              </a:extLst>
            </p:cNvPr>
            <p:cNvSpPr txBox="1"/>
            <p:nvPr>
              <p:custDataLst>
                <p:tags r:id="rId1"/>
              </p:custDataLst>
            </p:nvPr>
          </p:nvSpPr>
          <p:spPr>
            <a:xfrm>
              <a:off x="1704979" y="817832"/>
              <a:ext cx="2944180" cy="848650"/>
            </a:xfrm>
            <a:prstGeom prst="roundRect">
              <a:avLst>
                <a:gd name="adj" fmla="val 50000"/>
              </a:avLst>
            </a:prstGeom>
            <a:solidFill>
              <a:srgbClr val="4DA5F4"/>
            </a:solidFill>
            <a:ln w="38100">
              <a:solidFill>
                <a:schemeClr val="bg1"/>
              </a:solidFill>
            </a:ln>
            <a:effectLst/>
          </p:spPr>
          <p:txBody>
            <a:bodyPr wrap="square" rtlCol="0">
              <a:noAutofit/>
              <a:scene3d>
                <a:camera prst="orthographicFront"/>
                <a:lightRig rig="threePt" dir="t"/>
              </a:scene3d>
              <a:sp3d contourW="12700"/>
            </a:bodyPr>
            <a:lstStyle/>
            <a:p>
              <a:pPr marL="0" lvl="1" indent="0" algn="ctr"/>
              <a:endParaRPr lang="zh-CN" altLang="en-US" sz="2000" dirty="0">
                <a:solidFill>
                  <a:schemeClr val="bg1"/>
                </a:solidFill>
                <a:latin typeface="思源黑体 CN Bold" panose="020B0800000000000000" charset="-122"/>
                <a:ea typeface="思源黑体 CN Bold" panose="020B0800000000000000" charset="-122"/>
                <a:sym typeface="+mn-ea"/>
              </a:endParaRPr>
            </a:p>
          </p:txBody>
        </p:sp>
        <p:sp>
          <p:nvSpPr>
            <p:cNvPr id="8" name="TextBox 7">
              <a:extLst>
                <a:ext uri="{FF2B5EF4-FFF2-40B4-BE49-F238E27FC236}">
                  <a16:creationId xmlns:a16="http://schemas.microsoft.com/office/drawing/2014/main" id="{AFC51789-1C8E-2F96-C5C2-53BAF8E7CC68}"/>
                </a:ext>
              </a:extLst>
            </p:cNvPr>
            <p:cNvSpPr txBox="1"/>
            <p:nvPr/>
          </p:nvSpPr>
          <p:spPr>
            <a:xfrm>
              <a:off x="1762179" y="839109"/>
              <a:ext cx="2829779" cy="707886"/>
            </a:xfrm>
            <a:prstGeom prst="rect">
              <a:avLst/>
            </a:prstGeom>
            <a:noFill/>
          </p:spPr>
          <p:txBody>
            <a:bodyPr wrap="square">
              <a:spAutoFit/>
            </a:bodyPr>
            <a:lstStyle/>
            <a:p>
              <a:pPr algn="ctr"/>
              <a:r>
                <a:rPr lang="vi-VN" sz="4000" b="1" i="0" dirty="0">
                  <a:solidFill>
                    <a:schemeClr val="accent4">
                      <a:lumMod val="20000"/>
                      <a:lumOff val="80000"/>
                    </a:schemeClr>
                  </a:solidFill>
                  <a:effectLst/>
                  <a:latin typeface="Cambria" panose="02040503050406030204" pitchFamily="18" charset="0"/>
                </a:rPr>
                <a:t>Nhiệm vụ</a:t>
              </a:r>
              <a:endParaRPr lang="en-US" sz="4000" b="1" dirty="0">
                <a:solidFill>
                  <a:schemeClr val="accent4">
                    <a:lumMod val="20000"/>
                    <a:lumOff val="80000"/>
                  </a:schemeClr>
                </a:solidFill>
                <a:latin typeface="Cambria" panose="02040503050406030204" pitchFamily="18" charset="0"/>
              </a:endParaRPr>
            </a:p>
          </p:txBody>
        </p:sp>
      </p:grpSp>
      <p:sp>
        <p:nvSpPr>
          <p:cNvPr id="10" name="TextBox 9">
            <a:extLst>
              <a:ext uri="{FF2B5EF4-FFF2-40B4-BE49-F238E27FC236}">
                <a16:creationId xmlns:a16="http://schemas.microsoft.com/office/drawing/2014/main" id="{1C385250-370A-A063-7E07-CB65BCF1FA86}"/>
              </a:ext>
            </a:extLst>
          </p:cNvPr>
          <p:cNvSpPr txBox="1"/>
          <p:nvPr/>
        </p:nvSpPr>
        <p:spPr>
          <a:xfrm>
            <a:off x="521129" y="1791622"/>
            <a:ext cx="6268633" cy="4031873"/>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Nêu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đoán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bóng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đèn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sáng</a:t>
            </a:r>
            <a:r>
              <a:rPr lang="en-US" sz="3200" dirty="0">
                <a:latin typeface="Cambria" panose="02040503050406030204" pitchFamily="18" charset="0"/>
                <a:ea typeface="Cambria" panose="02040503050406030204" pitchFamily="18" charset="0"/>
              </a:rPr>
              <a:t> hay </a:t>
            </a:r>
            <a:r>
              <a:rPr lang="en-US" sz="3200" dirty="0" err="1">
                <a:latin typeface="Cambria" panose="02040503050406030204" pitchFamily="18" charset="0"/>
                <a:ea typeface="Cambria" panose="02040503050406030204" pitchFamily="18" charset="0"/>
              </a:rPr>
              <a:t>tắt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miếng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bìa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dẫn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điện</a:t>
            </a:r>
            <a:r>
              <a:rPr lang="en-US" sz="3200" dirty="0">
                <a:latin typeface="Cambria" panose="02040503050406030204" pitchFamily="18" charset="0"/>
                <a:ea typeface="Cambria" panose="02040503050406030204" pitchFamily="18" charset="0"/>
              </a:rPr>
              <a:t> hay </a:t>
            </a:r>
            <a:r>
              <a:rPr lang="en-US" sz="3200" dirty="0" err="1">
                <a:latin typeface="Cambria" panose="02040503050406030204" pitchFamily="18" charset="0"/>
                <a:ea typeface="Cambria" panose="02040503050406030204" pitchFamily="18" charset="0"/>
              </a:rPr>
              <a:t>cách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điện</a:t>
            </a:r>
            <a:r>
              <a:rPr lang="en-US" sz="3200" dirty="0">
                <a:latin typeface="Cambria" panose="02040503050406030204" pitchFamily="18" charset="0"/>
                <a:ea typeface="Cambria" panose="02040503050406030204" pitchFamily="18" charset="0"/>
              </a:rPr>
              <a:t>.</a:t>
            </a:r>
          </a:p>
          <a:p>
            <a:pPr algn="just"/>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hành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dùng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hai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kẹp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dây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kẹp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hai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đầu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miếng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bìa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khoá</a:t>
            </a:r>
            <a:r>
              <a:rPr lang="en-US" sz="3200" dirty="0">
                <a:latin typeface="Cambria" panose="02040503050406030204" pitchFamily="18" charset="0"/>
                <a:ea typeface="Cambria" panose="02040503050406030204" pitchFamily="18" charset="0"/>
              </a:rPr>
              <a:t> K. </a:t>
            </a:r>
          </a:p>
          <a:p>
            <a:pPr algn="just"/>
            <a:r>
              <a:rPr lang="en-US" sz="3200" dirty="0">
                <a:latin typeface="Cambria" panose="02040503050406030204" pitchFamily="18" charset="0"/>
                <a:ea typeface="Cambria" panose="02040503050406030204" pitchFamily="18" charset="0"/>
              </a:rPr>
              <a:t>+ So </a:t>
            </a:r>
            <a:r>
              <a:rPr lang="en-US" sz="3200" dirty="0" err="1">
                <a:latin typeface="Cambria" panose="02040503050406030204" pitchFamily="18" charset="0"/>
                <a:ea typeface="Cambria" panose="02040503050406030204" pitchFamily="18" charset="0"/>
              </a:rPr>
              <a:t>sánh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đoán</a:t>
            </a:r>
            <a:r>
              <a:rPr lang="en-US" sz="3200" dirty="0">
                <a:latin typeface="Cambria" panose="02040503050406030204" pitchFamily="18" charset="0"/>
                <a:ea typeface="Cambria" panose="02040503050406030204" pitchFamily="18" charset="0"/>
              </a:rPr>
              <a:t> ban </a:t>
            </a:r>
            <a:r>
              <a:rPr lang="en-US" sz="3200" dirty="0" err="1">
                <a:latin typeface="Cambria" panose="02040503050406030204" pitchFamily="18" charset="0"/>
                <a:ea typeface="Cambria" panose="02040503050406030204" pitchFamily="18" charset="0"/>
              </a:rPr>
              <a:t>đầu</a:t>
            </a:r>
            <a:r>
              <a:rPr lang="en-US" sz="3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72527886"/>
      </p:ext>
    </p:extLst>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rtoon girls standing next to a blackboard&#10;&#10;Description automatically generated">
            <a:extLst>
              <a:ext uri="{FF2B5EF4-FFF2-40B4-BE49-F238E27FC236}">
                <a16:creationId xmlns:a16="http://schemas.microsoft.com/office/drawing/2014/main" id="{E326944E-E82F-EC67-6378-F2E56B6243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723" y="1041057"/>
            <a:ext cx="9518464" cy="5375332"/>
          </a:xfrm>
          <a:prstGeom prst="rect">
            <a:avLst/>
          </a:prstGeom>
        </p:spPr>
      </p:pic>
    </p:spTree>
    <p:extLst>
      <p:ext uri="{BB962C8B-B14F-4D97-AF65-F5344CB8AC3E}">
        <p14:creationId xmlns:p14="http://schemas.microsoft.com/office/powerpoint/2010/main" val="1863111814"/>
      </p:ext>
    </p:extLst>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7CCBFC"/>
            </a:gs>
            <a:gs pos="100000">
              <a:srgbClr val="6BC4FE"/>
            </a:gs>
          </a:gsLst>
          <a:lin ang="5400000" scaled="0"/>
        </a:gradFill>
        <a:effectLst/>
      </p:bgPr>
    </p:bg>
    <p:spTree>
      <p:nvGrpSpPr>
        <p:cNvPr id="1" name=""/>
        <p:cNvGrpSpPr/>
        <p:nvPr/>
      </p:nvGrpSpPr>
      <p:grpSpPr>
        <a:xfrm>
          <a:off x="0" y="0"/>
          <a:ext cx="0" cy="0"/>
          <a:chOff x="0" y="0"/>
          <a:chExt cx="0" cy="0"/>
        </a:xfrm>
      </p:grpSpPr>
      <p:grpSp>
        <p:nvGrpSpPr>
          <p:cNvPr id="11" name="组合 10"/>
          <p:cNvGrpSpPr/>
          <p:nvPr/>
        </p:nvGrpSpPr>
        <p:grpSpPr>
          <a:xfrm>
            <a:off x="1061880" y="2770505"/>
            <a:ext cx="9971487" cy="2662555"/>
            <a:chOff x="2483" y="4363"/>
            <a:chExt cx="14304" cy="4193"/>
          </a:xfrm>
        </p:grpSpPr>
        <p:grpSp>
          <p:nvGrpSpPr>
            <p:cNvPr id="8" name="组合 7"/>
            <p:cNvGrpSpPr/>
            <p:nvPr/>
          </p:nvGrpSpPr>
          <p:grpSpPr>
            <a:xfrm>
              <a:off x="2483" y="4363"/>
              <a:ext cx="14304" cy="4193"/>
              <a:chOff x="1402" y="3140"/>
              <a:chExt cx="7068" cy="3215"/>
            </a:xfrm>
          </p:grpSpPr>
          <p:sp>
            <p:nvSpPr>
              <p:cNvPr id="32" name="圆角矩形 31"/>
              <p:cNvSpPr/>
              <p:nvPr>
                <p:custDataLst>
                  <p:tags r:id="rId4"/>
                </p:custDataLst>
              </p:nvPr>
            </p:nvSpPr>
            <p:spPr>
              <a:xfrm>
                <a:off x="1402" y="3140"/>
                <a:ext cx="7068" cy="3215"/>
              </a:xfrm>
              <a:prstGeom prst="roundRect">
                <a:avLst>
                  <a:gd name="adj" fmla="val 2361"/>
                </a:avLst>
              </a:prstGeom>
              <a:noFill/>
              <a:ln w="50800">
                <a:solidFill>
                  <a:srgbClr val="4DA5F4"/>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圆角矩形 32"/>
              <p:cNvSpPr/>
              <p:nvPr>
                <p:custDataLst>
                  <p:tags r:id="rId5"/>
                </p:custDataLst>
              </p:nvPr>
            </p:nvSpPr>
            <p:spPr>
              <a:xfrm>
                <a:off x="1496" y="3256"/>
                <a:ext cx="6895" cy="2984"/>
              </a:xfrm>
              <a:prstGeom prst="roundRect">
                <a:avLst>
                  <a:gd name="adj" fmla="val 2023"/>
                </a:avLst>
              </a:prstGeom>
              <a:noFill/>
              <a:ln w="12700" cmpd="sng">
                <a:solidFill>
                  <a:srgbClr val="4DA5F4"/>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2918" y="4718"/>
              <a:ext cx="13510" cy="3004"/>
              <a:chOff x="3045" y="4958"/>
              <a:chExt cx="13510" cy="3004"/>
            </a:xfrm>
          </p:grpSpPr>
          <p:sp>
            <p:nvSpPr>
              <p:cNvPr id="6" name="PA-矩形 13"/>
              <p:cNvSpPr/>
              <p:nvPr>
                <p:custDataLst>
                  <p:tags r:id="rId2"/>
                </p:custDataLst>
              </p:nvPr>
            </p:nvSpPr>
            <p:spPr>
              <a:xfrm>
                <a:off x="3100" y="4958"/>
                <a:ext cx="13084" cy="3004"/>
              </a:xfrm>
              <a:prstGeom prst="roundRect">
                <a:avLst/>
              </a:prstGeom>
              <a:ln>
                <a:noFill/>
              </a:ln>
            </p:spPr>
            <p:txBody>
              <a:bodyPr wrap="square">
                <a:noAutofit/>
              </a:bodyPr>
              <a:lstStyle/>
              <a:p>
                <a:pPr>
                  <a:lnSpc>
                    <a:spcPct val="170000"/>
                  </a:lnSpc>
                </a:pPr>
                <a:endParaRPr lang="zh-CN" altLang="en-US" sz="3200" dirty="0">
                  <a:latin typeface="Cambria" panose="02040503050406030204" pitchFamily="18" charset="0"/>
                  <a:ea typeface="思源黑体 CN Light" panose="020B0300000000000000" charset="-122"/>
                  <a:sym typeface="+mn-ea"/>
                </a:endParaRPr>
              </a:p>
            </p:txBody>
          </p:sp>
          <p:cxnSp>
            <p:nvCxnSpPr>
              <p:cNvPr id="7" name="直接连接符 6"/>
              <p:cNvCxnSpPr/>
              <p:nvPr>
                <p:custDataLst>
                  <p:tags r:id="rId3"/>
                </p:custDataLst>
              </p:nvPr>
            </p:nvCxnSpPr>
            <p:spPr>
              <a:xfrm>
                <a:off x="3045" y="7035"/>
                <a:ext cx="13510" cy="0"/>
              </a:xfrm>
              <a:prstGeom prst="line">
                <a:avLst/>
              </a:prstGeom>
              <a:ln w="15875" cmpd="sng">
                <a:solidFill>
                  <a:srgbClr val="4DA5F4"/>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 name="Group 1">
            <a:extLst>
              <a:ext uri="{FF2B5EF4-FFF2-40B4-BE49-F238E27FC236}">
                <a16:creationId xmlns:a16="http://schemas.microsoft.com/office/drawing/2014/main" id="{24D52087-656C-F4D5-6E10-4E31F83A75C3}"/>
              </a:ext>
            </a:extLst>
          </p:cNvPr>
          <p:cNvGrpSpPr/>
          <p:nvPr/>
        </p:nvGrpSpPr>
        <p:grpSpPr>
          <a:xfrm>
            <a:off x="420666" y="380732"/>
            <a:ext cx="4768846" cy="846455"/>
            <a:chOff x="618781" y="795818"/>
            <a:chExt cx="4768846" cy="846455"/>
          </a:xfrm>
        </p:grpSpPr>
        <p:grpSp>
          <p:nvGrpSpPr>
            <p:cNvPr id="3" name="组合 47">
              <a:extLst>
                <a:ext uri="{FF2B5EF4-FFF2-40B4-BE49-F238E27FC236}">
                  <a16:creationId xmlns:a16="http://schemas.microsoft.com/office/drawing/2014/main" id="{204896D1-EBD3-404E-C7C3-ED9F1AF4F1AF}"/>
                </a:ext>
              </a:extLst>
            </p:cNvPr>
            <p:cNvGrpSpPr/>
            <p:nvPr/>
          </p:nvGrpSpPr>
          <p:grpSpPr>
            <a:xfrm>
              <a:off x="618781" y="795818"/>
              <a:ext cx="4768846" cy="846455"/>
              <a:chOff x="1108" y="1141"/>
              <a:chExt cx="7510" cy="1333"/>
            </a:xfrm>
          </p:grpSpPr>
          <p:sp>
            <p:nvSpPr>
              <p:cNvPr id="5" name="矩形 17">
                <a:extLst>
                  <a:ext uri="{FF2B5EF4-FFF2-40B4-BE49-F238E27FC236}">
                    <a16:creationId xmlns:a16="http://schemas.microsoft.com/office/drawing/2014/main" id="{CA260577-67F5-AC28-2DE5-0E3314FFAF23}"/>
                  </a:ext>
                </a:extLst>
              </p:cNvPr>
              <p:cNvSpPr/>
              <p:nvPr/>
            </p:nvSpPr>
            <p:spPr>
              <a:xfrm>
                <a:off x="2348" y="1800"/>
                <a:ext cx="6270" cy="330"/>
              </a:xfrm>
              <a:prstGeom prst="rect">
                <a:avLst/>
              </a:prstGeom>
              <a:gradFill>
                <a:gsLst>
                  <a:gs pos="0">
                    <a:srgbClr val="7CCBFC"/>
                  </a:gs>
                  <a:gs pos="100000">
                    <a:schemeClr val="bg1"/>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123" descr="图层 1">
                <a:extLst>
                  <a:ext uri="{FF2B5EF4-FFF2-40B4-BE49-F238E27FC236}">
                    <a16:creationId xmlns:a16="http://schemas.microsoft.com/office/drawing/2014/main" id="{AAAAA651-4BA7-C5AD-DE96-2157271953AF}"/>
                  </a:ext>
                </a:extLst>
              </p:cNvPr>
              <p:cNvPicPr>
                <a:picLocks noChangeAspect="1"/>
              </p:cNvPicPr>
              <p:nvPr>
                <p:custDataLst>
                  <p:tags r:id="rId1"/>
                </p:custDataLst>
              </p:nvPr>
            </p:nvPicPr>
            <p:blipFill>
              <a:blip r:embed="rId8"/>
              <a:stretch>
                <a:fillRect/>
              </a:stretch>
            </p:blipFill>
            <p:spPr>
              <a:xfrm rot="1500000" flipH="1">
                <a:off x="1108" y="1141"/>
                <a:ext cx="1336" cy="1333"/>
              </a:xfrm>
              <a:prstGeom prst="rect">
                <a:avLst/>
              </a:prstGeom>
            </p:spPr>
          </p:pic>
        </p:grpSp>
        <p:sp>
          <p:nvSpPr>
            <p:cNvPr id="4" name="TextBox 3">
              <a:extLst>
                <a:ext uri="{FF2B5EF4-FFF2-40B4-BE49-F238E27FC236}">
                  <a16:creationId xmlns:a16="http://schemas.microsoft.com/office/drawing/2014/main" id="{F50B257F-F546-2B27-4AC4-144742A7296B}"/>
                </a:ext>
              </a:extLst>
            </p:cNvPr>
            <p:cNvSpPr txBox="1"/>
            <p:nvPr/>
          </p:nvSpPr>
          <p:spPr>
            <a:xfrm>
              <a:off x="1406180" y="838299"/>
              <a:ext cx="2867415" cy="646331"/>
            </a:xfrm>
            <a:prstGeom prst="rect">
              <a:avLst/>
            </a:prstGeom>
            <a:noFill/>
          </p:spPr>
          <p:txBody>
            <a:bodyPr wrap="square" rtlCol="0">
              <a:spAutoFit/>
            </a:bodyPr>
            <a:lstStyle/>
            <a:p>
              <a:r>
                <a:rPr lang="vi-VN" sz="3600" b="1" dirty="0">
                  <a:latin typeface="Cambria" panose="02040503050406030204" pitchFamily="18" charset="0"/>
                  <a:ea typeface="Cambria" panose="02040503050406030204" pitchFamily="18" charset="0"/>
                </a:rPr>
                <a:t>Thí nghiệm</a:t>
              </a:r>
              <a:endParaRPr lang="en-US" sz="3600" b="1" dirty="0">
                <a:latin typeface="Cambria" panose="02040503050406030204" pitchFamily="18" charset="0"/>
                <a:ea typeface="Cambria" panose="02040503050406030204" pitchFamily="18" charset="0"/>
              </a:endParaRPr>
            </a:p>
          </p:txBody>
        </p:sp>
      </p:grpSp>
      <p:pic>
        <p:nvPicPr>
          <p:cNvPr id="13" name="Picture 12">
            <a:extLst>
              <a:ext uri="{FF2B5EF4-FFF2-40B4-BE49-F238E27FC236}">
                <a16:creationId xmlns:a16="http://schemas.microsoft.com/office/drawing/2014/main" id="{28BA21CC-3532-1125-D800-2460AD20CAE5}"/>
              </a:ext>
            </a:extLst>
          </p:cNvPr>
          <p:cNvPicPr>
            <a:picLocks noChangeAspect="1"/>
          </p:cNvPicPr>
          <p:nvPr/>
        </p:nvPicPr>
        <p:blipFill>
          <a:blip r:embed="rId9"/>
          <a:stretch>
            <a:fillRect/>
          </a:stretch>
        </p:blipFill>
        <p:spPr>
          <a:xfrm>
            <a:off x="3922947" y="979561"/>
            <a:ext cx="3334801" cy="1847248"/>
          </a:xfrm>
          <a:prstGeom prst="rect">
            <a:avLst/>
          </a:prstGeom>
        </p:spPr>
      </p:pic>
      <p:sp>
        <p:nvSpPr>
          <p:cNvPr id="14" name="TextBox 13">
            <a:extLst>
              <a:ext uri="{FF2B5EF4-FFF2-40B4-BE49-F238E27FC236}">
                <a16:creationId xmlns:a16="http://schemas.microsoft.com/office/drawing/2014/main" id="{783D9A98-6087-6C9D-2B91-2369423A03C1}"/>
              </a:ext>
            </a:extLst>
          </p:cNvPr>
          <p:cNvSpPr txBox="1"/>
          <p:nvPr/>
        </p:nvSpPr>
        <p:spPr>
          <a:xfrm>
            <a:off x="1194496" y="2995930"/>
            <a:ext cx="9673622" cy="1138773"/>
          </a:xfrm>
          <a:prstGeom prst="rect">
            <a:avLst/>
          </a:prstGeom>
          <a:noFill/>
        </p:spPr>
        <p:txBody>
          <a:bodyPr wrap="square" rtlCol="0">
            <a:spAutoFit/>
          </a:bodyPr>
          <a:lstStyle/>
          <a:p>
            <a:pPr algn="just"/>
            <a:r>
              <a:rPr lang="vi-VN" sz="3400" dirty="0">
                <a:latin typeface="Cambria" panose="02040503050406030204" pitchFamily="18" charset="0"/>
                <a:ea typeface="Cambria" panose="02040503050406030204" pitchFamily="18" charset="0"/>
              </a:rPr>
              <a:t>- D</a:t>
            </a:r>
            <a:r>
              <a:rPr lang="en-US" sz="3400" dirty="0" err="1">
                <a:latin typeface="Cambria" panose="02040503050406030204" pitchFamily="18" charset="0"/>
                <a:ea typeface="Cambria" panose="02040503050406030204" pitchFamily="18" charset="0"/>
              </a:rPr>
              <a:t>ùng</a:t>
            </a:r>
            <a:r>
              <a:rPr lang="en-US" sz="3400" dirty="0">
                <a:latin typeface="Cambria" panose="02040503050406030204" pitchFamily="18" charset="0"/>
                <a:ea typeface="Cambria" panose="02040503050406030204" pitchFamily="18" charset="0"/>
              </a:rPr>
              <a:t> </a:t>
            </a:r>
            <a:r>
              <a:rPr lang="en-US" sz="3400" dirty="0" err="1">
                <a:latin typeface="Cambria" panose="02040503050406030204" pitchFamily="18" charset="0"/>
                <a:ea typeface="Cambria" panose="02040503050406030204" pitchFamily="18" charset="0"/>
              </a:rPr>
              <a:t>hai</a:t>
            </a:r>
            <a:r>
              <a:rPr lang="en-US" sz="3400" dirty="0">
                <a:latin typeface="Cambria" panose="02040503050406030204" pitchFamily="18" charset="0"/>
                <a:ea typeface="Cambria" panose="02040503050406030204" pitchFamily="18" charset="0"/>
              </a:rPr>
              <a:t> </a:t>
            </a:r>
            <a:r>
              <a:rPr lang="en-US" sz="3400" dirty="0" err="1">
                <a:latin typeface="Cambria" panose="02040503050406030204" pitchFamily="18" charset="0"/>
                <a:ea typeface="Cambria" panose="02040503050406030204" pitchFamily="18" charset="0"/>
              </a:rPr>
              <a:t>cái</a:t>
            </a:r>
            <a:r>
              <a:rPr lang="en-US" sz="3400" dirty="0">
                <a:latin typeface="Cambria" panose="02040503050406030204" pitchFamily="18" charset="0"/>
                <a:ea typeface="Cambria" panose="02040503050406030204" pitchFamily="18" charset="0"/>
              </a:rPr>
              <a:t> </a:t>
            </a:r>
            <a:r>
              <a:rPr lang="en-US" sz="3400" dirty="0" err="1">
                <a:latin typeface="Cambria" panose="02040503050406030204" pitchFamily="18" charset="0"/>
                <a:ea typeface="Cambria" panose="02040503050406030204" pitchFamily="18" charset="0"/>
              </a:rPr>
              <a:t>kẹp</a:t>
            </a:r>
            <a:r>
              <a:rPr lang="en-US" sz="3400" dirty="0">
                <a:latin typeface="Cambria" panose="02040503050406030204" pitchFamily="18" charset="0"/>
                <a:ea typeface="Cambria" panose="02040503050406030204" pitchFamily="18" charset="0"/>
              </a:rPr>
              <a:t> </a:t>
            </a:r>
            <a:r>
              <a:rPr lang="en-US" sz="3400" dirty="0" err="1">
                <a:latin typeface="Cambria" panose="02040503050406030204" pitchFamily="18" charset="0"/>
                <a:ea typeface="Cambria" panose="02040503050406030204" pitchFamily="18" charset="0"/>
              </a:rPr>
              <a:t>dây</a:t>
            </a:r>
            <a:r>
              <a:rPr lang="en-US" sz="3400" dirty="0">
                <a:latin typeface="Cambria" panose="02040503050406030204" pitchFamily="18" charset="0"/>
                <a:ea typeface="Cambria" panose="02040503050406030204" pitchFamily="18" charset="0"/>
              </a:rPr>
              <a:t> </a:t>
            </a:r>
            <a:r>
              <a:rPr lang="en-US" sz="3400" dirty="0" err="1">
                <a:latin typeface="Cambria" panose="02040503050406030204" pitchFamily="18" charset="0"/>
                <a:ea typeface="Cambria" panose="02040503050406030204" pitchFamily="18" charset="0"/>
              </a:rPr>
              <a:t>điện</a:t>
            </a:r>
            <a:r>
              <a:rPr lang="en-US" sz="3400" dirty="0">
                <a:latin typeface="Cambria" panose="02040503050406030204" pitchFamily="18" charset="0"/>
                <a:ea typeface="Cambria" panose="02040503050406030204" pitchFamily="18" charset="0"/>
              </a:rPr>
              <a:t> </a:t>
            </a:r>
            <a:r>
              <a:rPr lang="en-US" sz="3400" dirty="0" err="1">
                <a:latin typeface="Cambria" panose="02040503050406030204" pitchFamily="18" charset="0"/>
                <a:ea typeface="Cambria" panose="02040503050406030204" pitchFamily="18" charset="0"/>
              </a:rPr>
              <a:t>kẹp</a:t>
            </a:r>
            <a:r>
              <a:rPr lang="en-US" sz="3400" dirty="0">
                <a:latin typeface="Cambria" panose="02040503050406030204" pitchFamily="18" charset="0"/>
                <a:ea typeface="Cambria" panose="02040503050406030204" pitchFamily="18" charset="0"/>
              </a:rPr>
              <a:t> </a:t>
            </a:r>
            <a:r>
              <a:rPr lang="en-US" sz="3400" dirty="0" err="1">
                <a:latin typeface="Cambria" panose="02040503050406030204" pitchFamily="18" charset="0"/>
                <a:ea typeface="Cambria" panose="02040503050406030204" pitchFamily="18" charset="0"/>
              </a:rPr>
              <a:t>vào</a:t>
            </a:r>
            <a:r>
              <a:rPr lang="en-US" sz="3400" dirty="0">
                <a:latin typeface="Cambria" panose="02040503050406030204" pitchFamily="18" charset="0"/>
                <a:ea typeface="Cambria" panose="02040503050406030204" pitchFamily="18" charset="0"/>
              </a:rPr>
              <a:t> </a:t>
            </a:r>
            <a:r>
              <a:rPr lang="en-US" sz="3400" dirty="0" err="1">
                <a:latin typeface="Cambria" panose="02040503050406030204" pitchFamily="18" charset="0"/>
                <a:ea typeface="Cambria" panose="02040503050406030204" pitchFamily="18" charset="0"/>
              </a:rPr>
              <a:t>hai</a:t>
            </a:r>
            <a:r>
              <a:rPr lang="vi-VN" sz="3400" dirty="0">
                <a:latin typeface="Cambria" panose="02040503050406030204" pitchFamily="18" charset="0"/>
                <a:ea typeface="Cambria" panose="02040503050406030204" pitchFamily="18" charset="0"/>
              </a:rPr>
              <a:t> </a:t>
            </a:r>
            <a:r>
              <a:rPr lang="en-US" sz="3400" dirty="0" err="1">
                <a:latin typeface="Cambria" panose="02040503050406030204" pitchFamily="18" charset="0"/>
                <a:ea typeface="Cambria" panose="02040503050406030204" pitchFamily="18" charset="0"/>
              </a:rPr>
              <a:t>đầu</a:t>
            </a:r>
            <a:r>
              <a:rPr lang="en-US" sz="3400" dirty="0">
                <a:latin typeface="Cambria" panose="02040503050406030204" pitchFamily="18" charset="0"/>
                <a:ea typeface="Cambria" panose="02040503050406030204" pitchFamily="18" charset="0"/>
              </a:rPr>
              <a:t> </a:t>
            </a:r>
            <a:r>
              <a:rPr lang="en-US" sz="3400" dirty="0" err="1">
                <a:latin typeface="Cambria" panose="02040503050406030204" pitchFamily="18" charset="0"/>
                <a:ea typeface="Cambria" panose="02040503050406030204" pitchFamily="18" charset="0"/>
              </a:rPr>
              <a:t>miếng</a:t>
            </a:r>
            <a:r>
              <a:rPr lang="en-US" sz="3400" dirty="0">
                <a:latin typeface="Cambria" panose="02040503050406030204" pitchFamily="18" charset="0"/>
                <a:ea typeface="Cambria" panose="02040503050406030204" pitchFamily="18" charset="0"/>
              </a:rPr>
              <a:t> </a:t>
            </a:r>
            <a:r>
              <a:rPr lang="en-US" sz="3400" dirty="0" err="1">
                <a:latin typeface="Cambria" panose="02040503050406030204" pitchFamily="18" charset="0"/>
                <a:ea typeface="Cambria" panose="02040503050406030204" pitchFamily="18" charset="0"/>
              </a:rPr>
              <a:t>bìa</a:t>
            </a:r>
            <a:r>
              <a:rPr lang="en-US" sz="3400" dirty="0">
                <a:latin typeface="Cambria" panose="02040503050406030204" pitchFamily="18" charset="0"/>
                <a:ea typeface="Cambria" panose="02040503050406030204" pitchFamily="18" charset="0"/>
              </a:rPr>
              <a:t> </a:t>
            </a:r>
            <a:r>
              <a:rPr lang="en-US" sz="3400" dirty="0" err="1">
                <a:latin typeface="Cambria" panose="02040503050406030204" pitchFamily="18" charset="0"/>
                <a:ea typeface="Cambria" panose="02040503050406030204" pitchFamily="18" charset="0"/>
              </a:rPr>
              <a:t>và</a:t>
            </a:r>
            <a:r>
              <a:rPr lang="en-US" sz="3400" dirty="0">
                <a:latin typeface="Cambria" panose="02040503050406030204" pitchFamily="18" charset="0"/>
                <a:ea typeface="Cambria" panose="02040503050406030204" pitchFamily="18" charset="0"/>
              </a:rPr>
              <a:t> </a:t>
            </a:r>
            <a:r>
              <a:rPr lang="en-US" sz="3400" dirty="0" err="1">
                <a:latin typeface="Cambria" panose="02040503050406030204" pitchFamily="18" charset="0"/>
                <a:ea typeface="Cambria" panose="02040503050406030204" pitchFamily="18" charset="0"/>
              </a:rPr>
              <a:t>đóng</a:t>
            </a:r>
            <a:r>
              <a:rPr lang="en-US" sz="3400" dirty="0">
                <a:latin typeface="Cambria" panose="02040503050406030204" pitchFamily="18" charset="0"/>
                <a:ea typeface="Cambria" panose="02040503050406030204" pitchFamily="18" charset="0"/>
              </a:rPr>
              <a:t> </a:t>
            </a:r>
            <a:r>
              <a:rPr lang="en-US" sz="3400" dirty="0" err="1">
                <a:latin typeface="Cambria" panose="02040503050406030204" pitchFamily="18" charset="0"/>
                <a:ea typeface="Cambria" panose="02040503050406030204" pitchFamily="18" charset="0"/>
              </a:rPr>
              <a:t>khoá</a:t>
            </a:r>
            <a:r>
              <a:rPr lang="en-US" sz="3400" dirty="0">
                <a:latin typeface="Cambria" panose="02040503050406030204" pitchFamily="18" charset="0"/>
                <a:ea typeface="Cambria" panose="02040503050406030204" pitchFamily="18" charset="0"/>
              </a:rPr>
              <a:t> K</a:t>
            </a:r>
            <a:r>
              <a:rPr lang="vi-VN" sz="3400" dirty="0">
                <a:latin typeface="Cambria" panose="02040503050406030204" pitchFamily="18" charset="0"/>
                <a:ea typeface="Cambria" panose="02040503050406030204" pitchFamily="18" charset="0"/>
              </a:rPr>
              <a:t> </a:t>
            </a:r>
            <a:r>
              <a:rPr lang="vi-VN" sz="3400" dirty="0">
                <a:latin typeface="Cambria" panose="02040503050406030204" pitchFamily="18" charset="0"/>
                <a:ea typeface="Cambria" panose="02040503050406030204" pitchFamily="18" charset="0"/>
                <a:sym typeface="Wingdings" panose="05000000000000000000" pitchFamily="2" charset="2"/>
              </a:rPr>
              <a:t> </a:t>
            </a:r>
            <a:r>
              <a:rPr lang="vi-VN" sz="3400" b="1" dirty="0">
                <a:latin typeface="Cambria" panose="02040503050406030204" pitchFamily="18" charset="0"/>
                <a:ea typeface="Cambria" panose="02040503050406030204" pitchFamily="18" charset="0"/>
                <a:sym typeface="Wingdings" panose="05000000000000000000" pitchFamily="2" charset="2"/>
              </a:rPr>
              <a:t>Bóng đèn không sáng.</a:t>
            </a:r>
            <a:endParaRPr lang="en-US" sz="3400" b="1"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FD3AF445-5C80-34E2-CCE5-DC07F081619A}"/>
              </a:ext>
            </a:extLst>
          </p:cNvPr>
          <p:cNvSpPr txBox="1"/>
          <p:nvPr/>
        </p:nvSpPr>
        <p:spPr>
          <a:xfrm>
            <a:off x="1403465" y="4519038"/>
            <a:ext cx="9673622" cy="646331"/>
          </a:xfrm>
          <a:prstGeom prst="rect">
            <a:avLst/>
          </a:prstGeom>
          <a:noFill/>
        </p:spPr>
        <p:txBody>
          <a:bodyPr wrap="square" rtlCol="0">
            <a:spAutoFit/>
          </a:bodyPr>
          <a:lstStyle/>
          <a:p>
            <a:pPr algn="just"/>
            <a:r>
              <a:rPr lang="vi-VN" sz="3600" b="1" dirty="0">
                <a:solidFill>
                  <a:srgbClr val="1866A8"/>
                </a:solidFill>
                <a:latin typeface="Cambria" panose="02040503050406030204" pitchFamily="18" charset="0"/>
                <a:ea typeface="Cambria" panose="02040503050406030204" pitchFamily="18" charset="0"/>
                <a:sym typeface="Wingdings" panose="05000000000000000000" pitchFamily="2" charset="2"/>
              </a:rPr>
              <a:t> Tấm bìa là vật cách điện.</a:t>
            </a:r>
            <a:endParaRPr lang="en-US" sz="3600" b="1" dirty="0">
              <a:solidFill>
                <a:srgbClr val="1866A8"/>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3D1A300-6CA1-2A66-B580-94394962C6F3}"/>
              </a:ext>
            </a:extLst>
          </p:cNvPr>
          <p:cNvGrpSpPr/>
          <p:nvPr/>
        </p:nvGrpSpPr>
        <p:grpSpPr>
          <a:xfrm>
            <a:off x="766916" y="626028"/>
            <a:ext cx="10658167" cy="1404175"/>
            <a:chOff x="975749" y="601099"/>
            <a:chExt cx="10635039" cy="867849"/>
          </a:xfrm>
        </p:grpSpPr>
        <p:sp>
          <p:nvSpPr>
            <p:cNvPr id="3" name="文本框 36">
              <a:extLst>
                <a:ext uri="{FF2B5EF4-FFF2-40B4-BE49-F238E27FC236}">
                  <a16:creationId xmlns:a16="http://schemas.microsoft.com/office/drawing/2014/main" id="{09517CFB-03F8-969B-1EA4-E68272E3D858}"/>
                </a:ext>
              </a:extLst>
            </p:cNvPr>
            <p:cNvSpPr txBox="1"/>
            <p:nvPr>
              <p:custDataLst>
                <p:tags r:id="rId4"/>
              </p:custDataLst>
            </p:nvPr>
          </p:nvSpPr>
          <p:spPr>
            <a:xfrm>
              <a:off x="975749" y="601099"/>
              <a:ext cx="10635039" cy="867849"/>
            </a:xfrm>
            <a:prstGeom prst="roundRect">
              <a:avLst>
                <a:gd name="adj" fmla="val 50000"/>
              </a:avLst>
            </a:prstGeom>
            <a:solidFill>
              <a:srgbClr val="4DA5F4"/>
            </a:solidFill>
            <a:ln w="38100">
              <a:solidFill>
                <a:schemeClr val="bg1"/>
              </a:solidFill>
            </a:ln>
            <a:effectLst/>
          </p:spPr>
          <p:txBody>
            <a:bodyPr wrap="square" rtlCol="0">
              <a:noAutofit/>
              <a:scene3d>
                <a:camera prst="orthographicFront"/>
                <a:lightRig rig="threePt" dir="t"/>
              </a:scene3d>
              <a:sp3d contourW="12700"/>
            </a:bodyPr>
            <a:lstStyle/>
            <a:p>
              <a:pPr marL="0" lvl="1" indent="0" algn="ctr"/>
              <a:endParaRPr lang="zh-CN" altLang="en-US" sz="2000" dirty="0">
                <a:solidFill>
                  <a:schemeClr val="bg1"/>
                </a:solidFill>
                <a:latin typeface="思源黑体 CN Bold" panose="020B0800000000000000" charset="-122"/>
                <a:ea typeface="思源黑体 CN Bold" panose="020B0800000000000000" charset="-122"/>
                <a:sym typeface="+mn-ea"/>
              </a:endParaRPr>
            </a:p>
          </p:txBody>
        </p:sp>
        <p:sp>
          <p:nvSpPr>
            <p:cNvPr id="4" name="TextBox 3">
              <a:extLst>
                <a:ext uri="{FF2B5EF4-FFF2-40B4-BE49-F238E27FC236}">
                  <a16:creationId xmlns:a16="http://schemas.microsoft.com/office/drawing/2014/main" id="{80669333-229F-301D-6A22-D6A44859AC3A}"/>
                </a:ext>
              </a:extLst>
            </p:cNvPr>
            <p:cNvSpPr txBox="1"/>
            <p:nvPr/>
          </p:nvSpPr>
          <p:spPr>
            <a:xfrm>
              <a:off x="1073858" y="644922"/>
              <a:ext cx="10203359" cy="817950"/>
            </a:xfrm>
            <a:prstGeom prst="rect">
              <a:avLst/>
            </a:prstGeom>
            <a:noFill/>
          </p:spPr>
          <p:txBody>
            <a:bodyPr wrap="square" rtlCol="0">
              <a:spAutoFit/>
            </a:bodyPr>
            <a:lstStyle/>
            <a:p>
              <a:pPr algn="ctr"/>
              <a:r>
                <a:rPr lang="vi-VN" sz="4000" b="1" dirty="0">
                  <a:solidFill>
                    <a:schemeClr val="accent4">
                      <a:lumMod val="40000"/>
                      <a:lumOff val="6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 Thí nghiệm tìm hiểu vật dẫn điện và vật cách điện.</a:t>
              </a:r>
              <a:endParaRPr lang="en-US" sz="4000" b="1" dirty="0">
                <a:solidFill>
                  <a:schemeClr val="accent4">
                    <a:lumMod val="40000"/>
                    <a:lumOff val="6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grpSp>
        <p:nvGrpSpPr>
          <p:cNvPr id="5" name="组合 10">
            <a:extLst>
              <a:ext uri="{FF2B5EF4-FFF2-40B4-BE49-F238E27FC236}">
                <a16:creationId xmlns:a16="http://schemas.microsoft.com/office/drawing/2014/main" id="{098DE3B5-55B9-2EF5-984C-33E5742478D8}"/>
              </a:ext>
            </a:extLst>
          </p:cNvPr>
          <p:cNvGrpSpPr/>
          <p:nvPr/>
        </p:nvGrpSpPr>
        <p:grpSpPr>
          <a:xfrm>
            <a:off x="3352800" y="2399071"/>
            <a:ext cx="7993626" cy="3033989"/>
            <a:chOff x="2483" y="4363"/>
            <a:chExt cx="14304" cy="4193"/>
          </a:xfrm>
        </p:grpSpPr>
        <p:grpSp>
          <p:nvGrpSpPr>
            <p:cNvPr id="6" name="组合 7">
              <a:extLst>
                <a:ext uri="{FF2B5EF4-FFF2-40B4-BE49-F238E27FC236}">
                  <a16:creationId xmlns:a16="http://schemas.microsoft.com/office/drawing/2014/main" id="{F7AE9F76-2C5D-6D24-705D-902991E76871}"/>
                </a:ext>
              </a:extLst>
            </p:cNvPr>
            <p:cNvGrpSpPr/>
            <p:nvPr/>
          </p:nvGrpSpPr>
          <p:grpSpPr>
            <a:xfrm>
              <a:off x="2483" y="4363"/>
              <a:ext cx="14304" cy="4193"/>
              <a:chOff x="1402" y="3140"/>
              <a:chExt cx="7068" cy="3215"/>
            </a:xfrm>
          </p:grpSpPr>
          <p:sp>
            <p:nvSpPr>
              <p:cNvPr id="10" name="圆角矩形 31">
                <a:extLst>
                  <a:ext uri="{FF2B5EF4-FFF2-40B4-BE49-F238E27FC236}">
                    <a16:creationId xmlns:a16="http://schemas.microsoft.com/office/drawing/2014/main" id="{55B0EED7-65C4-EDC3-185C-546AA19E7F34}"/>
                  </a:ext>
                </a:extLst>
              </p:cNvPr>
              <p:cNvSpPr/>
              <p:nvPr>
                <p:custDataLst>
                  <p:tags r:id="rId2"/>
                </p:custDataLst>
              </p:nvPr>
            </p:nvSpPr>
            <p:spPr>
              <a:xfrm>
                <a:off x="1402" y="3140"/>
                <a:ext cx="7068" cy="3215"/>
              </a:xfrm>
              <a:prstGeom prst="roundRect">
                <a:avLst>
                  <a:gd name="adj" fmla="val 2361"/>
                </a:avLst>
              </a:prstGeom>
              <a:noFill/>
              <a:ln w="50800">
                <a:solidFill>
                  <a:srgbClr val="4DA5F4"/>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32">
                <a:extLst>
                  <a:ext uri="{FF2B5EF4-FFF2-40B4-BE49-F238E27FC236}">
                    <a16:creationId xmlns:a16="http://schemas.microsoft.com/office/drawing/2014/main" id="{32F0019F-A613-8333-1947-4405729EEB74}"/>
                  </a:ext>
                </a:extLst>
              </p:cNvPr>
              <p:cNvSpPr/>
              <p:nvPr>
                <p:custDataLst>
                  <p:tags r:id="rId3"/>
                </p:custDataLst>
              </p:nvPr>
            </p:nvSpPr>
            <p:spPr>
              <a:xfrm>
                <a:off x="1496" y="3256"/>
                <a:ext cx="6895" cy="2984"/>
              </a:xfrm>
              <a:prstGeom prst="roundRect">
                <a:avLst>
                  <a:gd name="adj" fmla="val 2023"/>
                </a:avLst>
              </a:prstGeom>
              <a:noFill/>
              <a:ln w="12700" cmpd="sng">
                <a:solidFill>
                  <a:srgbClr val="4DA5F4"/>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PA-矩形 13">
              <a:extLst>
                <a:ext uri="{FF2B5EF4-FFF2-40B4-BE49-F238E27FC236}">
                  <a16:creationId xmlns:a16="http://schemas.microsoft.com/office/drawing/2014/main" id="{D4BC7D00-F2B2-243D-DAFF-4D86F6C6130A}"/>
                </a:ext>
              </a:extLst>
            </p:cNvPr>
            <p:cNvSpPr/>
            <p:nvPr>
              <p:custDataLst>
                <p:tags r:id="rId1"/>
              </p:custDataLst>
            </p:nvPr>
          </p:nvSpPr>
          <p:spPr>
            <a:xfrm>
              <a:off x="2973" y="4718"/>
              <a:ext cx="13084" cy="3004"/>
            </a:xfrm>
            <a:prstGeom prst="roundRect">
              <a:avLst/>
            </a:prstGeom>
            <a:ln>
              <a:noFill/>
            </a:ln>
          </p:spPr>
          <p:txBody>
            <a:bodyPr wrap="square">
              <a:noAutofit/>
            </a:bodyPr>
            <a:lstStyle/>
            <a:p>
              <a:pPr>
                <a:lnSpc>
                  <a:spcPct val="170000"/>
                </a:lnSpc>
              </a:pPr>
              <a:endParaRPr lang="zh-CN" altLang="en-US" sz="3200" dirty="0">
                <a:latin typeface="Cambria" panose="02040503050406030204" pitchFamily="18" charset="0"/>
                <a:ea typeface="思源黑体 CN Light" panose="020B0300000000000000" charset="-122"/>
                <a:sym typeface="+mn-ea"/>
              </a:endParaRPr>
            </a:p>
          </p:txBody>
        </p:sp>
      </p:grpSp>
      <p:sp>
        <p:nvSpPr>
          <p:cNvPr id="12" name="TextBox 11">
            <a:extLst>
              <a:ext uri="{FF2B5EF4-FFF2-40B4-BE49-F238E27FC236}">
                <a16:creationId xmlns:a16="http://schemas.microsoft.com/office/drawing/2014/main" id="{DA081F57-BBAC-CE0F-2CAF-5D436C00439C}"/>
              </a:ext>
            </a:extLst>
          </p:cNvPr>
          <p:cNvSpPr txBox="1"/>
          <p:nvPr/>
        </p:nvSpPr>
        <p:spPr>
          <a:xfrm>
            <a:off x="3547116" y="2439716"/>
            <a:ext cx="7632161" cy="2898101"/>
          </a:xfrm>
          <a:prstGeom prst="rect">
            <a:avLst/>
          </a:prstGeom>
          <a:noFill/>
        </p:spPr>
        <p:txBody>
          <a:bodyPr wrap="square" rtlCol="0">
            <a:spAutoFit/>
          </a:bodyPr>
          <a:lstStyle/>
          <a:p>
            <a:pPr algn="just">
              <a:lnSpc>
                <a:spcPct val="130000"/>
              </a:lnSpc>
            </a:pPr>
            <a:r>
              <a:rPr lang="vi-VN" sz="3600" b="1" dirty="0">
                <a:solidFill>
                  <a:srgbClr val="1866A8"/>
                </a:solidFill>
                <a:latin typeface="Cambria" panose="02040503050406030204" pitchFamily="18" charset="0"/>
                <a:ea typeface="Cambria" panose="02040503050406030204" pitchFamily="18" charset="0"/>
              </a:rPr>
              <a:t>Làm thế nào để biết trong các vật làm từ đồng, nhựa, sắt, da, thiếc, cao su, thuỷ tinh,… vật nào dẫn điện và vật nào cách điện?</a:t>
            </a:r>
            <a:endParaRPr lang="en-US" sz="3600" b="1" dirty="0">
              <a:solidFill>
                <a:srgbClr val="1866A8"/>
              </a:solidFill>
              <a:latin typeface="Cambria" panose="02040503050406030204" pitchFamily="18" charset="0"/>
              <a:ea typeface="Cambria" panose="02040503050406030204" pitchFamily="18" charset="0"/>
            </a:endParaRPr>
          </a:p>
        </p:txBody>
      </p:sp>
      <p:pic>
        <p:nvPicPr>
          <p:cNvPr id="14" name="Picture 13" descr="A cartoon of a person with her finger on her chin&#10;&#10;Description automatically generated">
            <a:extLst>
              <a:ext uri="{FF2B5EF4-FFF2-40B4-BE49-F238E27FC236}">
                <a16:creationId xmlns:a16="http://schemas.microsoft.com/office/drawing/2014/main" id="{C5280C05-E1DD-5B0E-0B68-41EB976698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0221" y="2642786"/>
            <a:ext cx="4159495" cy="4159495"/>
          </a:xfrm>
          <a:prstGeom prst="rect">
            <a:avLst/>
          </a:prstGeom>
        </p:spPr>
      </p:pic>
    </p:spTree>
    <p:extLst>
      <p:ext uri="{BB962C8B-B14F-4D97-AF65-F5344CB8AC3E}">
        <p14:creationId xmlns:p14="http://schemas.microsoft.com/office/powerpoint/2010/main" val="332928240"/>
      </p:ext>
    </p:extLst>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par>
                          <p:cTn id="18" fill="hold">
                            <p:stCondLst>
                              <p:cond delay="500"/>
                            </p:stCondLst>
                            <p:childTnLst>
                              <p:par>
                                <p:cTn id="19" presetID="42"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397D6F-F669-DE9B-48A7-0C871EA955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4023" y="2330246"/>
            <a:ext cx="5139382" cy="3507132"/>
          </a:xfrm>
          <a:prstGeom prst="rect">
            <a:avLst/>
          </a:prstGeom>
        </p:spPr>
      </p:pic>
      <p:sp>
        <p:nvSpPr>
          <p:cNvPr id="6" name="圆角矩形 55">
            <a:extLst>
              <a:ext uri="{FF2B5EF4-FFF2-40B4-BE49-F238E27FC236}">
                <a16:creationId xmlns:a16="http://schemas.microsoft.com/office/drawing/2014/main" id="{E9CE02F8-7CBB-A825-3AAF-2EFBE962FE49}"/>
              </a:ext>
            </a:extLst>
          </p:cNvPr>
          <p:cNvSpPr/>
          <p:nvPr/>
        </p:nvSpPr>
        <p:spPr>
          <a:xfrm>
            <a:off x="501465" y="1791622"/>
            <a:ext cx="6390948" cy="3724275"/>
          </a:xfrm>
          <a:prstGeom prst="roundRect">
            <a:avLst>
              <a:gd name="adj" fmla="val 3174"/>
            </a:avLst>
          </a:prstGeom>
          <a:noFill/>
          <a:ln w="19050" cmpd="sng">
            <a:solidFill>
              <a:srgbClr val="4DA5F4"/>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Group 8">
            <a:extLst>
              <a:ext uri="{FF2B5EF4-FFF2-40B4-BE49-F238E27FC236}">
                <a16:creationId xmlns:a16="http://schemas.microsoft.com/office/drawing/2014/main" id="{B03864E5-F524-B8B3-F9C0-6149B99669EC}"/>
              </a:ext>
            </a:extLst>
          </p:cNvPr>
          <p:cNvGrpSpPr/>
          <p:nvPr/>
        </p:nvGrpSpPr>
        <p:grpSpPr>
          <a:xfrm>
            <a:off x="1704979" y="817832"/>
            <a:ext cx="2944180" cy="848650"/>
            <a:chOff x="1704979" y="817832"/>
            <a:chExt cx="2944180" cy="848650"/>
          </a:xfrm>
        </p:grpSpPr>
        <p:sp>
          <p:nvSpPr>
            <p:cNvPr id="7" name="文本框 36">
              <a:extLst>
                <a:ext uri="{FF2B5EF4-FFF2-40B4-BE49-F238E27FC236}">
                  <a16:creationId xmlns:a16="http://schemas.microsoft.com/office/drawing/2014/main" id="{876CFD80-C33B-7F4E-F3F3-4CC92369DEC8}"/>
                </a:ext>
              </a:extLst>
            </p:cNvPr>
            <p:cNvSpPr txBox="1"/>
            <p:nvPr>
              <p:custDataLst>
                <p:tags r:id="rId1"/>
              </p:custDataLst>
            </p:nvPr>
          </p:nvSpPr>
          <p:spPr>
            <a:xfrm>
              <a:off x="1704979" y="817832"/>
              <a:ext cx="2944180" cy="848650"/>
            </a:xfrm>
            <a:prstGeom prst="roundRect">
              <a:avLst>
                <a:gd name="adj" fmla="val 50000"/>
              </a:avLst>
            </a:prstGeom>
            <a:solidFill>
              <a:srgbClr val="4DA5F4"/>
            </a:solidFill>
            <a:ln w="38100">
              <a:solidFill>
                <a:schemeClr val="bg1"/>
              </a:solidFill>
            </a:ln>
            <a:effectLst/>
          </p:spPr>
          <p:txBody>
            <a:bodyPr wrap="square" rtlCol="0">
              <a:noAutofit/>
              <a:scene3d>
                <a:camera prst="orthographicFront"/>
                <a:lightRig rig="threePt" dir="t"/>
              </a:scene3d>
              <a:sp3d contourW="12700"/>
            </a:bodyPr>
            <a:lstStyle/>
            <a:p>
              <a:pPr marL="0" lvl="1" indent="0" algn="ctr"/>
              <a:endParaRPr lang="zh-CN" altLang="en-US" sz="2000" dirty="0">
                <a:solidFill>
                  <a:schemeClr val="bg1"/>
                </a:solidFill>
                <a:latin typeface="思源黑体 CN Bold" panose="020B0800000000000000" charset="-122"/>
                <a:ea typeface="思源黑体 CN Bold" panose="020B0800000000000000" charset="-122"/>
                <a:sym typeface="+mn-ea"/>
              </a:endParaRPr>
            </a:p>
          </p:txBody>
        </p:sp>
        <p:sp>
          <p:nvSpPr>
            <p:cNvPr id="8" name="TextBox 7">
              <a:extLst>
                <a:ext uri="{FF2B5EF4-FFF2-40B4-BE49-F238E27FC236}">
                  <a16:creationId xmlns:a16="http://schemas.microsoft.com/office/drawing/2014/main" id="{AFC51789-1C8E-2F96-C5C2-53BAF8E7CC68}"/>
                </a:ext>
              </a:extLst>
            </p:cNvPr>
            <p:cNvSpPr txBox="1"/>
            <p:nvPr/>
          </p:nvSpPr>
          <p:spPr>
            <a:xfrm>
              <a:off x="1762179" y="839109"/>
              <a:ext cx="2829779" cy="707886"/>
            </a:xfrm>
            <a:prstGeom prst="rect">
              <a:avLst/>
            </a:prstGeom>
            <a:noFill/>
          </p:spPr>
          <p:txBody>
            <a:bodyPr wrap="square">
              <a:spAutoFit/>
            </a:bodyPr>
            <a:lstStyle/>
            <a:p>
              <a:pPr algn="ctr"/>
              <a:r>
                <a:rPr lang="vi-VN" sz="4000" b="1" i="0" dirty="0">
                  <a:solidFill>
                    <a:schemeClr val="accent4">
                      <a:lumMod val="20000"/>
                      <a:lumOff val="80000"/>
                    </a:schemeClr>
                  </a:solidFill>
                  <a:effectLst/>
                  <a:latin typeface="Cambria" panose="02040503050406030204" pitchFamily="18" charset="0"/>
                </a:rPr>
                <a:t>Nhiệm vụ</a:t>
              </a:r>
              <a:endParaRPr lang="en-US" sz="4000" b="1" dirty="0">
                <a:solidFill>
                  <a:schemeClr val="accent4">
                    <a:lumMod val="20000"/>
                    <a:lumOff val="80000"/>
                  </a:schemeClr>
                </a:solidFill>
                <a:latin typeface="Cambria" panose="02040503050406030204" pitchFamily="18" charset="0"/>
              </a:endParaRPr>
            </a:p>
          </p:txBody>
        </p:sp>
      </p:grpSp>
      <p:sp>
        <p:nvSpPr>
          <p:cNvPr id="10" name="TextBox 9">
            <a:extLst>
              <a:ext uri="{FF2B5EF4-FFF2-40B4-BE49-F238E27FC236}">
                <a16:creationId xmlns:a16="http://schemas.microsoft.com/office/drawing/2014/main" id="{1C385250-370A-A063-7E07-CB65BCF1FA86}"/>
              </a:ext>
            </a:extLst>
          </p:cNvPr>
          <p:cNvSpPr txBox="1"/>
          <p:nvPr/>
        </p:nvSpPr>
        <p:spPr>
          <a:xfrm>
            <a:off x="521129" y="1850614"/>
            <a:ext cx="6371284" cy="3539430"/>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 HS đề xuất câu hỏi và phương án thí nghiệm.</a:t>
            </a:r>
          </a:p>
          <a:p>
            <a:pPr algn="just"/>
            <a:r>
              <a:rPr lang="vi-VN" sz="3200" dirty="0">
                <a:latin typeface="Cambria" panose="02040503050406030204" pitchFamily="18" charset="0"/>
                <a:ea typeface="Cambria" panose="02040503050406030204" pitchFamily="18" charset="0"/>
              </a:rPr>
              <a:t>+ Đề xuất câu hỏi, chẳng hạn: </a:t>
            </a:r>
          </a:p>
          <a:p>
            <a:pPr algn="just"/>
            <a:r>
              <a:rPr lang="vi-VN" sz="3200" dirty="0">
                <a:latin typeface="Cambria" panose="02040503050406030204" pitchFamily="18" charset="0"/>
                <a:ea typeface="Cambria" panose="02040503050406030204" pitchFamily="18" charset="0"/>
              </a:rPr>
              <a:t> Cao su có dẫn điện không?</a:t>
            </a:r>
          </a:p>
          <a:p>
            <a:pPr algn="just"/>
            <a:r>
              <a:rPr lang="vi-VN" sz="3200" dirty="0">
                <a:latin typeface="Cambria" panose="02040503050406030204" pitchFamily="18" charset="0"/>
                <a:ea typeface="Cambria" panose="02040503050406030204" pitchFamily="18" charset="0"/>
              </a:rPr>
              <a:t> Thuỷ tinh có phải là vật cách điện?</a:t>
            </a:r>
          </a:p>
          <a:p>
            <a:pPr algn="just"/>
            <a:r>
              <a:rPr lang="vi-VN" sz="3200" dirty="0">
                <a:latin typeface="Cambria" panose="02040503050406030204" pitchFamily="18" charset="0"/>
                <a:ea typeface="Cambria" panose="02040503050406030204" pitchFamily="18" charset="0"/>
              </a:rPr>
              <a:t> …</a:t>
            </a:r>
          </a:p>
          <a:p>
            <a:pPr algn="just"/>
            <a:r>
              <a:rPr lang="vi-VN" sz="3200" dirty="0">
                <a:latin typeface="Cambria" panose="02040503050406030204" pitchFamily="18" charset="0"/>
                <a:ea typeface="Cambria" panose="02040503050406030204" pitchFamily="18" charset="0"/>
              </a:rPr>
              <a:t> + Đề xuất phương án thí nghiệm.</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9100793"/>
      </p:ext>
    </p:extLst>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B41EAC-AA05-FE36-817F-52D80725F9BC}"/>
              </a:ext>
            </a:extLst>
          </p:cNvPr>
          <p:cNvGrpSpPr/>
          <p:nvPr/>
        </p:nvGrpSpPr>
        <p:grpSpPr>
          <a:xfrm>
            <a:off x="2497393" y="331061"/>
            <a:ext cx="6518787" cy="888140"/>
            <a:chOff x="975749" y="601099"/>
            <a:chExt cx="10635039" cy="867849"/>
          </a:xfrm>
        </p:grpSpPr>
        <p:sp>
          <p:nvSpPr>
            <p:cNvPr id="3" name="文本框 36">
              <a:extLst>
                <a:ext uri="{FF2B5EF4-FFF2-40B4-BE49-F238E27FC236}">
                  <a16:creationId xmlns:a16="http://schemas.microsoft.com/office/drawing/2014/main" id="{A3DD7DB3-B6A0-B63A-ADE7-17617A14206C}"/>
                </a:ext>
              </a:extLst>
            </p:cNvPr>
            <p:cNvSpPr txBox="1"/>
            <p:nvPr>
              <p:custDataLst>
                <p:tags r:id="rId1"/>
              </p:custDataLst>
            </p:nvPr>
          </p:nvSpPr>
          <p:spPr>
            <a:xfrm>
              <a:off x="975749" y="601099"/>
              <a:ext cx="10635039" cy="867849"/>
            </a:xfrm>
            <a:prstGeom prst="roundRect">
              <a:avLst>
                <a:gd name="adj" fmla="val 50000"/>
              </a:avLst>
            </a:prstGeom>
            <a:solidFill>
              <a:srgbClr val="4DA5F4"/>
            </a:solidFill>
            <a:ln w="38100">
              <a:solidFill>
                <a:schemeClr val="bg1"/>
              </a:solidFill>
            </a:ln>
            <a:effectLst/>
          </p:spPr>
          <p:txBody>
            <a:bodyPr wrap="square" rtlCol="0">
              <a:noAutofit/>
              <a:scene3d>
                <a:camera prst="orthographicFront"/>
                <a:lightRig rig="threePt" dir="t"/>
              </a:scene3d>
              <a:sp3d contourW="12700"/>
            </a:bodyPr>
            <a:lstStyle/>
            <a:p>
              <a:pPr marL="0" lvl="1" indent="0" algn="ctr"/>
              <a:endParaRPr lang="zh-CN" altLang="en-US" sz="2000" dirty="0">
                <a:solidFill>
                  <a:schemeClr val="bg1"/>
                </a:solidFill>
                <a:latin typeface="思源黑体 CN Bold" panose="020B0800000000000000" charset="-122"/>
                <a:ea typeface="思源黑体 CN Bold" panose="020B0800000000000000" charset="-122"/>
                <a:sym typeface="+mn-ea"/>
              </a:endParaRPr>
            </a:p>
          </p:txBody>
        </p:sp>
        <p:sp>
          <p:nvSpPr>
            <p:cNvPr id="4" name="TextBox 3">
              <a:extLst>
                <a:ext uri="{FF2B5EF4-FFF2-40B4-BE49-F238E27FC236}">
                  <a16:creationId xmlns:a16="http://schemas.microsoft.com/office/drawing/2014/main" id="{5F1AE942-6CBE-B9D1-AC47-870A39B9E31B}"/>
                </a:ext>
              </a:extLst>
            </p:cNvPr>
            <p:cNvSpPr txBox="1"/>
            <p:nvPr/>
          </p:nvSpPr>
          <p:spPr>
            <a:xfrm>
              <a:off x="1073858" y="644922"/>
              <a:ext cx="10203359" cy="437508"/>
            </a:xfrm>
            <a:prstGeom prst="rect">
              <a:avLst/>
            </a:prstGeom>
            <a:noFill/>
          </p:spPr>
          <p:txBody>
            <a:bodyPr wrap="square" rtlCol="0">
              <a:spAutoFit/>
            </a:bodyPr>
            <a:lstStyle/>
            <a:p>
              <a:pPr algn="ctr"/>
              <a:r>
                <a:rPr lang="vi-VN" sz="4000" b="1" dirty="0">
                  <a:solidFill>
                    <a:schemeClr val="accent4">
                      <a:lumMod val="40000"/>
                      <a:lumOff val="6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Phương án thí nghiệm</a:t>
              </a:r>
              <a:endParaRPr lang="en-US" sz="4000" b="1" dirty="0">
                <a:solidFill>
                  <a:schemeClr val="accent4">
                    <a:lumMod val="40000"/>
                    <a:lumOff val="6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EA8B3183-42F5-C685-756D-662639043B74}"/>
              </a:ext>
            </a:extLst>
          </p:cNvPr>
          <p:cNvSpPr txBox="1"/>
          <p:nvPr/>
        </p:nvSpPr>
        <p:spPr>
          <a:xfrm>
            <a:off x="438689" y="1264049"/>
            <a:ext cx="11100600" cy="5058693"/>
          </a:xfrm>
          <a:prstGeom prst="rect">
            <a:avLst/>
          </a:prstGeom>
          <a:noFill/>
        </p:spPr>
        <p:txBody>
          <a:bodyPr wrap="square" rtlCol="0">
            <a:spAutoFit/>
          </a:bodyPr>
          <a:lstStyle/>
          <a:p>
            <a:pPr>
              <a:lnSpc>
                <a:spcPct val="130000"/>
              </a:lnSpc>
            </a:pPr>
            <a:r>
              <a:rPr lang="en-US" sz="3600" b="1" dirty="0" err="1">
                <a:latin typeface="Cambria" panose="02040503050406030204" pitchFamily="18" charset="0"/>
                <a:ea typeface="Cambria" panose="02040503050406030204" pitchFamily="18" charset="0"/>
              </a:rPr>
              <a:t>Chuẩn</a:t>
            </a:r>
            <a:r>
              <a:rPr lang="en-US" sz="3600" b="1" dirty="0">
                <a:latin typeface="Cambria" panose="02040503050406030204" pitchFamily="18" charset="0"/>
                <a:ea typeface="Cambria" panose="02040503050406030204" pitchFamily="18" charset="0"/>
              </a:rPr>
              <a:t> </a:t>
            </a:r>
            <a:r>
              <a:rPr lang="vi-VN" sz="3600" b="1" dirty="0">
                <a:latin typeface="Cambria" panose="02040503050406030204" pitchFamily="18" charset="0"/>
                <a:ea typeface="Cambria" panose="02040503050406030204" pitchFamily="18" charset="0"/>
              </a:rPr>
              <a:t>b</a:t>
            </a:r>
            <a:r>
              <a:rPr lang="en-US" sz="3600" b="1" dirty="0">
                <a:latin typeface="Cambria" panose="02040503050406030204" pitchFamily="18" charset="0"/>
                <a:ea typeface="Cambria" panose="02040503050406030204" pitchFamily="18" charset="0"/>
              </a:rPr>
              <a:t>ị</a:t>
            </a:r>
            <a:r>
              <a:rPr lang="vi-VN" sz="3600" b="1" dirty="0">
                <a:latin typeface="Cambria" panose="02040503050406030204" pitchFamily="18" charset="0"/>
                <a:ea typeface="Cambria" panose="02040503050406030204" pitchFamily="18" charset="0"/>
              </a:rPr>
              <a:t>:</a:t>
            </a:r>
            <a:endParaRPr lang="en-US" sz="3600" b="1" dirty="0">
              <a:latin typeface="Cambria" panose="02040503050406030204" pitchFamily="18" charset="0"/>
              <a:ea typeface="Cambria" panose="02040503050406030204" pitchFamily="18" charset="0"/>
            </a:endParaRPr>
          </a:p>
          <a:p>
            <a:pPr lvl="1">
              <a:lnSpc>
                <a:spcPct val="130000"/>
              </a:lnSpc>
            </a:pPr>
            <a:r>
              <a:rPr lang="vi-VN"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nguồn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điện</a:t>
            </a:r>
            <a:r>
              <a:rPr lang="en-US" sz="3600" dirty="0">
                <a:latin typeface="Cambria" panose="02040503050406030204" pitchFamily="18" charset="0"/>
                <a:ea typeface="Cambria" panose="02040503050406030204" pitchFamily="18" charset="0"/>
              </a:rPr>
              <a:t> (pin 1.5V </a:t>
            </a:r>
            <a:r>
              <a:rPr lang="en-US" sz="3600" dirty="0" err="1">
                <a:latin typeface="Cambria" panose="02040503050406030204" pitchFamily="18" charset="0"/>
                <a:ea typeface="Cambria" panose="02040503050406030204" pitchFamily="18" charset="0"/>
              </a:rPr>
              <a:t>hoặc</a:t>
            </a:r>
            <a:r>
              <a:rPr lang="en-US" sz="3600" dirty="0">
                <a:latin typeface="Cambria" panose="02040503050406030204" pitchFamily="18" charset="0"/>
                <a:ea typeface="Cambria" panose="02040503050406030204" pitchFamily="18" charset="0"/>
              </a:rPr>
              <a:t> 9V)</a:t>
            </a:r>
          </a:p>
          <a:p>
            <a:pPr lvl="1">
              <a:lnSpc>
                <a:spcPct val="130000"/>
              </a:lnSpc>
            </a:pPr>
            <a:r>
              <a:rPr lang="vi-VN"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bóng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đèn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nhỏ</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bóng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đèn</a:t>
            </a:r>
            <a:r>
              <a:rPr lang="en-US" sz="3600" dirty="0">
                <a:latin typeface="Cambria" panose="02040503050406030204" pitchFamily="18" charset="0"/>
                <a:ea typeface="Cambria" panose="02040503050406030204" pitchFamily="18" charset="0"/>
              </a:rPr>
              <a:t> LED)</a:t>
            </a:r>
            <a:endParaRPr lang="vi-VN" sz="3600" dirty="0">
              <a:latin typeface="Cambria" panose="02040503050406030204" pitchFamily="18" charset="0"/>
              <a:ea typeface="Cambria" panose="02040503050406030204" pitchFamily="18" charset="0"/>
            </a:endParaRPr>
          </a:p>
          <a:p>
            <a:pPr lvl="1">
              <a:lnSpc>
                <a:spcPct val="130000"/>
              </a:lnSpc>
            </a:pPr>
            <a:r>
              <a:rPr lang="vi-VN" sz="3600" dirty="0">
                <a:latin typeface="Cambria" panose="02040503050406030204" pitchFamily="18" charset="0"/>
                <a:ea typeface="Cambria" panose="02040503050406030204" pitchFamily="18" charset="0"/>
              </a:rPr>
              <a:t>- Một công tắc (khóa K)</a:t>
            </a:r>
            <a:endParaRPr lang="en-US" sz="3600" dirty="0">
              <a:latin typeface="Cambria" panose="02040503050406030204" pitchFamily="18" charset="0"/>
              <a:ea typeface="Cambria" panose="02040503050406030204" pitchFamily="18" charset="0"/>
            </a:endParaRPr>
          </a:p>
          <a:p>
            <a:pPr lvl="1">
              <a:lnSpc>
                <a:spcPct val="130000"/>
              </a:lnSpc>
            </a:pPr>
            <a:r>
              <a:rPr lang="vi-VN"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Dây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dẫn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điện</a:t>
            </a:r>
            <a:endParaRPr lang="en-US" sz="3600" dirty="0">
              <a:latin typeface="Cambria" panose="02040503050406030204" pitchFamily="18" charset="0"/>
              <a:ea typeface="Cambria" panose="02040503050406030204" pitchFamily="18" charset="0"/>
            </a:endParaRPr>
          </a:p>
          <a:p>
            <a:pPr lvl="1">
              <a:lnSpc>
                <a:spcPct val="130000"/>
              </a:lnSpc>
            </a:pPr>
            <a:r>
              <a:rPr lang="vi-VN"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phẩm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cần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kiểm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ví</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dụ</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kim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loại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nhựa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gỗ</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cao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giấy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vải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đồng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nhôm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thủy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tinh</a:t>
            </a:r>
            <a:r>
              <a:rPr lang="en-US" sz="3600" dirty="0">
                <a:latin typeface="Cambria" panose="02040503050406030204" pitchFamily="18" charset="0"/>
                <a:ea typeface="Cambria" panose="02040503050406030204" pitchFamily="18" charset="0"/>
              </a:rPr>
              <a:t>, v.v.)</a:t>
            </a:r>
          </a:p>
        </p:txBody>
      </p:sp>
    </p:spTree>
    <p:extLst>
      <p:ext uri="{BB962C8B-B14F-4D97-AF65-F5344CB8AC3E}">
        <p14:creationId xmlns:p14="http://schemas.microsoft.com/office/powerpoint/2010/main" val="2487820636"/>
      </p:ext>
    </p:extLst>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B47308E-3FCD-85F1-27E6-EE0165EBF3AB}"/>
              </a:ext>
            </a:extLst>
          </p:cNvPr>
          <p:cNvGrpSpPr/>
          <p:nvPr/>
        </p:nvGrpSpPr>
        <p:grpSpPr>
          <a:xfrm>
            <a:off x="462817" y="1617785"/>
            <a:ext cx="2275655" cy="3432458"/>
            <a:chOff x="632108" y="3289977"/>
            <a:chExt cx="1748401" cy="2850591"/>
          </a:xfrm>
        </p:grpSpPr>
        <p:pic>
          <p:nvPicPr>
            <p:cNvPr id="3" name="Picture 2">
              <a:extLst>
                <a:ext uri="{FF2B5EF4-FFF2-40B4-BE49-F238E27FC236}">
                  <a16:creationId xmlns:a16="http://schemas.microsoft.com/office/drawing/2014/main" id="{61B7891C-A849-3D8A-0127-1A482461FB71}"/>
                </a:ext>
              </a:extLst>
            </p:cNvPr>
            <p:cNvPicPr>
              <a:picLocks noChangeAspect="1"/>
            </p:cNvPicPr>
            <p:nvPr/>
          </p:nvPicPr>
          <p:blipFill>
            <a:blip r:embed="rId2"/>
            <a:srcRect b="1190"/>
            <a:stretch/>
          </p:blipFill>
          <p:spPr>
            <a:xfrm>
              <a:off x="850365" y="3289977"/>
              <a:ext cx="1280512" cy="2014452"/>
            </a:xfrm>
            <a:prstGeom prst="rect">
              <a:avLst/>
            </a:prstGeom>
          </p:spPr>
        </p:pic>
        <p:sp>
          <p:nvSpPr>
            <p:cNvPr id="4" name="TextBox 3">
              <a:extLst>
                <a:ext uri="{FF2B5EF4-FFF2-40B4-BE49-F238E27FC236}">
                  <a16:creationId xmlns:a16="http://schemas.microsoft.com/office/drawing/2014/main" id="{37513340-4E5B-B629-6A63-C135630DA90A}"/>
                </a:ext>
              </a:extLst>
            </p:cNvPr>
            <p:cNvSpPr txBox="1"/>
            <p:nvPr/>
          </p:nvSpPr>
          <p:spPr>
            <a:xfrm>
              <a:off x="632108" y="5555793"/>
              <a:ext cx="1748401" cy="584775"/>
            </a:xfrm>
            <a:prstGeom prst="rect">
              <a:avLst/>
            </a:prstGeom>
            <a:noFill/>
          </p:spPr>
          <p:txBody>
            <a:bodyPr wrap="square" rtlCol="0">
              <a:spAutoFit/>
            </a:bodyPr>
            <a:lstStyle/>
            <a:p>
              <a:pPr algn="ctr"/>
              <a:r>
                <a:rPr lang="vi-VN" sz="3200" b="1" dirty="0">
                  <a:solidFill>
                    <a:schemeClr val="accent5">
                      <a:lumMod val="50000"/>
                    </a:schemeClr>
                  </a:solidFill>
                </a:rPr>
                <a:t>Một pin</a:t>
              </a:r>
              <a:endParaRPr lang="en-US" sz="3200" b="1" dirty="0">
                <a:solidFill>
                  <a:schemeClr val="accent5">
                    <a:lumMod val="50000"/>
                  </a:schemeClr>
                </a:solidFill>
              </a:endParaRPr>
            </a:p>
          </p:txBody>
        </p:sp>
      </p:grpSp>
      <p:grpSp>
        <p:nvGrpSpPr>
          <p:cNvPr id="5" name="Group 4">
            <a:extLst>
              <a:ext uri="{FF2B5EF4-FFF2-40B4-BE49-F238E27FC236}">
                <a16:creationId xmlns:a16="http://schemas.microsoft.com/office/drawing/2014/main" id="{9D5258D6-3C18-087B-D62B-95028E87F9B0}"/>
              </a:ext>
            </a:extLst>
          </p:cNvPr>
          <p:cNvGrpSpPr/>
          <p:nvPr/>
        </p:nvGrpSpPr>
        <p:grpSpPr>
          <a:xfrm>
            <a:off x="3079282" y="1276563"/>
            <a:ext cx="2249785" cy="4304873"/>
            <a:chOff x="2913234" y="2384208"/>
            <a:chExt cx="2249785" cy="4304873"/>
          </a:xfrm>
        </p:grpSpPr>
        <p:pic>
          <p:nvPicPr>
            <p:cNvPr id="6" name="Picture 5">
              <a:extLst>
                <a:ext uri="{FF2B5EF4-FFF2-40B4-BE49-F238E27FC236}">
                  <a16:creationId xmlns:a16="http://schemas.microsoft.com/office/drawing/2014/main" id="{D112D526-B218-090F-CAA5-AFFE655ED8F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35" b="91355" l="9865" r="89942">
                          <a14:foregroundMark x1="44681" y1="88129" x2="54739" y2="91355"/>
                        </a14:backgroundRemoval>
                      </a14:imgEffect>
                    </a14:imgLayer>
                  </a14:imgProps>
                </a:ext>
              </a:extLst>
            </a:blip>
            <a:stretch>
              <a:fillRect/>
            </a:stretch>
          </p:blipFill>
          <p:spPr>
            <a:xfrm>
              <a:off x="3058899" y="2384208"/>
              <a:ext cx="2104120" cy="3154146"/>
            </a:xfrm>
            <a:prstGeom prst="rect">
              <a:avLst/>
            </a:prstGeom>
          </p:spPr>
        </p:pic>
        <p:sp>
          <p:nvSpPr>
            <p:cNvPr id="7" name="TextBox 6">
              <a:extLst>
                <a:ext uri="{FF2B5EF4-FFF2-40B4-BE49-F238E27FC236}">
                  <a16:creationId xmlns:a16="http://schemas.microsoft.com/office/drawing/2014/main" id="{7EF3E123-A8A1-FE7D-9B3A-06ECEC83C6A7}"/>
                </a:ext>
              </a:extLst>
            </p:cNvPr>
            <p:cNvSpPr txBox="1"/>
            <p:nvPr/>
          </p:nvSpPr>
          <p:spPr>
            <a:xfrm>
              <a:off x="2913234" y="5488752"/>
              <a:ext cx="2249785" cy="1200329"/>
            </a:xfrm>
            <a:prstGeom prst="rect">
              <a:avLst/>
            </a:prstGeom>
            <a:noFill/>
          </p:spPr>
          <p:txBody>
            <a:bodyPr wrap="square" rtlCol="0">
              <a:spAutoFit/>
            </a:bodyPr>
            <a:lstStyle/>
            <a:p>
              <a:pPr algn="ctr"/>
              <a:r>
                <a:rPr lang="vi-VN" sz="3600" b="1" dirty="0">
                  <a:solidFill>
                    <a:schemeClr val="accent1">
                      <a:lumMod val="75000"/>
                    </a:schemeClr>
                  </a:solidFill>
                  <a:latin typeface="Cambria" panose="02040503050406030204" pitchFamily="18" charset="0"/>
                  <a:ea typeface="Cambria" panose="02040503050406030204" pitchFamily="18" charset="0"/>
                </a:rPr>
                <a:t>Một bóng đèn </a:t>
              </a:r>
            </a:p>
          </p:txBody>
        </p:sp>
      </p:grpSp>
      <p:grpSp>
        <p:nvGrpSpPr>
          <p:cNvPr id="8" name="Group 7">
            <a:extLst>
              <a:ext uri="{FF2B5EF4-FFF2-40B4-BE49-F238E27FC236}">
                <a16:creationId xmlns:a16="http://schemas.microsoft.com/office/drawing/2014/main" id="{7E44600C-0981-8395-6CD0-D059362E2EC1}"/>
              </a:ext>
            </a:extLst>
          </p:cNvPr>
          <p:cNvGrpSpPr/>
          <p:nvPr/>
        </p:nvGrpSpPr>
        <p:grpSpPr>
          <a:xfrm>
            <a:off x="5580886" y="1947050"/>
            <a:ext cx="2950979" cy="3634386"/>
            <a:chOff x="5500813" y="3051258"/>
            <a:chExt cx="2950979" cy="3634386"/>
          </a:xfrm>
        </p:grpSpPr>
        <p:pic>
          <p:nvPicPr>
            <p:cNvPr id="9" name="Picture 8">
              <a:extLst>
                <a:ext uri="{FF2B5EF4-FFF2-40B4-BE49-F238E27FC236}">
                  <a16:creationId xmlns:a16="http://schemas.microsoft.com/office/drawing/2014/main" id="{0D690D87-4905-484D-BE1F-1D5D1906D2F3}"/>
                </a:ext>
              </a:extLst>
            </p:cNvPr>
            <p:cNvPicPr>
              <a:picLocks noChangeAspect="1"/>
            </p:cNvPicPr>
            <p:nvPr/>
          </p:nvPicPr>
          <p:blipFill>
            <a:blip r:embed="rId5"/>
            <a:stretch>
              <a:fillRect/>
            </a:stretch>
          </p:blipFill>
          <p:spPr>
            <a:xfrm>
              <a:off x="5684626" y="3051258"/>
              <a:ext cx="2767166" cy="2253171"/>
            </a:xfrm>
            <a:prstGeom prst="rect">
              <a:avLst/>
            </a:prstGeom>
          </p:spPr>
        </p:pic>
        <p:sp>
          <p:nvSpPr>
            <p:cNvPr id="10" name="TextBox 9">
              <a:extLst>
                <a:ext uri="{FF2B5EF4-FFF2-40B4-BE49-F238E27FC236}">
                  <a16:creationId xmlns:a16="http://schemas.microsoft.com/office/drawing/2014/main" id="{D23E53BB-EDC3-2977-6818-58D604F79970}"/>
                </a:ext>
              </a:extLst>
            </p:cNvPr>
            <p:cNvSpPr txBox="1"/>
            <p:nvPr/>
          </p:nvSpPr>
          <p:spPr>
            <a:xfrm>
              <a:off x="5500813" y="5485315"/>
              <a:ext cx="2472574" cy="1200329"/>
            </a:xfrm>
            <a:prstGeom prst="rect">
              <a:avLst/>
            </a:prstGeom>
            <a:noFill/>
          </p:spPr>
          <p:txBody>
            <a:bodyPr wrap="square" rtlCol="0">
              <a:spAutoFit/>
            </a:bodyPr>
            <a:lstStyle/>
            <a:p>
              <a:pPr algn="ctr"/>
              <a:r>
                <a:rPr lang="vi-VN" sz="3600" b="1" dirty="0">
                  <a:solidFill>
                    <a:schemeClr val="accent1">
                      <a:lumMod val="75000"/>
                    </a:schemeClr>
                  </a:solidFill>
                  <a:latin typeface="Cambria" panose="02040503050406030204" pitchFamily="18" charset="0"/>
                  <a:ea typeface="Cambria" panose="02040503050406030204" pitchFamily="18" charset="0"/>
                </a:rPr>
                <a:t>Một công tắc</a:t>
              </a:r>
            </a:p>
          </p:txBody>
        </p:sp>
      </p:grpSp>
      <p:grpSp>
        <p:nvGrpSpPr>
          <p:cNvPr id="11" name="Group 10">
            <a:extLst>
              <a:ext uri="{FF2B5EF4-FFF2-40B4-BE49-F238E27FC236}">
                <a16:creationId xmlns:a16="http://schemas.microsoft.com/office/drawing/2014/main" id="{0838923B-1911-F57D-66BE-35D697882FB2}"/>
              </a:ext>
            </a:extLst>
          </p:cNvPr>
          <p:cNvGrpSpPr/>
          <p:nvPr/>
        </p:nvGrpSpPr>
        <p:grpSpPr>
          <a:xfrm>
            <a:off x="8613927" y="2547215"/>
            <a:ext cx="3290510" cy="3034221"/>
            <a:chOff x="8375043" y="3654858"/>
            <a:chExt cx="3290510" cy="3034221"/>
          </a:xfrm>
        </p:grpSpPr>
        <p:pic>
          <p:nvPicPr>
            <p:cNvPr id="12" name="Picture 11">
              <a:extLst>
                <a:ext uri="{FF2B5EF4-FFF2-40B4-BE49-F238E27FC236}">
                  <a16:creationId xmlns:a16="http://schemas.microsoft.com/office/drawing/2014/main" id="{F2E4B351-3555-ABC2-61A5-A96C02BED004}"/>
                </a:ext>
              </a:extLst>
            </p:cNvPr>
            <p:cNvPicPr>
              <a:picLocks noChangeAspect="1"/>
            </p:cNvPicPr>
            <p:nvPr/>
          </p:nvPicPr>
          <p:blipFill>
            <a:blip r:embed="rId6"/>
            <a:stretch>
              <a:fillRect/>
            </a:stretch>
          </p:blipFill>
          <p:spPr>
            <a:xfrm>
              <a:off x="8375043" y="3654858"/>
              <a:ext cx="3290510" cy="1764645"/>
            </a:xfrm>
            <a:prstGeom prst="rect">
              <a:avLst/>
            </a:prstGeom>
          </p:spPr>
        </p:pic>
        <p:sp>
          <p:nvSpPr>
            <p:cNvPr id="13" name="TextBox 12">
              <a:extLst>
                <a:ext uri="{FF2B5EF4-FFF2-40B4-BE49-F238E27FC236}">
                  <a16:creationId xmlns:a16="http://schemas.microsoft.com/office/drawing/2014/main" id="{E9DCD4A6-D42C-078A-E1AF-136E4C662BC1}"/>
                </a:ext>
              </a:extLst>
            </p:cNvPr>
            <p:cNvSpPr txBox="1"/>
            <p:nvPr/>
          </p:nvSpPr>
          <p:spPr>
            <a:xfrm>
              <a:off x="8573250" y="5488750"/>
              <a:ext cx="2774987" cy="1200329"/>
            </a:xfrm>
            <a:prstGeom prst="rect">
              <a:avLst/>
            </a:prstGeom>
            <a:noFill/>
          </p:spPr>
          <p:txBody>
            <a:bodyPr wrap="square" rtlCol="0">
              <a:spAutoFit/>
            </a:bodyPr>
            <a:lstStyle/>
            <a:p>
              <a:pPr algn="ctr"/>
              <a:r>
                <a:rPr lang="vi-VN" sz="3600" b="1" dirty="0">
                  <a:solidFill>
                    <a:schemeClr val="accent1">
                      <a:lumMod val="75000"/>
                    </a:schemeClr>
                  </a:solidFill>
                  <a:latin typeface="Cambria" panose="02040503050406030204" pitchFamily="18" charset="0"/>
                  <a:ea typeface="Cambria" panose="02040503050406030204" pitchFamily="18" charset="0"/>
                </a:rPr>
                <a:t>Bốn đoạn dây dẫn</a:t>
              </a:r>
            </a:p>
          </p:txBody>
        </p:sp>
      </p:grpSp>
    </p:spTree>
    <p:extLst>
      <p:ext uri="{BB962C8B-B14F-4D97-AF65-F5344CB8AC3E}">
        <p14:creationId xmlns:p14="http://schemas.microsoft.com/office/powerpoint/2010/main" val="410929565"/>
      </p:ext>
    </p:extLst>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1077AFE-5B3E-5B9B-BD4D-AC5F9947E84A}"/>
              </a:ext>
            </a:extLst>
          </p:cNvPr>
          <p:cNvGrpSpPr/>
          <p:nvPr/>
        </p:nvGrpSpPr>
        <p:grpSpPr>
          <a:xfrm>
            <a:off x="1945133" y="5773258"/>
            <a:ext cx="7713407" cy="748395"/>
            <a:chOff x="975749" y="601099"/>
            <a:chExt cx="10635039" cy="867849"/>
          </a:xfrm>
        </p:grpSpPr>
        <p:sp>
          <p:nvSpPr>
            <p:cNvPr id="12" name="文本框 36">
              <a:extLst>
                <a:ext uri="{FF2B5EF4-FFF2-40B4-BE49-F238E27FC236}">
                  <a16:creationId xmlns:a16="http://schemas.microsoft.com/office/drawing/2014/main" id="{19864869-A448-5DC5-8286-377B81C1FDC4}"/>
                </a:ext>
              </a:extLst>
            </p:cNvPr>
            <p:cNvSpPr txBox="1"/>
            <p:nvPr>
              <p:custDataLst>
                <p:tags r:id="rId1"/>
              </p:custDataLst>
            </p:nvPr>
          </p:nvSpPr>
          <p:spPr>
            <a:xfrm>
              <a:off x="975749" y="601099"/>
              <a:ext cx="10635039" cy="867849"/>
            </a:xfrm>
            <a:prstGeom prst="roundRect">
              <a:avLst>
                <a:gd name="adj" fmla="val 50000"/>
              </a:avLst>
            </a:prstGeom>
            <a:solidFill>
              <a:srgbClr val="4DA5F4"/>
            </a:solidFill>
            <a:ln w="38100">
              <a:solidFill>
                <a:schemeClr val="bg1"/>
              </a:solidFill>
            </a:ln>
            <a:effectLst/>
          </p:spPr>
          <p:txBody>
            <a:bodyPr wrap="square" rtlCol="0">
              <a:noAutofit/>
              <a:scene3d>
                <a:camera prst="orthographicFront"/>
                <a:lightRig rig="threePt" dir="t"/>
              </a:scene3d>
              <a:sp3d contourW="12700"/>
            </a:bodyPr>
            <a:lstStyle/>
            <a:p>
              <a:pPr marL="0" lvl="1" indent="0" algn="ctr"/>
              <a:endParaRPr lang="zh-CN" altLang="en-US" sz="2000" dirty="0">
                <a:solidFill>
                  <a:schemeClr val="bg1"/>
                </a:solidFill>
                <a:latin typeface="思源黑体 CN Bold" panose="020B0800000000000000" charset="-122"/>
                <a:ea typeface="思源黑体 CN Bold" panose="020B0800000000000000" charset="-122"/>
                <a:sym typeface="+mn-ea"/>
              </a:endParaRPr>
            </a:p>
          </p:txBody>
        </p:sp>
        <p:sp>
          <p:nvSpPr>
            <p:cNvPr id="13" name="TextBox 12">
              <a:extLst>
                <a:ext uri="{FF2B5EF4-FFF2-40B4-BE49-F238E27FC236}">
                  <a16:creationId xmlns:a16="http://schemas.microsoft.com/office/drawing/2014/main" id="{9A06EB15-CA0C-447D-741A-986BD574A94D}"/>
                </a:ext>
              </a:extLst>
            </p:cNvPr>
            <p:cNvSpPr txBox="1"/>
            <p:nvPr/>
          </p:nvSpPr>
          <p:spPr>
            <a:xfrm>
              <a:off x="1073858" y="644922"/>
              <a:ext cx="10203360" cy="691713"/>
            </a:xfrm>
            <a:prstGeom prst="rect">
              <a:avLst/>
            </a:prstGeom>
            <a:noFill/>
          </p:spPr>
          <p:txBody>
            <a:bodyPr wrap="square" rtlCol="0">
              <a:spAutoFit/>
            </a:bodyPr>
            <a:lstStyle/>
            <a:p>
              <a:pPr algn="ctr"/>
              <a:r>
                <a:rPr lang="vi-VN" sz="4000" b="1" dirty="0">
                  <a:solidFill>
                    <a:schemeClr val="accent4">
                      <a:lumMod val="40000"/>
                      <a:lumOff val="6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Các vật phẩm cần kiểm tra</a:t>
              </a:r>
              <a:endParaRPr lang="en-US" sz="4000" b="1" dirty="0">
                <a:solidFill>
                  <a:schemeClr val="accent4">
                    <a:lumMod val="40000"/>
                    <a:lumOff val="6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90E12531-97BE-7FC4-2835-446748291361}"/>
              </a:ext>
            </a:extLst>
          </p:cNvPr>
          <p:cNvGrpSpPr/>
          <p:nvPr/>
        </p:nvGrpSpPr>
        <p:grpSpPr>
          <a:xfrm>
            <a:off x="571865" y="844930"/>
            <a:ext cx="3227300" cy="1096451"/>
            <a:chOff x="571865" y="844930"/>
            <a:chExt cx="3227300" cy="1096451"/>
          </a:xfrm>
        </p:grpSpPr>
        <p:pic>
          <p:nvPicPr>
            <p:cNvPr id="15" name="Picture 14" descr="A set of metal rods&#10;&#10;Description automatically generated">
              <a:extLst>
                <a:ext uri="{FF2B5EF4-FFF2-40B4-BE49-F238E27FC236}">
                  <a16:creationId xmlns:a16="http://schemas.microsoft.com/office/drawing/2014/main" id="{CD944894-9D89-EBB0-A98E-60B351513C31}"/>
                </a:ext>
              </a:extLst>
            </p:cNvPr>
            <p:cNvPicPr>
              <a:picLocks noChangeAspect="1"/>
            </p:cNvPicPr>
            <p:nvPr/>
          </p:nvPicPr>
          <p:blipFill>
            <a:blip r:embed="rId3" cstate="print">
              <a:extLst>
                <a:ext uri="{28A0092B-C50C-407E-A947-70E740481C1C}">
                  <a14:useLocalDpi xmlns:a14="http://schemas.microsoft.com/office/drawing/2010/main" val="0"/>
                </a:ext>
              </a:extLst>
            </a:blip>
            <a:srcRect l="65492" r="16388"/>
            <a:stretch/>
          </p:blipFill>
          <p:spPr>
            <a:xfrm rot="16200000">
              <a:off x="1893127" y="-476332"/>
              <a:ext cx="584775" cy="3227300"/>
            </a:xfrm>
            <a:prstGeom prst="rect">
              <a:avLst/>
            </a:prstGeom>
          </p:spPr>
        </p:pic>
        <p:sp>
          <p:nvSpPr>
            <p:cNvPr id="14" name="TextBox 13">
              <a:extLst>
                <a:ext uri="{FF2B5EF4-FFF2-40B4-BE49-F238E27FC236}">
                  <a16:creationId xmlns:a16="http://schemas.microsoft.com/office/drawing/2014/main" id="{09B304BD-3638-A9F5-580F-51386CB34556}"/>
                </a:ext>
              </a:extLst>
            </p:cNvPr>
            <p:cNvSpPr txBox="1"/>
            <p:nvPr/>
          </p:nvSpPr>
          <p:spPr>
            <a:xfrm>
              <a:off x="696653" y="1356606"/>
              <a:ext cx="2977721" cy="584775"/>
            </a:xfrm>
            <a:prstGeom prst="rect">
              <a:avLst/>
            </a:prstGeom>
            <a:noFill/>
          </p:spPr>
          <p:txBody>
            <a:bodyPr wrap="square" rtlCol="0">
              <a:spAutoFit/>
            </a:bodyPr>
            <a:lstStyle/>
            <a:p>
              <a:pPr algn="ctr"/>
              <a:r>
                <a:rPr lang="vi-VN" sz="3200" b="1" dirty="0">
                  <a:solidFill>
                    <a:schemeClr val="accent1">
                      <a:lumMod val="75000"/>
                    </a:schemeClr>
                  </a:solidFill>
                  <a:latin typeface="Cambria" panose="02040503050406030204" pitchFamily="18" charset="0"/>
                  <a:ea typeface="Cambria" panose="02040503050406030204" pitchFamily="18" charset="0"/>
                </a:rPr>
                <a:t>Thanh sắt</a:t>
              </a:r>
            </a:p>
          </p:txBody>
        </p:sp>
      </p:grpSp>
      <p:grpSp>
        <p:nvGrpSpPr>
          <p:cNvPr id="23" name="Group 22">
            <a:extLst>
              <a:ext uri="{FF2B5EF4-FFF2-40B4-BE49-F238E27FC236}">
                <a16:creationId xmlns:a16="http://schemas.microsoft.com/office/drawing/2014/main" id="{8027D922-3E38-18AE-50D0-C451E950355E}"/>
              </a:ext>
            </a:extLst>
          </p:cNvPr>
          <p:cNvGrpSpPr/>
          <p:nvPr/>
        </p:nvGrpSpPr>
        <p:grpSpPr>
          <a:xfrm>
            <a:off x="4010865" y="473912"/>
            <a:ext cx="2977721" cy="2350164"/>
            <a:chOff x="4010865" y="473912"/>
            <a:chExt cx="2977721" cy="2350164"/>
          </a:xfrm>
        </p:grpSpPr>
        <p:pic>
          <p:nvPicPr>
            <p:cNvPr id="17" name="Picture 16" descr="A yellow rectangular object with a white object on it&#10;&#10;Description automatically generated">
              <a:extLst>
                <a:ext uri="{FF2B5EF4-FFF2-40B4-BE49-F238E27FC236}">
                  <a16:creationId xmlns:a16="http://schemas.microsoft.com/office/drawing/2014/main" id="{F7E05693-6EFD-AD71-ACEE-56939DD319F0}"/>
                </a:ext>
              </a:extLst>
            </p:cNvPr>
            <p:cNvPicPr>
              <a:picLocks noChangeAspect="1"/>
            </p:cNvPicPr>
            <p:nvPr/>
          </p:nvPicPr>
          <p:blipFill>
            <a:blip r:embed="rId4" cstate="print">
              <a:extLst>
                <a:ext uri="{28A0092B-C50C-407E-A947-70E740481C1C}">
                  <a14:useLocalDpi xmlns:a14="http://schemas.microsoft.com/office/drawing/2010/main" val="0"/>
                </a:ext>
              </a:extLst>
            </a:blip>
            <a:srcRect l="15983" t="27008" r="28974" b="33354"/>
            <a:stretch/>
          </p:blipFill>
          <p:spPr>
            <a:xfrm>
              <a:off x="4273965" y="473912"/>
              <a:ext cx="2451522" cy="1765389"/>
            </a:xfrm>
            <a:prstGeom prst="rect">
              <a:avLst/>
            </a:prstGeom>
          </p:spPr>
        </p:pic>
        <p:sp>
          <p:nvSpPr>
            <p:cNvPr id="16" name="TextBox 15">
              <a:extLst>
                <a:ext uri="{FF2B5EF4-FFF2-40B4-BE49-F238E27FC236}">
                  <a16:creationId xmlns:a16="http://schemas.microsoft.com/office/drawing/2014/main" id="{650768F0-732B-A559-9E99-7A287659A3C3}"/>
                </a:ext>
              </a:extLst>
            </p:cNvPr>
            <p:cNvSpPr txBox="1"/>
            <p:nvPr/>
          </p:nvSpPr>
          <p:spPr>
            <a:xfrm>
              <a:off x="4010865" y="2239301"/>
              <a:ext cx="2977721" cy="584775"/>
            </a:xfrm>
            <a:prstGeom prst="rect">
              <a:avLst/>
            </a:prstGeom>
            <a:noFill/>
          </p:spPr>
          <p:txBody>
            <a:bodyPr wrap="square" rtlCol="0">
              <a:spAutoFit/>
            </a:bodyPr>
            <a:lstStyle/>
            <a:p>
              <a:pPr algn="ctr"/>
              <a:r>
                <a:rPr lang="vi-VN" sz="3200" b="1" dirty="0">
                  <a:solidFill>
                    <a:schemeClr val="accent1">
                      <a:lumMod val="75000"/>
                    </a:schemeClr>
                  </a:solidFill>
                  <a:latin typeface="Cambria" panose="02040503050406030204" pitchFamily="18" charset="0"/>
                  <a:ea typeface="Cambria" panose="02040503050406030204" pitchFamily="18" charset="0"/>
                </a:rPr>
                <a:t>Tấm nhựa</a:t>
              </a:r>
            </a:p>
          </p:txBody>
        </p:sp>
      </p:grpSp>
      <p:grpSp>
        <p:nvGrpSpPr>
          <p:cNvPr id="24" name="Group 23">
            <a:extLst>
              <a:ext uri="{FF2B5EF4-FFF2-40B4-BE49-F238E27FC236}">
                <a16:creationId xmlns:a16="http://schemas.microsoft.com/office/drawing/2014/main" id="{326BEACB-AE0B-7758-D7F0-E3C3FCF2A186}"/>
              </a:ext>
            </a:extLst>
          </p:cNvPr>
          <p:cNvGrpSpPr/>
          <p:nvPr/>
        </p:nvGrpSpPr>
        <p:grpSpPr>
          <a:xfrm>
            <a:off x="6725487" y="473912"/>
            <a:ext cx="4661994" cy="2116167"/>
            <a:chOff x="6725487" y="473912"/>
            <a:chExt cx="4661994" cy="2116167"/>
          </a:xfrm>
        </p:grpSpPr>
        <p:pic>
          <p:nvPicPr>
            <p:cNvPr id="7" name="Picture 6" descr="A group of wooden signs&#10;&#10;Description automatically generated">
              <a:extLst>
                <a:ext uri="{FF2B5EF4-FFF2-40B4-BE49-F238E27FC236}">
                  <a16:creationId xmlns:a16="http://schemas.microsoft.com/office/drawing/2014/main" id="{0D174187-23C4-3842-7B73-80486872EA42}"/>
                </a:ext>
              </a:extLst>
            </p:cNvPr>
            <p:cNvPicPr>
              <a:picLocks noChangeAspect="1"/>
            </p:cNvPicPr>
            <p:nvPr/>
          </p:nvPicPr>
          <p:blipFill>
            <a:blip r:embed="rId5">
              <a:extLst>
                <a:ext uri="{28A0092B-C50C-407E-A947-70E740481C1C}">
                  <a14:useLocalDpi xmlns:a14="http://schemas.microsoft.com/office/drawing/2010/main" val="0"/>
                </a:ext>
              </a:extLst>
            </a:blip>
            <a:srcRect r="52019" b="63454"/>
            <a:stretch/>
          </p:blipFill>
          <p:spPr>
            <a:xfrm>
              <a:off x="6725487" y="473912"/>
              <a:ext cx="4661994" cy="1660058"/>
            </a:xfrm>
            <a:prstGeom prst="rect">
              <a:avLst/>
            </a:prstGeom>
          </p:spPr>
        </p:pic>
        <p:sp>
          <p:nvSpPr>
            <p:cNvPr id="18" name="TextBox 17">
              <a:extLst>
                <a:ext uri="{FF2B5EF4-FFF2-40B4-BE49-F238E27FC236}">
                  <a16:creationId xmlns:a16="http://schemas.microsoft.com/office/drawing/2014/main" id="{9EDBAE64-0751-5C89-43E3-19556D2F91A5}"/>
                </a:ext>
              </a:extLst>
            </p:cNvPr>
            <p:cNvSpPr txBox="1"/>
            <p:nvPr/>
          </p:nvSpPr>
          <p:spPr>
            <a:xfrm>
              <a:off x="7951247" y="2005304"/>
              <a:ext cx="2977721" cy="584775"/>
            </a:xfrm>
            <a:prstGeom prst="rect">
              <a:avLst/>
            </a:prstGeom>
            <a:noFill/>
          </p:spPr>
          <p:txBody>
            <a:bodyPr wrap="square" rtlCol="0">
              <a:spAutoFit/>
            </a:bodyPr>
            <a:lstStyle/>
            <a:p>
              <a:pPr algn="ctr"/>
              <a:r>
                <a:rPr lang="vi-VN" sz="3200" b="1" dirty="0">
                  <a:solidFill>
                    <a:schemeClr val="accent1">
                      <a:lumMod val="75000"/>
                    </a:schemeClr>
                  </a:solidFill>
                  <a:latin typeface="Cambria" panose="02040503050406030204" pitchFamily="18" charset="0"/>
                  <a:ea typeface="Cambria" panose="02040503050406030204" pitchFamily="18" charset="0"/>
                </a:rPr>
                <a:t>Tấm gỗ</a:t>
              </a:r>
            </a:p>
          </p:txBody>
        </p:sp>
      </p:grpSp>
      <p:grpSp>
        <p:nvGrpSpPr>
          <p:cNvPr id="27" name="Group 26">
            <a:extLst>
              <a:ext uri="{FF2B5EF4-FFF2-40B4-BE49-F238E27FC236}">
                <a16:creationId xmlns:a16="http://schemas.microsoft.com/office/drawing/2014/main" id="{6F5CF706-F904-7D72-6020-2698071AA0F1}"/>
              </a:ext>
            </a:extLst>
          </p:cNvPr>
          <p:cNvGrpSpPr/>
          <p:nvPr/>
        </p:nvGrpSpPr>
        <p:grpSpPr>
          <a:xfrm>
            <a:off x="312524" y="2848705"/>
            <a:ext cx="2977721" cy="2558665"/>
            <a:chOff x="312524" y="2848705"/>
            <a:chExt cx="2977721" cy="2558665"/>
          </a:xfrm>
        </p:grpSpPr>
        <p:pic>
          <p:nvPicPr>
            <p:cNvPr id="3" name="Picture 2" descr="A close up of a can&#10;&#10;Description automatically generated">
              <a:extLst>
                <a:ext uri="{FF2B5EF4-FFF2-40B4-BE49-F238E27FC236}">
                  <a16:creationId xmlns:a16="http://schemas.microsoft.com/office/drawing/2014/main" id="{FC1F5066-36F3-2BDE-DB90-E5AF7D5C19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6820" y="2848705"/>
              <a:ext cx="2156627" cy="2156627"/>
            </a:xfrm>
            <a:prstGeom prst="rect">
              <a:avLst/>
            </a:prstGeom>
          </p:spPr>
        </p:pic>
        <p:sp>
          <p:nvSpPr>
            <p:cNvPr id="19" name="TextBox 18">
              <a:extLst>
                <a:ext uri="{FF2B5EF4-FFF2-40B4-BE49-F238E27FC236}">
                  <a16:creationId xmlns:a16="http://schemas.microsoft.com/office/drawing/2014/main" id="{4DF6DE8C-AE2D-10F5-1F3F-A7FC06054FBB}"/>
                </a:ext>
              </a:extLst>
            </p:cNvPr>
            <p:cNvSpPr txBox="1"/>
            <p:nvPr/>
          </p:nvSpPr>
          <p:spPr>
            <a:xfrm>
              <a:off x="312524" y="4822595"/>
              <a:ext cx="2977721" cy="584775"/>
            </a:xfrm>
            <a:prstGeom prst="rect">
              <a:avLst/>
            </a:prstGeom>
            <a:noFill/>
          </p:spPr>
          <p:txBody>
            <a:bodyPr wrap="square" rtlCol="0">
              <a:spAutoFit/>
            </a:bodyPr>
            <a:lstStyle/>
            <a:p>
              <a:pPr algn="ctr"/>
              <a:r>
                <a:rPr lang="vi-VN" sz="3200" b="1" dirty="0">
                  <a:solidFill>
                    <a:schemeClr val="accent1">
                      <a:lumMod val="75000"/>
                    </a:schemeClr>
                  </a:solidFill>
                  <a:latin typeface="Cambria" panose="02040503050406030204" pitchFamily="18" charset="0"/>
                  <a:ea typeface="Cambria" panose="02040503050406030204" pitchFamily="18" charset="0"/>
                </a:rPr>
                <a:t>Tấm thiếc</a:t>
              </a:r>
            </a:p>
          </p:txBody>
        </p:sp>
      </p:grpSp>
      <p:grpSp>
        <p:nvGrpSpPr>
          <p:cNvPr id="26" name="Group 25">
            <a:extLst>
              <a:ext uri="{FF2B5EF4-FFF2-40B4-BE49-F238E27FC236}">
                <a16:creationId xmlns:a16="http://schemas.microsoft.com/office/drawing/2014/main" id="{DE51D381-F915-5F4A-92FD-FF1A2139BA3B}"/>
              </a:ext>
            </a:extLst>
          </p:cNvPr>
          <p:cNvGrpSpPr/>
          <p:nvPr/>
        </p:nvGrpSpPr>
        <p:grpSpPr>
          <a:xfrm>
            <a:off x="4135559" y="2848705"/>
            <a:ext cx="3378933" cy="2363831"/>
            <a:chOff x="4135559" y="2848705"/>
            <a:chExt cx="3378933" cy="2363831"/>
          </a:xfrm>
        </p:grpSpPr>
        <p:pic>
          <p:nvPicPr>
            <p:cNvPr id="5" name="Picture 4" descr="A white rectangular object with a black background&#10;&#10;Description automatically generated">
              <a:extLst>
                <a:ext uri="{FF2B5EF4-FFF2-40B4-BE49-F238E27FC236}">
                  <a16:creationId xmlns:a16="http://schemas.microsoft.com/office/drawing/2014/main" id="{0FB5CB07-9587-396B-A493-D2303AEADA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35559" y="2848705"/>
              <a:ext cx="3378933" cy="1893892"/>
            </a:xfrm>
            <a:prstGeom prst="rect">
              <a:avLst/>
            </a:prstGeom>
          </p:spPr>
        </p:pic>
        <p:sp>
          <p:nvSpPr>
            <p:cNvPr id="20" name="TextBox 19">
              <a:extLst>
                <a:ext uri="{FF2B5EF4-FFF2-40B4-BE49-F238E27FC236}">
                  <a16:creationId xmlns:a16="http://schemas.microsoft.com/office/drawing/2014/main" id="{1E585E0E-5782-2920-CC52-0D6DFEDBDEAF}"/>
                </a:ext>
              </a:extLst>
            </p:cNvPr>
            <p:cNvSpPr txBox="1"/>
            <p:nvPr/>
          </p:nvSpPr>
          <p:spPr>
            <a:xfrm>
              <a:off x="4336164" y="4627761"/>
              <a:ext cx="2977721" cy="584775"/>
            </a:xfrm>
            <a:prstGeom prst="rect">
              <a:avLst/>
            </a:prstGeom>
            <a:noFill/>
          </p:spPr>
          <p:txBody>
            <a:bodyPr wrap="square" rtlCol="0">
              <a:spAutoFit/>
            </a:bodyPr>
            <a:lstStyle/>
            <a:p>
              <a:pPr algn="ctr"/>
              <a:r>
                <a:rPr lang="vi-VN" sz="3200" b="1" dirty="0">
                  <a:solidFill>
                    <a:schemeClr val="accent1">
                      <a:lumMod val="75000"/>
                    </a:schemeClr>
                  </a:solidFill>
                  <a:latin typeface="Cambria" panose="02040503050406030204" pitchFamily="18" charset="0"/>
                  <a:ea typeface="Cambria" panose="02040503050406030204" pitchFamily="18" charset="0"/>
                </a:rPr>
                <a:t>Tấm kính</a:t>
              </a:r>
            </a:p>
          </p:txBody>
        </p:sp>
      </p:grpSp>
      <p:grpSp>
        <p:nvGrpSpPr>
          <p:cNvPr id="25" name="Group 24">
            <a:extLst>
              <a:ext uri="{FF2B5EF4-FFF2-40B4-BE49-F238E27FC236}">
                <a16:creationId xmlns:a16="http://schemas.microsoft.com/office/drawing/2014/main" id="{C5BC46C4-597E-ECA4-A2AB-0D33B477ECE6}"/>
              </a:ext>
            </a:extLst>
          </p:cNvPr>
          <p:cNvGrpSpPr/>
          <p:nvPr/>
        </p:nvGrpSpPr>
        <p:grpSpPr>
          <a:xfrm>
            <a:off x="8347459" y="2586952"/>
            <a:ext cx="2977721" cy="2783082"/>
            <a:chOff x="8347459" y="2586952"/>
            <a:chExt cx="2977721" cy="2783082"/>
          </a:xfrm>
        </p:grpSpPr>
        <p:pic>
          <p:nvPicPr>
            <p:cNvPr id="10" name="Picture 9">
              <a:extLst>
                <a:ext uri="{FF2B5EF4-FFF2-40B4-BE49-F238E27FC236}">
                  <a16:creationId xmlns:a16="http://schemas.microsoft.com/office/drawing/2014/main" id="{ED5041A0-B5A4-8129-ACFD-A2CE28E63714}"/>
                </a:ext>
              </a:extLst>
            </p:cNvPr>
            <p:cNvPicPr>
              <a:picLocks noChangeAspect="1"/>
            </p:cNvPicPr>
            <p:nvPr/>
          </p:nvPicPr>
          <p:blipFill>
            <a:blip r:embed="rId8"/>
            <a:stretch>
              <a:fillRect/>
            </a:stretch>
          </p:blipFill>
          <p:spPr>
            <a:xfrm>
              <a:off x="9120554" y="2586952"/>
              <a:ext cx="1270061" cy="2251102"/>
            </a:xfrm>
            <a:prstGeom prst="rect">
              <a:avLst/>
            </a:prstGeom>
          </p:spPr>
        </p:pic>
        <p:sp>
          <p:nvSpPr>
            <p:cNvPr id="21" name="TextBox 20">
              <a:extLst>
                <a:ext uri="{FF2B5EF4-FFF2-40B4-BE49-F238E27FC236}">
                  <a16:creationId xmlns:a16="http://schemas.microsoft.com/office/drawing/2014/main" id="{2DFD026F-3B04-AE97-E312-1D00D30160C7}"/>
                </a:ext>
              </a:extLst>
            </p:cNvPr>
            <p:cNvSpPr txBox="1"/>
            <p:nvPr/>
          </p:nvSpPr>
          <p:spPr>
            <a:xfrm>
              <a:off x="8347459" y="4785259"/>
              <a:ext cx="2977721" cy="584775"/>
            </a:xfrm>
            <a:prstGeom prst="rect">
              <a:avLst/>
            </a:prstGeom>
            <a:noFill/>
          </p:spPr>
          <p:txBody>
            <a:bodyPr wrap="square" rtlCol="0">
              <a:spAutoFit/>
            </a:bodyPr>
            <a:lstStyle/>
            <a:p>
              <a:pPr algn="ctr"/>
              <a:r>
                <a:rPr lang="vi-VN" sz="3200" b="1" dirty="0">
                  <a:solidFill>
                    <a:schemeClr val="accent1">
                      <a:lumMod val="75000"/>
                    </a:schemeClr>
                  </a:solidFill>
                  <a:latin typeface="Cambria" panose="02040503050406030204" pitchFamily="18" charset="0"/>
                  <a:ea typeface="Cambria" panose="02040503050406030204" pitchFamily="18" charset="0"/>
                </a:rPr>
                <a:t>Dây đồng</a:t>
              </a:r>
            </a:p>
          </p:txBody>
        </p:sp>
      </p:grpSp>
    </p:spTree>
    <p:extLst>
      <p:ext uri="{BB962C8B-B14F-4D97-AF65-F5344CB8AC3E}">
        <p14:creationId xmlns:p14="http://schemas.microsoft.com/office/powerpoint/2010/main" val="3128852266"/>
      </p:ext>
    </p:extLst>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6" presetClass="entr" presetSubtype="21"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par>
                                <p:cTn id="25" presetID="16" presetClass="entr" presetSubtype="21"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0">
              <a:srgbClr val="7CCBFC"/>
            </a:gs>
            <a:gs pos="100000">
              <a:srgbClr val="6BC4FE"/>
            </a:gs>
          </a:gsLst>
          <a:lin ang="5400000" scaled="0"/>
        </a:gradFill>
        <a:effectLst/>
      </p:bgPr>
    </p:bg>
    <p:spTree>
      <p:nvGrpSpPr>
        <p:cNvPr id="1" name=""/>
        <p:cNvGrpSpPr/>
        <p:nvPr/>
      </p:nvGrpSpPr>
      <p:grpSpPr>
        <a:xfrm>
          <a:off x="0" y="0"/>
          <a:ext cx="0" cy="0"/>
          <a:chOff x="0" y="0"/>
          <a:chExt cx="0" cy="0"/>
        </a:xfrm>
      </p:grpSpPr>
      <p:grpSp>
        <p:nvGrpSpPr>
          <p:cNvPr id="123" name="组合 122"/>
          <p:cNvGrpSpPr/>
          <p:nvPr/>
        </p:nvGrpSpPr>
        <p:grpSpPr>
          <a:xfrm>
            <a:off x="0" y="0"/>
            <a:ext cx="12191365" cy="6858000"/>
            <a:chOff x="0" y="0"/>
            <a:chExt cx="19199" cy="10800"/>
          </a:xfrm>
        </p:grpSpPr>
        <p:grpSp>
          <p:nvGrpSpPr>
            <p:cNvPr id="115" name="组合 114"/>
            <p:cNvGrpSpPr/>
            <p:nvPr/>
          </p:nvGrpSpPr>
          <p:grpSpPr>
            <a:xfrm>
              <a:off x="0" y="0"/>
              <a:ext cx="19199" cy="2924"/>
              <a:chOff x="0" y="0"/>
              <a:chExt cx="19199" cy="2924"/>
            </a:xfrm>
          </p:grpSpPr>
          <p:grpSp>
            <p:nvGrpSpPr>
              <p:cNvPr id="111" name="组合 110"/>
              <p:cNvGrpSpPr/>
              <p:nvPr/>
            </p:nvGrpSpPr>
            <p:grpSpPr>
              <a:xfrm>
                <a:off x="15985" y="0"/>
                <a:ext cx="3215" cy="2925"/>
                <a:chOff x="15985" y="0"/>
                <a:chExt cx="3215" cy="2925"/>
              </a:xfrm>
              <a:solidFill>
                <a:schemeClr val="bg1">
                  <a:alpha val="24000"/>
                </a:schemeClr>
              </a:solidFill>
            </p:grpSpPr>
            <p:sp>
              <p:nvSpPr>
                <p:cNvPr id="108" name="矩形 107"/>
                <p:cNvSpPr/>
                <p:nvPr>
                  <p:custDataLst>
                    <p:tags r:id="rId42"/>
                  </p:custDataLst>
                </p:nvPr>
              </p:nvSpPr>
              <p:spPr>
                <a:xfrm>
                  <a:off x="17490" y="0"/>
                  <a:ext cx="1710" cy="29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矩形 108"/>
                <p:cNvSpPr/>
                <p:nvPr>
                  <p:custDataLst>
                    <p:tags r:id="rId43"/>
                  </p:custDataLst>
                </p:nvPr>
              </p:nvSpPr>
              <p:spPr>
                <a:xfrm>
                  <a:off x="15985" y="0"/>
                  <a:ext cx="2399" cy="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2" name="组合 111"/>
              <p:cNvGrpSpPr/>
              <p:nvPr/>
            </p:nvGrpSpPr>
            <p:grpSpPr>
              <a:xfrm flipH="1">
                <a:off x="0" y="0"/>
                <a:ext cx="3215" cy="2925"/>
                <a:chOff x="15985" y="0"/>
                <a:chExt cx="3215" cy="2925"/>
              </a:xfrm>
              <a:solidFill>
                <a:schemeClr val="bg1">
                  <a:alpha val="24000"/>
                </a:schemeClr>
              </a:solidFill>
            </p:grpSpPr>
            <p:sp>
              <p:nvSpPr>
                <p:cNvPr id="113" name="矩形 112"/>
                <p:cNvSpPr/>
                <p:nvPr>
                  <p:custDataLst>
                    <p:tags r:id="rId40"/>
                  </p:custDataLst>
                </p:nvPr>
              </p:nvSpPr>
              <p:spPr>
                <a:xfrm>
                  <a:off x="17490" y="0"/>
                  <a:ext cx="1710" cy="29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矩形 113"/>
                <p:cNvSpPr/>
                <p:nvPr>
                  <p:custDataLst>
                    <p:tags r:id="rId41"/>
                  </p:custDataLst>
                </p:nvPr>
              </p:nvSpPr>
              <p:spPr>
                <a:xfrm>
                  <a:off x="15985" y="0"/>
                  <a:ext cx="2399" cy="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16" name="组合 115"/>
            <p:cNvGrpSpPr/>
            <p:nvPr/>
          </p:nvGrpSpPr>
          <p:grpSpPr>
            <a:xfrm flipV="1">
              <a:off x="1" y="7876"/>
              <a:ext cx="19199" cy="2924"/>
              <a:chOff x="0" y="0"/>
              <a:chExt cx="19199" cy="2924"/>
            </a:xfrm>
          </p:grpSpPr>
          <p:grpSp>
            <p:nvGrpSpPr>
              <p:cNvPr id="117" name="组合 116"/>
              <p:cNvGrpSpPr/>
              <p:nvPr/>
            </p:nvGrpSpPr>
            <p:grpSpPr>
              <a:xfrm>
                <a:off x="15985" y="0"/>
                <a:ext cx="3215" cy="2925"/>
                <a:chOff x="15985" y="0"/>
                <a:chExt cx="3215" cy="2925"/>
              </a:xfrm>
              <a:solidFill>
                <a:schemeClr val="bg1">
                  <a:alpha val="24000"/>
                </a:schemeClr>
              </a:solidFill>
            </p:grpSpPr>
            <p:sp>
              <p:nvSpPr>
                <p:cNvPr id="118" name="矩形 117"/>
                <p:cNvSpPr/>
                <p:nvPr>
                  <p:custDataLst>
                    <p:tags r:id="rId38"/>
                  </p:custDataLst>
                </p:nvPr>
              </p:nvSpPr>
              <p:spPr>
                <a:xfrm>
                  <a:off x="17490" y="0"/>
                  <a:ext cx="1710" cy="29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矩形 118"/>
                <p:cNvSpPr/>
                <p:nvPr>
                  <p:custDataLst>
                    <p:tags r:id="rId39"/>
                  </p:custDataLst>
                </p:nvPr>
              </p:nvSpPr>
              <p:spPr>
                <a:xfrm>
                  <a:off x="15985" y="0"/>
                  <a:ext cx="2399" cy="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0" name="组合 119"/>
              <p:cNvGrpSpPr/>
              <p:nvPr/>
            </p:nvGrpSpPr>
            <p:grpSpPr>
              <a:xfrm flipH="1">
                <a:off x="0" y="0"/>
                <a:ext cx="3215" cy="2925"/>
                <a:chOff x="15985" y="0"/>
                <a:chExt cx="3215" cy="2925"/>
              </a:xfrm>
              <a:solidFill>
                <a:schemeClr val="bg1">
                  <a:alpha val="24000"/>
                </a:schemeClr>
              </a:solidFill>
            </p:grpSpPr>
            <p:sp>
              <p:nvSpPr>
                <p:cNvPr id="121" name="矩形 120"/>
                <p:cNvSpPr/>
                <p:nvPr>
                  <p:custDataLst>
                    <p:tags r:id="rId36"/>
                  </p:custDataLst>
                </p:nvPr>
              </p:nvSpPr>
              <p:spPr>
                <a:xfrm>
                  <a:off x="17490" y="0"/>
                  <a:ext cx="1710" cy="29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矩形 121"/>
                <p:cNvSpPr/>
                <p:nvPr>
                  <p:custDataLst>
                    <p:tags r:id="rId37"/>
                  </p:custDataLst>
                </p:nvPr>
              </p:nvSpPr>
              <p:spPr>
                <a:xfrm>
                  <a:off x="15985" y="0"/>
                  <a:ext cx="2399" cy="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grpSp>
        <p:nvGrpSpPr>
          <p:cNvPr id="106" name="组合 105"/>
          <p:cNvGrpSpPr/>
          <p:nvPr/>
        </p:nvGrpSpPr>
        <p:grpSpPr>
          <a:xfrm>
            <a:off x="367030" y="553720"/>
            <a:ext cx="11457940" cy="5379720"/>
            <a:chOff x="637" y="872"/>
            <a:chExt cx="18044" cy="8472"/>
          </a:xfrm>
        </p:grpSpPr>
        <p:grpSp>
          <p:nvGrpSpPr>
            <p:cNvPr id="9" name="组合 8"/>
            <p:cNvGrpSpPr/>
            <p:nvPr/>
          </p:nvGrpSpPr>
          <p:grpSpPr>
            <a:xfrm>
              <a:off x="637" y="1230"/>
              <a:ext cx="18044" cy="8114"/>
              <a:chOff x="637" y="1230"/>
              <a:chExt cx="18044" cy="8114"/>
            </a:xfrm>
          </p:grpSpPr>
          <p:sp>
            <p:nvSpPr>
              <p:cNvPr id="6" name="圆角矩形 5"/>
              <p:cNvSpPr/>
              <p:nvPr>
                <p:custDataLst>
                  <p:tags r:id="rId34"/>
                </p:custDataLst>
              </p:nvPr>
            </p:nvSpPr>
            <p:spPr>
              <a:xfrm>
                <a:off x="637" y="1230"/>
                <a:ext cx="18045" cy="8115"/>
              </a:xfrm>
              <a:prstGeom prst="roundRect">
                <a:avLst>
                  <a:gd name="adj" fmla="val 3733"/>
                </a:avLst>
              </a:prstGeom>
              <a:gradFill>
                <a:gsLst>
                  <a:gs pos="0">
                    <a:srgbClr val="E0F2FE"/>
                  </a:gs>
                  <a:gs pos="100000">
                    <a:srgbClr val="C8F2F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custDataLst>
                  <p:tags r:id="rId35"/>
                </p:custDataLst>
              </p:nvPr>
            </p:nvSpPr>
            <p:spPr>
              <a:xfrm>
                <a:off x="637" y="1230"/>
                <a:ext cx="18045" cy="652"/>
              </a:xfrm>
              <a:custGeom>
                <a:avLst/>
                <a:gdLst>
                  <a:gd name="adj" fmla="val 3733"/>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8045" h="652">
                    <a:moveTo>
                      <a:pt x="303" y="0"/>
                    </a:moveTo>
                    <a:lnTo>
                      <a:pt x="17742" y="0"/>
                    </a:lnTo>
                    <a:cubicBezTo>
                      <a:pt x="17909" y="0"/>
                      <a:pt x="18045" y="136"/>
                      <a:pt x="18045" y="303"/>
                    </a:cubicBezTo>
                    <a:lnTo>
                      <a:pt x="18045" y="650"/>
                    </a:lnTo>
                    <a:lnTo>
                      <a:pt x="38" y="650"/>
                    </a:lnTo>
                    <a:cubicBezTo>
                      <a:pt x="27" y="650"/>
                      <a:pt x="17" y="651"/>
                      <a:pt x="7" y="652"/>
                    </a:cubicBezTo>
                    <a:lnTo>
                      <a:pt x="0" y="652"/>
                    </a:lnTo>
                    <a:lnTo>
                      <a:pt x="0" y="303"/>
                    </a:lnTo>
                    <a:cubicBezTo>
                      <a:pt x="0" y="136"/>
                      <a:pt x="136" y="0"/>
                      <a:pt x="303" y="0"/>
                    </a:cubicBezTo>
                    <a:close/>
                  </a:path>
                </a:pathLst>
              </a:custGeom>
              <a:gradFill>
                <a:gsLst>
                  <a:gs pos="0">
                    <a:srgbClr val="6EC6F0"/>
                  </a:gs>
                  <a:gs pos="100000">
                    <a:srgbClr val="479EF4"/>
                  </a:gs>
                </a:gsLst>
                <a:lin ang="162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95" name="组合 94"/>
            <p:cNvGrpSpPr/>
            <p:nvPr/>
          </p:nvGrpSpPr>
          <p:grpSpPr>
            <a:xfrm>
              <a:off x="2000" y="872"/>
              <a:ext cx="15318" cy="802"/>
              <a:chOff x="2418" y="872"/>
              <a:chExt cx="15318" cy="802"/>
            </a:xfrm>
          </p:grpSpPr>
          <p:grpSp>
            <p:nvGrpSpPr>
              <p:cNvPr id="19" name="组合 18"/>
              <p:cNvGrpSpPr/>
              <p:nvPr/>
            </p:nvGrpSpPr>
            <p:grpSpPr>
              <a:xfrm>
                <a:off x="2418" y="872"/>
                <a:ext cx="394" cy="803"/>
                <a:chOff x="2418" y="876"/>
                <a:chExt cx="394" cy="803"/>
              </a:xfrm>
            </p:grpSpPr>
            <p:sp>
              <p:nvSpPr>
                <p:cNvPr id="11" name="椭圆 10"/>
                <p:cNvSpPr/>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descr="图片1"/>
                <p:cNvPicPr>
                  <a:picLocks noChangeAspect="1"/>
                </p:cNvPicPr>
                <p:nvPr/>
              </p:nvPicPr>
              <p:blipFill>
                <a:blip r:embed="rId46"/>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20" name="组合 19"/>
              <p:cNvGrpSpPr/>
              <p:nvPr/>
            </p:nvGrpSpPr>
            <p:grpSpPr>
              <a:xfrm>
                <a:off x="3484" y="872"/>
                <a:ext cx="394" cy="803"/>
                <a:chOff x="2418" y="876"/>
                <a:chExt cx="394" cy="803"/>
              </a:xfrm>
            </p:grpSpPr>
            <p:sp>
              <p:nvSpPr>
                <p:cNvPr id="21" name="椭圆 20"/>
                <p:cNvSpPr/>
                <p:nvPr>
                  <p:custDataLst>
                    <p:tags r:id="rId32"/>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图片1"/>
                <p:cNvPicPr>
                  <a:picLocks noChangeAspect="1"/>
                </p:cNvPicPr>
                <p:nvPr>
                  <p:custDataLst>
                    <p:tags r:id="rId33"/>
                  </p:custDataLst>
                </p:nvPr>
              </p:nvPicPr>
              <p:blipFill>
                <a:blip r:embed="rId46"/>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23" name="组合 22"/>
              <p:cNvGrpSpPr/>
              <p:nvPr/>
            </p:nvGrpSpPr>
            <p:grpSpPr>
              <a:xfrm>
                <a:off x="4550" y="872"/>
                <a:ext cx="394" cy="803"/>
                <a:chOff x="2418" y="876"/>
                <a:chExt cx="394" cy="803"/>
              </a:xfrm>
            </p:grpSpPr>
            <p:sp>
              <p:nvSpPr>
                <p:cNvPr id="24" name="椭圆 23"/>
                <p:cNvSpPr/>
                <p:nvPr>
                  <p:custDataLst>
                    <p:tags r:id="rId30"/>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descr="图片1"/>
                <p:cNvPicPr>
                  <a:picLocks noChangeAspect="1"/>
                </p:cNvPicPr>
                <p:nvPr>
                  <p:custDataLst>
                    <p:tags r:id="rId31"/>
                  </p:custDataLst>
                </p:nvPr>
              </p:nvPicPr>
              <p:blipFill>
                <a:blip r:embed="rId46"/>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26" name="组合 25"/>
              <p:cNvGrpSpPr/>
              <p:nvPr/>
            </p:nvGrpSpPr>
            <p:grpSpPr>
              <a:xfrm>
                <a:off x="5616" y="872"/>
                <a:ext cx="394" cy="803"/>
                <a:chOff x="2418" y="876"/>
                <a:chExt cx="394" cy="803"/>
              </a:xfrm>
            </p:grpSpPr>
            <p:sp>
              <p:nvSpPr>
                <p:cNvPr id="27" name="椭圆 26"/>
                <p:cNvSpPr/>
                <p:nvPr>
                  <p:custDataLst>
                    <p:tags r:id="rId28"/>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descr="图片1"/>
                <p:cNvPicPr>
                  <a:picLocks noChangeAspect="1"/>
                </p:cNvPicPr>
                <p:nvPr>
                  <p:custDataLst>
                    <p:tags r:id="rId29"/>
                  </p:custDataLst>
                </p:nvPr>
              </p:nvPicPr>
              <p:blipFill>
                <a:blip r:embed="rId46"/>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29" name="组合 28"/>
              <p:cNvGrpSpPr/>
              <p:nvPr/>
            </p:nvGrpSpPr>
            <p:grpSpPr>
              <a:xfrm>
                <a:off x="6682" y="872"/>
                <a:ext cx="394" cy="803"/>
                <a:chOff x="2418" y="876"/>
                <a:chExt cx="394" cy="803"/>
              </a:xfrm>
            </p:grpSpPr>
            <p:sp>
              <p:nvSpPr>
                <p:cNvPr id="30" name="椭圆 29"/>
                <p:cNvSpPr/>
                <p:nvPr>
                  <p:custDataLst>
                    <p:tags r:id="rId26"/>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图片 30" descr="图片1"/>
                <p:cNvPicPr>
                  <a:picLocks noChangeAspect="1"/>
                </p:cNvPicPr>
                <p:nvPr>
                  <p:custDataLst>
                    <p:tags r:id="rId27"/>
                  </p:custDataLst>
                </p:nvPr>
              </p:nvPicPr>
              <p:blipFill>
                <a:blip r:embed="rId46"/>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32" name="组合 31"/>
              <p:cNvGrpSpPr/>
              <p:nvPr/>
            </p:nvGrpSpPr>
            <p:grpSpPr>
              <a:xfrm>
                <a:off x="7748" y="872"/>
                <a:ext cx="394" cy="803"/>
                <a:chOff x="2418" y="876"/>
                <a:chExt cx="394" cy="803"/>
              </a:xfrm>
            </p:grpSpPr>
            <p:sp>
              <p:nvSpPr>
                <p:cNvPr id="33" name="椭圆 32"/>
                <p:cNvSpPr/>
                <p:nvPr>
                  <p:custDataLst>
                    <p:tags r:id="rId24"/>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33" descr="图片1"/>
                <p:cNvPicPr>
                  <a:picLocks noChangeAspect="1"/>
                </p:cNvPicPr>
                <p:nvPr>
                  <p:custDataLst>
                    <p:tags r:id="rId25"/>
                  </p:custDataLst>
                </p:nvPr>
              </p:nvPicPr>
              <p:blipFill>
                <a:blip r:embed="rId46"/>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35" name="组合 34"/>
              <p:cNvGrpSpPr/>
              <p:nvPr/>
            </p:nvGrpSpPr>
            <p:grpSpPr>
              <a:xfrm>
                <a:off x="8814" y="872"/>
                <a:ext cx="394" cy="803"/>
                <a:chOff x="2418" y="876"/>
                <a:chExt cx="394" cy="803"/>
              </a:xfrm>
            </p:grpSpPr>
            <p:sp>
              <p:nvSpPr>
                <p:cNvPr id="36" name="椭圆 35"/>
                <p:cNvSpPr/>
                <p:nvPr>
                  <p:custDataLst>
                    <p:tags r:id="rId22"/>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图片 36" descr="图片1"/>
                <p:cNvPicPr>
                  <a:picLocks noChangeAspect="1"/>
                </p:cNvPicPr>
                <p:nvPr>
                  <p:custDataLst>
                    <p:tags r:id="rId23"/>
                  </p:custDataLst>
                </p:nvPr>
              </p:nvPicPr>
              <p:blipFill>
                <a:blip r:embed="rId46"/>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38" name="组合 37"/>
              <p:cNvGrpSpPr/>
              <p:nvPr/>
            </p:nvGrpSpPr>
            <p:grpSpPr>
              <a:xfrm>
                <a:off x="9880" y="872"/>
                <a:ext cx="394" cy="803"/>
                <a:chOff x="2418" y="876"/>
                <a:chExt cx="394" cy="803"/>
              </a:xfrm>
            </p:grpSpPr>
            <p:sp>
              <p:nvSpPr>
                <p:cNvPr id="39" name="椭圆 38"/>
                <p:cNvSpPr/>
                <p:nvPr>
                  <p:custDataLst>
                    <p:tags r:id="rId20"/>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图片 39" descr="图片1"/>
                <p:cNvPicPr>
                  <a:picLocks noChangeAspect="1"/>
                </p:cNvPicPr>
                <p:nvPr>
                  <p:custDataLst>
                    <p:tags r:id="rId21"/>
                  </p:custDataLst>
                </p:nvPr>
              </p:nvPicPr>
              <p:blipFill>
                <a:blip r:embed="rId46"/>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41" name="组合 40"/>
              <p:cNvGrpSpPr/>
              <p:nvPr/>
            </p:nvGrpSpPr>
            <p:grpSpPr>
              <a:xfrm>
                <a:off x="10946" y="872"/>
                <a:ext cx="394" cy="803"/>
                <a:chOff x="2418" y="876"/>
                <a:chExt cx="394" cy="803"/>
              </a:xfrm>
            </p:grpSpPr>
            <p:sp>
              <p:nvSpPr>
                <p:cNvPr id="42" name="椭圆 41"/>
                <p:cNvSpPr/>
                <p:nvPr>
                  <p:custDataLst>
                    <p:tags r:id="rId18"/>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3" name="图片 42" descr="图片1"/>
                <p:cNvPicPr>
                  <a:picLocks noChangeAspect="1"/>
                </p:cNvPicPr>
                <p:nvPr>
                  <p:custDataLst>
                    <p:tags r:id="rId19"/>
                  </p:custDataLst>
                </p:nvPr>
              </p:nvPicPr>
              <p:blipFill>
                <a:blip r:embed="rId46"/>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44" name="组合 43"/>
              <p:cNvGrpSpPr/>
              <p:nvPr/>
            </p:nvGrpSpPr>
            <p:grpSpPr>
              <a:xfrm>
                <a:off x="12012" y="872"/>
                <a:ext cx="394" cy="803"/>
                <a:chOff x="2418" y="876"/>
                <a:chExt cx="394" cy="803"/>
              </a:xfrm>
            </p:grpSpPr>
            <p:sp>
              <p:nvSpPr>
                <p:cNvPr id="45" name="椭圆 44"/>
                <p:cNvSpPr/>
                <p:nvPr>
                  <p:custDataLst>
                    <p:tags r:id="rId16"/>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6" name="图片 45" descr="图片1"/>
                <p:cNvPicPr>
                  <a:picLocks noChangeAspect="1"/>
                </p:cNvPicPr>
                <p:nvPr>
                  <p:custDataLst>
                    <p:tags r:id="rId17"/>
                  </p:custDataLst>
                </p:nvPr>
              </p:nvPicPr>
              <p:blipFill>
                <a:blip r:embed="rId46"/>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51" name="组合 50"/>
              <p:cNvGrpSpPr/>
              <p:nvPr/>
            </p:nvGrpSpPr>
            <p:grpSpPr>
              <a:xfrm>
                <a:off x="13078" y="872"/>
                <a:ext cx="394" cy="803"/>
                <a:chOff x="2418" y="876"/>
                <a:chExt cx="394" cy="803"/>
              </a:xfrm>
            </p:grpSpPr>
            <p:sp>
              <p:nvSpPr>
                <p:cNvPr id="52" name="椭圆 51"/>
                <p:cNvSpPr/>
                <p:nvPr>
                  <p:custDataLst>
                    <p:tags r:id="rId14"/>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8" name="图片 57" descr="图片1"/>
                <p:cNvPicPr>
                  <a:picLocks noChangeAspect="1"/>
                </p:cNvPicPr>
                <p:nvPr>
                  <p:custDataLst>
                    <p:tags r:id="rId15"/>
                  </p:custDataLst>
                </p:nvPr>
              </p:nvPicPr>
              <p:blipFill>
                <a:blip r:embed="rId46"/>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59" name="组合 58"/>
              <p:cNvGrpSpPr/>
              <p:nvPr/>
            </p:nvGrpSpPr>
            <p:grpSpPr>
              <a:xfrm>
                <a:off x="14144" y="872"/>
                <a:ext cx="394" cy="803"/>
                <a:chOff x="2418" y="876"/>
                <a:chExt cx="394" cy="803"/>
              </a:xfrm>
            </p:grpSpPr>
            <p:sp>
              <p:nvSpPr>
                <p:cNvPr id="60" name="椭圆 59"/>
                <p:cNvSpPr/>
                <p:nvPr>
                  <p:custDataLst>
                    <p:tags r:id="rId12"/>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2" name="图片 61" descr="图片1"/>
                <p:cNvPicPr>
                  <a:picLocks noChangeAspect="1"/>
                </p:cNvPicPr>
                <p:nvPr>
                  <p:custDataLst>
                    <p:tags r:id="rId13"/>
                  </p:custDataLst>
                </p:nvPr>
              </p:nvPicPr>
              <p:blipFill>
                <a:blip r:embed="rId46"/>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63" name="组合 62"/>
              <p:cNvGrpSpPr/>
              <p:nvPr/>
            </p:nvGrpSpPr>
            <p:grpSpPr>
              <a:xfrm>
                <a:off x="15210" y="872"/>
                <a:ext cx="394" cy="803"/>
                <a:chOff x="2418" y="876"/>
                <a:chExt cx="394" cy="803"/>
              </a:xfrm>
            </p:grpSpPr>
            <p:sp>
              <p:nvSpPr>
                <p:cNvPr id="65" name="椭圆 64"/>
                <p:cNvSpPr/>
                <p:nvPr>
                  <p:custDataLst>
                    <p:tags r:id="rId10"/>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7" name="图片 66" descr="图片1"/>
                <p:cNvPicPr>
                  <a:picLocks noChangeAspect="1"/>
                </p:cNvPicPr>
                <p:nvPr>
                  <p:custDataLst>
                    <p:tags r:id="rId11"/>
                  </p:custDataLst>
                </p:nvPr>
              </p:nvPicPr>
              <p:blipFill>
                <a:blip r:embed="rId46"/>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68" name="组合 67"/>
              <p:cNvGrpSpPr/>
              <p:nvPr/>
            </p:nvGrpSpPr>
            <p:grpSpPr>
              <a:xfrm>
                <a:off x="16276" y="872"/>
                <a:ext cx="394" cy="803"/>
                <a:chOff x="2418" y="876"/>
                <a:chExt cx="394" cy="803"/>
              </a:xfrm>
            </p:grpSpPr>
            <p:sp>
              <p:nvSpPr>
                <p:cNvPr id="69" name="椭圆 68"/>
                <p:cNvSpPr/>
                <p:nvPr>
                  <p:custDataLst>
                    <p:tags r:id="rId8"/>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0" name="图片 69" descr="图片1"/>
                <p:cNvPicPr>
                  <a:picLocks noChangeAspect="1"/>
                </p:cNvPicPr>
                <p:nvPr>
                  <p:custDataLst>
                    <p:tags r:id="rId9"/>
                  </p:custDataLst>
                </p:nvPr>
              </p:nvPicPr>
              <p:blipFill>
                <a:blip r:embed="rId46"/>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71" name="组合 70"/>
              <p:cNvGrpSpPr/>
              <p:nvPr/>
            </p:nvGrpSpPr>
            <p:grpSpPr>
              <a:xfrm>
                <a:off x="17342" y="872"/>
                <a:ext cx="394" cy="803"/>
                <a:chOff x="2418" y="876"/>
                <a:chExt cx="394" cy="803"/>
              </a:xfrm>
            </p:grpSpPr>
            <p:sp>
              <p:nvSpPr>
                <p:cNvPr id="72" name="椭圆 71"/>
                <p:cNvSpPr/>
                <p:nvPr>
                  <p:custDataLst>
                    <p:tags r:id="rId6"/>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3" name="图片 72" descr="图片1"/>
                <p:cNvPicPr>
                  <a:picLocks noChangeAspect="1"/>
                </p:cNvPicPr>
                <p:nvPr>
                  <p:custDataLst>
                    <p:tags r:id="rId7"/>
                  </p:custDataLst>
                </p:nvPr>
              </p:nvPicPr>
              <p:blipFill>
                <a:blip r:embed="rId46"/>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grpSp>
      <p:pic>
        <p:nvPicPr>
          <p:cNvPr id="104" name="图片 103" descr="图层 2"/>
          <p:cNvPicPr>
            <a:picLocks noChangeAspect="1"/>
          </p:cNvPicPr>
          <p:nvPr>
            <p:custDataLst>
              <p:tags r:id="rId1"/>
            </p:custDataLst>
          </p:nvPr>
        </p:nvPicPr>
        <p:blipFill>
          <a:blip r:embed="rId47"/>
          <a:stretch>
            <a:fillRect/>
          </a:stretch>
        </p:blipFill>
        <p:spPr>
          <a:xfrm>
            <a:off x="949960" y="438785"/>
            <a:ext cx="1418590" cy="1418590"/>
          </a:xfrm>
          <a:prstGeom prst="rect">
            <a:avLst/>
          </a:prstGeom>
        </p:spPr>
      </p:pic>
      <p:grpSp>
        <p:nvGrpSpPr>
          <p:cNvPr id="135" name="组合 134"/>
          <p:cNvGrpSpPr/>
          <p:nvPr/>
        </p:nvGrpSpPr>
        <p:grpSpPr>
          <a:xfrm>
            <a:off x="8628588" y="1044257"/>
            <a:ext cx="1370330" cy="648335"/>
            <a:chOff x="2239" y="2869"/>
            <a:chExt cx="2158" cy="1021"/>
          </a:xfrm>
          <a:gradFill>
            <a:gsLst>
              <a:gs pos="0">
                <a:srgbClr val="6EC6F0"/>
              </a:gs>
              <a:gs pos="100000">
                <a:srgbClr val="479EF4"/>
              </a:gs>
            </a:gsLst>
            <a:lin ang="16260000" scaled="0"/>
          </a:gradFill>
        </p:grpSpPr>
        <p:sp>
          <p:nvSpPr>
            <p:cNvPr id="133" name="五角星 132"/>
            <p:cNvSpPr/>
            <p:nvPr>
              <p:custDataLst>
                <p:tags r:id="rId3"/>
              </p:custDataLst>
            </p:nvPr>
          </p:nvSpPr>
          <p:spPr>
            <a:xfrm>
              <a:off x="3052" y="2869"/>
              <a:ext cx="532" cy="532"/>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五角星 133"/>
            <p:cNvSpPr/>
            <p:nvPr>
              <p:custDataLst>
                <p:tags r:id="rId4"/>
              </p:custDataLst>
            </p:nvPr>
          </p:nvSpPr>
          <p:spPr>
            <a:xfrm>
              <a:off x="2239" y="3358"/>
              <a:ext cx="532" cy="532"/>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五角星 135"/>
            <p:cNvSpPr/>
            <p:nvPr>
              <p:custDataLst>
                <p:tags r:id="rId5"/>
              </p:custDataLst>
            </p:nvPr>
          </p:nvSpPr>
          <p:spPr>
            <a:xfrm>
              <a:off x="3865" y="3358"/>
              <a:ext cx="532" cy="532"/>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58" name="图片 157" descr="图层 7"/>
          <p:cNvPicPr>
            <a:picLocks noChangeAspect="1"/>
          </p:cNvPicPr>
          <p:nvPr>
            <p:custDataLst>
              <p:tags r:id="rId2"/>
            </p:custDataLst>
          </p:nvPr>
        </p:nvPicPr>
        <p:blipFill>
          <a:blip r:embed="rId48"/>
          <a:srcRect b="12699"/>
          <a:stretch>
            <a:fillRect/>
          </a:stretch>
        </p:blipFill>
        <p:spPr>
          <a:xfrm flipH="1">
            <a:off x="9355455" y="1755140"/>
            <a:ext cx="2230120" cy="5102860"/>
          </a:xfrm>
          <a:prstGeom prst="rect">
            <a:avLst/>
          </a:prstGeom>
        </p:spPr>
      </p:pic>
      <p:pic>
        <p:nvPicPr>
          <p:cNvPr id="3" name="Picture 2">
            <a:extLst>
              <a:ext uri="{FF2B5EF4-FFF2-40B4-BE49-F238E27FC236}">
                <a16:creationId xmlns:a16="http://schemas.microsoft.com/office/drawing/2014/main" id="{375BAED6-50B1-9642-17B2-C62B0566BBD3}"/>
              </a:ext>
            </a:extLst>
          </p:cNvPr>
          <p:cNvPicPr>
            <a:picLocks noChangeAspect="1"/>
          </p:cNvPicPr>
          <p:nvPr/>
        </p:nvPicPr>
        <p:blipFill>
          <a:blip r:embed="rId49"/>
          <a:stretch>
            <a:fillRect/>
          </a:stretch>
        </p:blipFill>
        <p:spPr>
          <a:xfrm>
            <a:off x="2175241" y="350249"/>
            <a:ext cx="7206214" cy="1508443"/>
          </a:xfrm>
          <a:prstGeom prst="rect">
            <a:avLst/>
          </a:prstGeom>
        </p:spPr>
      </p:pic>
      <p:sp>
        <p:nvSpPr>
          <p:cNvPr id="4" name="TextBox 3">
            <a:extLst>
              <a:ext uri="{FF2B5EF4-FFF2-40B4-BE49-F238E27FC236}">
                <a16:creationId xmlns:a16="http://schemas.microsoft.com/office/drawing/2014/main" id="{1FE96121-38B6-F1C3-C3F7-D7913CC2FB4E}"/>
              </a:ext>
            </a:extLst>
          </p:cNvPr>
          <p:cNvSpPr txBox="1"/>
          <p:nvPr/>
        </p:nvSpPr>
        <p:spPr>
          <a:xfrm>
            <a:off x="542925" y="1942147"/>
            <a:ext cx="8723629" cy="3570208"/>
          </a:xfrm>
          <a:prstGeom prst="rect">
            <a:avLst/>
          </a:prstGeom>
          <a:noFill/>
        </p:spPr>
        <p:txBody>
          <a:bodyPr wrap="square" rtlCol="0">
            <a:spAutoFit/>
          </a:bodyPr>
          <a:lstStyle/>
          <a:p>
            <a:pPr algn="just">
              <a:spcBef>
                <a:spcPts val="600"/>
              </a:spcBef>
            </a:pPr>
            <a:r>
              <a:rPr lang="vi-VN" sz="3600" b="1" i="1" dirty="0">
                <a:solidFill>
                  <a:srgbClr val="1866A8"/>
                </a:solidFill>
                <a:latin typeface="Cambria" panose="02040503050406030204" pitchFamily="18" charset="0"/>
                <a:ea typeface="Cambria" panose="02040503050406030204" pitchFamily="18" charset="0"/>
              </a:rPr>
              <a:t>Năng lực khoa học tự nhiên:</a:t>
            </a:r>
          </a:p>
          <a:p>
            <a:pPr algn="just">
              <a:spcBef>
                <a:spcPts val="600"/>
              </a:spcBef>
            </a:pPr>
            <a:r>
              <a:rPr lang="vi-VN" sz="3600" b="1" dirty="0">
                <a:solidFill>
                  <a:srgbClr val="1866A8"/>
                </a:solidFill>
                <a:latin typeface="Cambria" panose="02040503050406030204" pitchFamily="18" charset="0"/>
                <a:ea typeface="Cambria" panose="02040503050406030204" pitchFamily="18" charset="0"/>
              </a:rPr>
              <a:t>– Giải thích được lí do sử dụng vật dẫn điện, vật cách điện trong một số đồ vật, tình huống thường gặp.</a:t>
            </a:r>
          </a:p>
          <a:p>
            <a:pPr algn="just">
              <a:spcBef>
                <a:spcPts val="600"/>
              </a:spcBef>
            </a:pPr>
            <a:r>
              <a:rPr lang="vi-VN" sz="3600" b="1" dirty="0">
                <a:solidFill>
                  <a:srgbClr val="1866A8"/>
                </a:solidFill>
                <a:latin typeface="Cambria" panose="02040503050406030204" pitchFamily="18" charset="0"/>
                <a:ea typeface="Cambria" panose="02040503050406030204" pitchFamily="18" charset="0"/>
              </a:rPr>
              <a:t>– Đề xuất được cách làm TN để xác định vật dẫn điện, vật cách điện.</a:t>
            </a:r>
          </a:p>
        </p:txBody>
      </p:sp>
    </p:spTree>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135"/>
                                        </p:tgtEl>
                                        <p:attrNameLst>
                                          <p:attrName>style.visibility</p:attrName>
                                        </p:attrNameLst>
                                      </p:cBhvr>
                                      <p:to>
                                        <p:strVal val="visible"/>
                                      </p:to>
                                    </p:set>
                                    <p:animEffect transition="in" filter="plus(in)">
                                      <p:cBhvr>
                                        <p:cTn id="12" dur="2000"/>
                                        <p:tgtEl>
                                          <p:spTgt spid="13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8"/>
                                        </p:tgtEl>
                                        <p:attrNameLst>
                                          <p:attrName>style.visibility</p:attrName>
                                        </p:attrNameLst>
                                      </p:cBhvr>
                                      <p:to>
                                        <p:strVal val="visible"/>
                                      </p:to>
                                    </p:set>
                                    <p:anim calcmode="lin" valueType="num">
                                      <p:cBhvr additive="base">
                                        <p:cTn id="17" dur="500" fill="hold"/>
                                        <p:tgtEl>
                                          <p:spTgt spid="158"/>
                                        </p:tgtEl>
                                        <p:attrNameLst>
                                          <p:attrName>ppt_x</p:attrName>
                                        </p:attrNameLst>
                                      </p:cBhvr>
                                      <p:tavLst>
                                        <p:tav tm="0">
                                          <p:val>
                                            <p:strVal val="#ppt_x"/>
                                          </p:val>
                                        </p:tav>
                                        <p:tav tm="100000">
                                          <p:val>
                                            <p:strVal val="#ppt_x"/>
                                          </p:val>
                                        </p:tav>
                                      </p:tavLst>
                                    </p:anim>
                                    <p:anim calcmode="lin" valueType="num">
                                      <p:cBhvr additive="base">
                                        <p:cTn id="18" dur="500" fill="hold"/>
                                        <p:tgtEl>
                                          <p:spTgt spid="15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1B81DAE-AA62-C276-85CB-DB98E1726308}"/>
              </a:ext>
            </a:extLst>
          </p:cNvPr>
          <p:cNvGrpSpPr/>
          <p:nvPr/>
        </p:nvGrpSpPr>
        <p:grpSpPr>
          <a:xfrm>
            <a:off x="2591178" y="342785"/>
            <a:ext cx="6518787" cy="888140"/>
            <a:chOff x="975749" y="601099"/>
            <a:chExt cx="10635039" cy="867849"/>
          </a:xfrm>
        </p:grpSpPr>
        <p:sp>
          <p:nvSpPr>
            <p:cNvPr id="3" name="文本框 36">
              <a:extLst>
                <a:ext uri="{FF2B5EF4-FFF2-40B4-BE49-F238E27FC236}">
                  <a16:creationId xmlns:a16="http://schemas.microsoft.com/office/drawing/2014/main" id="{C18188AE-97CC-DC4B-005B-D0BD781CB768}"/>
                </a:ext>
              </a:extLst>
            </p:cNvPr>
            <p:cNvSpPr txBox="1"/>
            <p:nvPr>
              <p:custDataLst>
                <p:tags r:id="rId1"/>
              </p:custDataLst>
            </p:nvPr>
          </p:nvSpPr>
          <p:spPr>
            <a:xfrm>
              <a:off x="975749" y="601099"/>
              <a:ext cx="10635039" cy="867849"/>
            </a:xfrm>
            <a:prstGeom prst="roundRect">
              <a:avLst>
                <a:gd name="adj" fmla="val 50000"/>
              </a:avLst>
            </a:prstGeom>
            <a:solidFill>
              <a:srgbClr val="4DA5F4"/>
            </a:solidFill>
            <a:ln w="38100">
              <a:solidFill>
                <a:schemeClr val="bg1"/>
              </a:solidFill>
            </a:ln>
            <a:effectLst/>
          </p:spPr>
          <p:txBody>
            <a:bodyPr wrap="square" rtlCol="0">
              <a:noAutofit/>
              <a:scene3d>
                <a:camera prst="orthographicFront"/>
                <a:lightRig rig="threePt" dir="t"/>
              </a:scene3d>
              <a:sp3d contourW="12700"/>
            </a:bodyPr>
            <a:lstStyle/>
            <a:p>
              <a:pPr marL="0" lvl="1" indent="0" algn="ctr"/>
              <a:endParaRPr lang="zh-CN" altLang="en-US" sz="2000" dirty="0">
                <a:solidFill>
                  <a:schemeClr val="bg1"/>
                </a:solidFill>
                <a:latin typeface="思源黑体 CN Bold" panose="020B0800000000000000" charset="-122"/>
                <a:ea typeface="思源黑体 CN Bold" panose="020B0800000000000000" charset="-122"/>
                <a:sym typeface="+mn-ea"/>
              </a:endParaRPr>
            </a:p>
          </p:txBody>
        </p:sp>
        <p:sp>
          <p:nvSpPr>
            <p:cNvPr id="4" name="TextBox 3">
              <a:extLst>
                <a:ext uri="{FF2B5EF4-FFF2-40B4-BE49-F238E27FC236}">
                  <a16:creationId xmlns:a16="http://schemas.microsoft.com/office/drawing/2014/main" id="{6625611C-7D51-2F72-0751-91F24DB681D4}"/>
                </a:ext>
              </a:extLst>
            </p:cNvPr>
            <p:cNvSpPr txBox="1"/>
            <p:nvPr/>
          </p:nvSpPr>
          <p:spPr>
            <a:xfrm>
              <a:off x="1073858" y="644922"/>
              <a:ext cx="10203359" cy="691713"/>
            </a:xfrm>
            <a:prstGeom prst="rect">
              <a:avLst/>
            </a:prstGeom>
            <a:noFill/>
          </p:spPr>
          <p:txBody>
            <a:bodyPr wrap="square" rtlCol="0">
              <a:spAutoFit/>
            </a:bodyPr>
            <a:lstStyle/>
            <a:p>
              <a:pPr algn="ctr"/>
              <a:r>
                <a:rPr lang="vi-VN" sz="4000" b="1" dirty="0">
                  <a:solidFill>
                    <a:schemeClr val="accent4">
                      <a:lumMod val="40000"/>
                      <a:lumOff val="6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Tiến hành thí nghiệm</a:t>
              </a:r>
              <a:endParaRPr lang="en-US" sz="4000" b="1" dirty="0">
                <a:solidFill>
                  <a:schemeClr val="accent4">
                    <a:lumMod val="40000"/>
                    <a:lumOff val="6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CAA381B0-DC25-5CD0-3940-7AC2A1934AA7}"/>
              </a:ext>
            </a:extLst>
          </p:cNvPr>
          <p:cNvSpPr txBox="1"/>
          <p:nvPr/>
        </p:nvSpPr>
        <p:spPr>
          <a:xfrm>
            <a:off x="438689" y="1230925"/>
            <a:ext cx="8671276" cy="665823"/>
          </a:xfrm>
          <a:prstGeom prst="rect">
            <a:avLst/>
          </a:prstGeom>
          <a:noFill/>
        </p:spPr>
        <p:txBody>
          <a:bodyPr wrap="square" rtlCol="0">
            <a:spAutoFit/>
          </a:bodyPr>
          <a:lstStyle/>
          <a:p>
            <a:pPr>
              <a:lnSpc>
                <a:spcPct val="130000"/>
              </a:lnSpc>
            </a:pPr>
            <a:r>
              <a:rPr lang="vi-VN" sz="3200" dirty="0">
                <a:latin typeface="Cambria" panose="02040503050406030204" pitchFamily="18" charset="0"/>
                <a:ea typeface="Cambria" panose="02040503050406030204" pitchFamily="18" charset="0"/>
              </a:rPr>
              <a:t>- Lắp một mạch điện đơn giản như hình 5.</a:t>
            </a:r>
          </a:p>
        </p:txBody>
      </p:sp>
      <p:pic>
        <p:nvPicPr>
          <p:cNvPr id="6" name="Picture 5">
            <a:extLst>
              <a:ext uri="{FF2B5EF4-FFF2-40B4-BE49-F238E27FC236}">
                <a16:creationId xmlns:a16="http://schemas.microsoft.com/office/drawing/2014/main" id="{A4EC8E3F-A1E7-2BD5-03D7-75C755BB03C9}"/>
              </a:ext>
            </a:extLst>
          </p:cNvPr>
          <p:cNvPicPr>
            <a:picLocks noChangeAspect="1"/>
          </p:cNvPicPr>
          <p:nvPr/>
        </p:nvPicPr>
        <p:blipFill>
          <a:blip r:embed="rId3"/>
          <a:srcRect r="40293"/>
          <a:stretch/>
        </p:blipFill>
        <p:spPr>
          <a:xfrm>
            <a:off x="7297471" y="2032154"/>
            <a:ext cx="4437330" cy="3251906"/>
          </a:xfrm>
          <a:prstGeom prst="rect">
            <a:avLst/>
          </a:prstGeom>
        </p:spPr>
      </p:pic>
      <p:sp>
        <p:nvSpPr>
          <p:cNvPr id="7" name="TextBox 6">
            <a:extLst>
              <a:ext uri="{FF2B5EF4-FFF2-40B4-BE49-F238E27FC236}">
                <a16:creationId xmlns:a16="http://schemas.microsoft.com/office/drawing/2014/main" id="{F8C54B22-E64A-C829-1A61-5E4FBC3AD565}"/>
              </a:ext>
            </a:extLst>
          </p:cNvPr>
          <p:cNvSpPr txBox="1"/>
          <p:nvPr/>
        </p:nvSpPr>
        <p:spPr>
          <a:xfrm>
            <a:off x="457198" y="1896748"/>
            <a:ext cx="6733983" cy="2554545"/>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 Dùng hai kẹp dây điện kẹp vào hai đầu của vật phẩm cần kiểm tra và đóng khoá K.</a:t>
            </a:r>
          </a:p>
          <a:p>
            <a:pPr algn="just"/>
            <a:r>
              <a:rPr lang="vi-VN" sz="3200" dirty="0">
                <a:latin typeface="Cambria" panose="02040503050406030204" pitchFamily="18" charset="0"/>
                <a:ea typeface="Cambria" panose="02040503050406030204" pitchFamily="18" charset="0"/>
              </a:rPr>
              <a:t>- Quan sát xem đèn có sáng hay không sáng.</a:t>
            </a:r>
            <a:endParaRPr lang="en-US" sz="32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F17EE1CC-7ACD-5E5F-64E6-3424DA8699C1}"/>
              </a:ext>
            </a:extLst>
          </p:cNvPr>
          <p:cNvSpPr txBox="1"/>
          <p:nvPr/>
        </p:nvSpPr>
        <p:spPr>
          <a:xfrm>
            <a:off x="356627" y="4326202"/>
            <a:ext cx="7040635" cy="2062103"/>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 Ghi lại kết quả:</a:t>
            </a:r>
          </a:p>
          <a:p>
            <a:pPr algn="just"/>
            <a:r>
              <a:rPr lang="vi-VN" sz="3200" dirty="0">
                <a:latin typeface="Cambria" panose="02040503050406030204" pitchFamily="18" charset="0"/>
                <a:ea typeface="Cambria" panose="02040503050406030204" pitchFamily="18" charset="0"/>
              </a:rPr>
              <a:t>+  Nếu bóng đèn sáng: vật đó dẫn điện.</a:t>
            </a:r>
          </a:p>
          <a:p>
            <a:pPr algn="just"/>
            <a:r>
              <a:rPr lang="vi-VN" sz="3200" dirty="0">
                <a:latin typeface="Cambria" panose="02040503050406030204" pitchFamily="18" charset="0"/>
                <a:ea typeface="Cambria" panose="02040503050406030204" pitchFamily="18" charset="0"/>
              </a:rPr>
              <a:t>+ Nếu bóng đèn không sáng: vật đó cách điện.</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4060004"/>
      </p:ext>
    </p:extLst>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37" dur="500"/>
                                        <p:tgtEl>
                                          <p:spTgt spid="8">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Effect transition="in" filter="randombar(horizontal)">
                                      <p:cBhvr>
                                        <p:cTn id="4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uiExpand="1" build="p"/>
      <p:bldP spid="8"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two girls&#10;&#10;Description automatically generated">
            <a:extLst>
              <a:ext uri="{FF2B5EF4-FFF2-40B4-BE49-F238E27FC236}">
                <a16:creationId xmlns:a16="http://schemas.microsoft.com/office/drawing/2014/main" id="{CDF0E2A1-B691-C9AD-B3C3-91CCB30AE6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2601551"/>
            <a:ext cx="9927771" cy="4070386"/>
          </a:xfrm>
          <a:prstGeom prst="rect">
            <a:avLst/>
          </a:prstGeom>
        </p:spPr>
      </p:pic>
      <p:sp>
        <p:nvSpPr>
          <p:cNvPr id="3" name="TextBox 2">
            <a:extLst>
              <a:ext uri="{FF2B5EF4-FFF2-40B4-BE49-F238E27FC236}">
                <a16:creationId xmlns:a16="http://schemas.microsoft.com/office/drawing/2014/main" id="{48549731-6E23-7CE3-0908-F725581A0C14}"/>
              </a:ext>
            </a:extLst>
          </p:cNvPr>
          <p:cNvSpPr txBox="1"/>
          <p:nvPr/>
        </p:nvSpPr>
        <p:spPr>
          <a:xfrm>
            <a:off x="1584290" y="740337"/>
            <a:ext cx="9023420" cy="1446550"/>
          </a:xfrm>
          <a:prstGeom prst="rect">
            <a:avLst/>
          </a:prstGeom>
          <a:noFill/>
        </p:spPr>
        <p:txBody>
          <a:bodyPr wrap="square" rtlCol="0">
            <a:spAutoFit/>
          </a:bodyPr>
          <a:lstStyle/>
          <a:p>
            <a:pPr algn="ctr"/>
            <a:r>
              <a:rPr lang="vi-VN" sz="4400" b="1" dirty="0">
                <a:latin typeface="Cambria" panose="02040503050406030204" pitchFamily="18" charset="0"/>
                <a:ea typeface="Cambria" panose="02040503050406030204" pitchFamily="18" charset="0"/>
              </a:rPr>
              <a:t>Tiến hành thí nghiệm để kiểm chứng câu trả lời của em.</a:t>
            </a:r>
            <a:endParaRPr lang="en-US" sz="4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4396403"/>
      </p:ext>
    </p:extLst>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holding a construction tool&#10;&#10;Description automatically generated">
            <a:extLst>
              <a:ext uri="{FF2B5EF4-FFF2-40B4-BE49-F238E27FC236}">
                <a16:creationId xmlns:a16="http://schemas.microsoft.com/office/drawing/2014/main" id="{86E9852F-FFEA-69C0-BCED-653831CD49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768" y="527147"/>
            <a:ext cx="3740021" cy="6590346"/>
          </a:xfrm>
          <a:prstGeom prst="rect">
            <a:avLst/>
          </a:prstGeom>
        </p:spPr>
      </p:pic>
      <p:pic>
        <p:nvPicPr>
          <p:cNvPr id="3" name="Picture 2">
            <a:extLst>
              <a:ext uri="{FF2B5EF4-FFF2-40B4-BE49-F238E27FC236}">
                <a16:creationId xmlns:a16="http://schemas.microsoft.com/office/drawing/2014/main" id="{367FB2FA-8D92-0ADA-8D42-E8078A61647F}"/>
              </a:ext>
            </a:extLst>
          </p:cNvPr>
          <p:cNvPicPr>
            <a:picLocks noChangeAspect="1"/>
          </p:cNvPicPr>
          <p:nvPr/>
        </p:nvPicPr>
        <p:blipFill>
          <a:blip r:embed="rId3"/>
          <a:stretch>
            <a:fillRect/>
          </a:stretch>
        </p:blipFill>
        <p:spPr>
          <a:xfrm>
            <a:off x="4569962" y="527147"/>
            <a:ext cx="6901270" cy="3810330"/>
          </a:xfrm>
          <a:prstGeom prst="rect">
            <a:avLst/>
          </a:prstGeom>
        </p:spPr>
      </p:pic>
      <p:grpSp>
        <p:nvGrpSpPr>
          <p:cNvPr id="4" name="Group 3">
            <a:extLst>
              <a:ext uri="{FF2B5EF4-FFF2-40B4-BE49-F238E27FC236}">
                <a16:creationId xmlns:a16="http://schemas.microsoft.com/office/drawing/2014/main" id="{4013856B-FE91-D6E9-4D66-7BFF0C26C906}"/>
              </a:ext>
            </a:extLst>
          </p:cNvPr>
          <p:cNvGrpSpPr/>
          <p:nvPr/>
        </p:nvGrpSpPr>
        <p:grpSpPr>
          <a:xfrm>
            <a:off x="5175118" y="4011581"/>
            <a:ext cx="6008697" cy="2681014"/>
            <a:chOff x="381934" y="3218154"/>
            <a:chExt cx="6008697" cy="2681014"/>
          </a:xfrm>
        </p:grpSpPr>
        <p:grpSp>
          <p:nvGrpSpPr>
            <p:cNvPr id="5" name="Group">
              <a:extLst>
                <a:ext uri="{FF2B5EF4-FFF2-40B4-BE49-F238E27FC236}">
                  <a16:creationId xmlns:a16="http://schemas.microsoft.com/office/drawing/2014/main" id="{04D356AD-69AD-FAB3-AA1A-D95DAE6BCFEA}"/>
                </a:ext>
              </a:extLst>
            </p:cNvPr>
            <p:cNvGrpSpPr/>
            <p:nvPr/>
          </p:nvGrpSpPr>
          <p:grpSpPr>
            <a:xfrm>
              <a:off x="384314" y="3869635"/>
              <a:ext cx="6006317" cy="2029533"/>
              <a:chOff x="1147154" y="572516"/>
              <a:chExt cx="8040867" cy="873631"/>
            </a:xfrm>
          </p:grpSpPr>
          <p:sp>
            <p:nvSpPr>
              <p:cNvPr id="8" name="Flowchart: Alternate Process 7">
                <a:extLst>
                  <a:ext uri="{FF2B5EF4-FFF2-40B4-BE49-F238E27FC236}">
                    <a16:creationId xmlns:a16="http://schemas.microsoft.com/office/drawing/2014/main" id="{FAD6AF9F-2D85-E9B4-E3A3-B770E4B5D459}"/>
                  </a:ext>
                </a:extLst>
              </p:cNvPr>
              <p:cNvSpPr/>
              <p:nvPr/>
            </p:nvSpPr>
            <p:spPr>
              <a:xfrm>
                <a:off x="1147154" y="572516"/>
                <a:ext cx="8040867" cy="873631"/>
              </a:xfrm>
              <a:prstGeom prst="flowChartAlternateProcess">
                <a:avLst/>
              </a:prstGeom>
              <a:solidFill>
                <a:schemeClr val="bg1"/>
              </a:solidFill>
              <a:ln w="19050">
                <a:solidFill>
                  <a:srgbClr val="7030A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TextBox 8">
                <a:extLst>
                  <a:ext uri="{FF2B5EF4-FFF2-40B4-BE49-F238E27FC236}">
                    <a16:creationId xmlns:a16="http://schemas.microsoft.com/office/drawing/2014/main" id="{3B349E94-9651-37A4-A281-38805866A69C}"/>
                  </a:ext>
                </a:extLst>
              </p:cNvPr>
              <p:cNvSpPr txBox="1"/>
              <p:nvPr/>
            </p:nvSpPr>
            <p:spPr>
              <a:xfrm>
                <a:off x="1306822" y="617236"/>
                <a:ext cx="7648030" cy="755166"/>
              </a:xfrm>
              <a:prstGeom prst="rect">
                <a:avLst/>
              </a:prstGeom>
              <a:noFill/>
            </p:spPr>
            <p:txBody>
              <a:bodyPr wrap="square">
                <a:spAutoFit/>
              </a:bodyPr>
              <a:lstStyle/>
              <a:p>
                <a:pPr algn="just"/>
                <a:r>
                  <a:rPr lang="vi-VN" sz="3600" b="1" i="0" dirty="0">
                    <a:solidFill>
                      <a:srgbClr val="00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Chú ý:</a:t>
                </a:r>
              </a:p>
              <a:p>
                <a:pPr algn="just"/>
                <a:r>
                  <a:rPr lang="vi-VN" sz="3600" b="0" i="0" dirty="0">
                    <a:solidFill>
                      <a:srgbClr val="000000"/>
                    </a:solidFill>
                    <a:effectLst/>
                    <a:latin typeface="Cambria" panose="02040503050406030204" pitchFamily="18" charset="0"/>
                    <a:ea typeface="Cambria" panose="02040503050406030204" pitchFamily="18" charset="0"/>
                  </a:rPr>
                  <a:t>    Không nối trực tiếp hai cực của pin với nhau.</a:t>
                </a:r>
              </a:p>
            </p:txBody>
          </p:sp>
        </p:grpSp>
        <p:pic>
          <p:nvPicPr>
            <p:cNvPr id="6" name="Picture 5" descr="A yellow triangle sign with a black exclamation mark&#10;&#10;Description automatically generated">
              <a:extLst>
                <a:ext uri="{FF2B5EF4-FFF2-40B4-BE49-F238E27FC236}">
                  <a16:creationId xmlns:a16="http://schemas.microsoft.com/office/drawing/2014/main" id="{4DEB4F15-FFB6-F46D-ECE6-56CDF262095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81934" y="3218154"/>
              <a:ext cx="1552614" cy="1552614"/>
            </a:xfrm>
            <a:prstGeom prst="rect">
              <a:avLst/>
            </a:prstGeom>
          </p:spPr>
        </p:pic>
        <p:sp>
          <p:nvSpPr>
            <p:cNvPr id="7" name="TextBox 6">
              <a:extLst>
                <a:ext uri="{FF2B5EF4-FFF2-40B4-BE49-F238E27FC236}">
                  <a16:creationId xmlns:a16="http://schemas.microsoft.com/office/drawing/2014/main" id="{3353FA08-4BF1-D4DD-2683-B37F6C98971D}"/>
                </a:ext>
              </a:extLst>
            </p:cNvPr>
            <p:cNvSpPr txBox="1"/>
            <p:nvPr/>
          </p:nvSpPr>
          <p:spPr>
            <a:xfrm>
              <a:off x="415572" y="4365939"/>
              <a:ext cx="583096" cy="923330"/>
            </a:xfrm>
            <a:prstGeom prst="rect">
              <a:avLst/>
            </a:prstGeom>
            <a:noFill/>
          </p:spPr>
          <p:txBody>
            <a:bodyPr wrap="square" rtlCol="0">
              <a:spAutoFit/>
            </a:bodyPr>
            <a:lstStyle/>
            <a:p>
              <a:pPr algn="just"/>
              <a:r>
                <a:rPr lang="vi-VN" sz="5400" b="1" i="0" dirty="0">
                  <a:ln>
                    <a:solidFill>
                      <a:srgbClr val="FFC000"/>
                    </a:solidFill>
                  </a:ln>
                  <a:solidFill>
                    <a:srgbClr val="FFC000"/>
                  </a:solidFill>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72309186"/>
      </p:ext>
    </p:extLst>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E8D266-64BB-4124-E671-B2075DAD35EC}"/>
              </a:ext>
            </a:extLst>
          </p:cNvPr>
          <p:cNvPicPr>
            <a:picLocks noChangeAspect="1"/>
          </p:cNvPicPr>
          <p:nvPr/>
        </p:nvPicPr>
        <p:blipFill>
          <a:blip r:embed="rId4"/>
          <a:stretch>
            <a:fillRect/>
          </a:stretch>
        </p:blipFill>
        <p:spPr>
          <a:xfrm>
            <a:off x="1536313" y="271702"/>
            <a:ext cx="5465883" cy="2705958"/>
          </a:xfrm>
          <a:prstGeom prst="rect">
            <a:avLst/>
          </a:prstGeom>
        </p:spPr>
      </p:pic>
      <p:pic>
        <p:nvPicPr>
          <p:cNvPr id="3" name="Picture 2" descr="A cartoon of a child holding a construction tool&#10;&#10;Description automatically generated">
            <a:extLst>
              <a:ext uri="{FF2B5EF4-FFF2-40B4-BE49-F238E27FC236}">
                <a16:creationId xmlns:a16="http://schemas.microsoft.com/office/drawing/2014/main" id="{385F33E0-297B-FA67-F3F2-654C371C60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42956" y="2020132"/>
            <a:ext cx="2826021" cy="4979773"/>
          </a:xfrm>
          <a:prstGeom prst="rect">
            <a:avLst/>
          </a:prstGeom>
        </p:spPr>
      </p:pic>
      <p:grpSp>
        <p:nvGrpSpPr>
          <p:cNvPr id="4" name="组合 14">
            <a:extLst>
              <a:ext uri="{FF2B5EF4-FFF2-40B4-BE49-F238E27FC236}">
                <a16:creationId xmlns:a16="http://schemas.microsoft.com/office/drawing/2014/main" id="{B02C3BF3-C0CA-417B-879A-E7C2D0299C54}"/>
              </a:ext>
            </a:extLst>
          </p:cNvPr>
          <p:cNvGrpSpPr/>
          <p:nvPr/>
        </p:nvGrpSpPr>
        <p:grpSpPr>
          <a:xfrm>
            <a:off x="813251" y="2108621"/>
            <a:ext cx="7868633" cy="3367947"/>
            <a:chOff x="1147" y="4472"/>
            <a:chExt cx="6169" cy="4120"/>
          </a:xfrm>
        </p:grpSpPr>
        <p:sp>
          <p:nvSpPr>
            <p:cNvPr id="5" name="矩形 31">
              <a:extLst>
                <a:ext uri="{FF2B5EF4-FFF2-40B4-BE49-F238E27FC236}">
                  <a16:creationId xmlns:a16="http://schemas.microsoft.com/office/drawing/2014/main" id="{F3DDE1BD-3338-EEBB-C061-50A80E8643C3}"/>
                </a:ext>
              </a:extLst>
            </p:cNvPr>
            <p:cNvSpPr/>
            <p:nvPr>
              <p:custDataLst>
                <p:tags r:id="rId1"/>
              </p:custDataLst>
            </p:nvPr>
          </p:nvSpPr>
          <p:spPr>
            <a:xfrm>
              <a:off x="1147" y="4472"/>
              <a:ext cx="6169" cy="4120"/>
            </a:xfrm>
            <a:prstGeom prst="rect">
              <a:avLst/>
            </a:prstGeom>
            <a:noFill/>
            <a:ln w="50800">
              <a:solidFill>
                <a:srgbClr val="4DA5F4"/>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32">
              <a:extLst>
                <a:ext uri="{FF2B5EF4-FFF2-40B4-BE49-F238E27FC236}">
                  <a16:creationId xmlns:a16="http://schemas.microsoft.com/office/drawing/2014/main" id="{B76E05F5-4F08-AC25-CF80-818B190F6903}"/>
                </a:ext>
              </a:extLst>
            </p:cNvPr>
            <p:cNvSpPr/>
            <p:nvPr>
              <p:custDataLst>
                <p:tags r:id="rId2"/>
              </p:custDataLst>
            </p:nvPr>
          </p:nvSpPr>
          <p:spPr>
            <a:xfrm>
              <a:off x="1273" y="4620"/>
              <a:ext cx="5916" cy="3824"/>
            </a:xfrm>
            <a:prstGeom prst="rect">
              <a:avLst/>
            </a:prstGeom>
            <a:noFill/>
            <a:ln w="12700" cmpd="sng">
              <a:solidFill>
                <a:srgbClr val="4DA5F4"/>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TextBox 6">
            <a:extLst>
              <a:ext uri="{FF2B5EF4-FFF2-40B4-BE49-F238E27FC236}">
                <a16:creationId xmlns:a16="http://schemas.microsoft.com/office/drawing/2014/main" id="{9BED1B20-C779-5C7E-7B86-D6B699AE752E}"/>
              </a:ext>
            </a:extLst>
          </p:cNvPr>
          <p:cNvSpPr txBox="1"/>
          <p:nvPr/>
        </p:nvSpPr>
        <p:spPr>
          <a:xfrm>
            <a:off x="1130710" y="2408903"/>
            <a:ext cx="7169345" cy="2554545"/>
          </a:xfrm>
          <a:prstGeom prst="rect">
            <a:avLst/>
          </a:prstGeom>
          <a:noFill/>
        </p:spPr>
        <p:txBody>
          <a:bodyPr wrap="square" rtlCol="0">
            <a:spAutoFit/>
          </a:bodyPr>
          <a:lstStyle/>
          <a:p>
            <a:pPr algn="just"/>
            <a:r>
              <a:rPr lang="vi-VN" sz="4000" dirty="0">
                <a:solidFill>
                  <a:srgbClr val="2887D2"/>
                </a:solidFill>
                <a:latin typeface="Cambria" panose="02040503050406030204" pitchFamily="18" charset="0"/>
                <a:ea typeface="Cambria" panose="02040503050406030204" pitchFamily="18" charset="0"/>
              </a:rPr>
              <a:t>- </a:t>
            </a:r>
            <a:r>
              <a:rPr lang="en-US" sz="4000" dirty="0" err="1">
                <a:solidFill>
                  <a:srgbClr val="2887D2"/>
                </a:solidFill>
                <a:latin typeface="Cambria" panose="02040503050406030204" pitchFamily="18" charset="0"/>
                <a:ea typeface="Cambria" panose="02040503050406030204" pitchFamily="18" charset="0"/>
              </a:rPr>
              <a:t>Đồng</a:t>
            </a:r>
            <a:r>
              <a:rPr lang="en-US" sz="4000" dirty="0">
                <a:solidFill>
                  <a:srgbClr val="2887D2"/>
                </a:solidFill>
                <a:latin typeface="Cambria" panose="02040503050406030204" pitchFamily="18" charset="0"/>
                <a:ea typeface="Cambria" panose="02040503050406030204" pitchFamily="18" charset="0"/>
              </a:rPr>
              <a:t>, </a:t>
            </a:r>
            <a:r>
              <a:rPr lang="en-US" sz="4000" dirty="0" err="1">
                <a:solidFill>
                  <a:srgbClr val="2887D2"/>
                </a:solidFill>
                <a:latin typeface="Cambria" panose="02040503050406030204" pitchFamily="18" charset="0"/>
                <a:ea typeface="Cambria" panose="02040503050406030204" pitchFamily="18" charset="0"/>
              </a:rPr>
              <a:t>sắt</a:t>
            </a:r>
            <a:r>
              <a:rPr lang="en-US" sz="4000" dirty="0">
                <a:solidFill>
                  <a:srgbClr val="2887D2"/>
                </a:solidFill>
                <a:latin typeface="Cambria" panose="02040503050406030204" pitchFamily="18" charset="0"/>
                <a:ea typeface="Cambria" panose="02040503050406030204" pitchFamily="18" charset="0"/>
              </a:rPr>
              <a:t>, </a:t>
            </a:r>
            <a:r>
              <a:rPr lang="en-US" sz="4000" dirty="0" err="1">
                <a:solidFill>
                  <a:srgbClr val="2887D2"/>
                </a:solidFill>
                <a:latin typeface="Cambria" panose="02040503050406030204" pitchFamily="18" charset="0"/>
                <a:ea typeface="Cambria" panose="02040503050406030204" pitchFamily="18" charset="0"/>
              </a:rPr>
              <a:t>và</a:t>
            </a:r>
            <a:r>
              <a:rPr lang="en-US" sz="4000" dirty="0">
                <a:solidFill>
                  <a:srgbClr val="2887D2"/>
                </a:solidFill>
                <a:latin typeface="Cambria" panose="02040503050406030204" pitchFamily="18" charset="0"/>
                <a:ea typeface="Cambria" panose="02040503050406030204" pitchFamily="18" charset="0"/>
              </a:rPr>
              <a:t> </a:t>
            </a:r>
            <a:r>
              <a:rPr lang="en-US" sz="4000" dirty="0" err="1">
                <a:solidFill>
                  <a:srgbClr val="2887D2"/>
                </a:solidFill>
                <a:latin typeface="Cambria" panose="02040503050406030204" pitchFamily="18" charset="0"/>
                <a:ea typeface="Cambria" panose="02040503050406030204" pitchFamily="18" charset="0"/>
              </a:rPr>
              <a:t>thiếc</a:t>
            </a:r>
            <a:r>
              <a:rPr lang="en-US" sz="4000" dirty="0">
                <a:solidFill>
                  <a:srgbClr val="2887D2"/>
                </a:solidFill>
                <a:latin typeface="Cambria" panose="02040503050406030204" pitchFamily="18" charset="0"/>
                <a:ea typeface="Cambria" panose="02040503050406030204" pitchFamily="18" charset="0"/>
              </a:rPr>
              <a:t> </a:t>
            </a:r>
            <a:r>
              <a:rPr lang="en-US" sz="4000" dirty="0" err="1">
                <a:solidFill>
                  <a:srgbClr val="2887D2"/>
                </a:solidFill>
                <a:latin typeface="Cambria" panose="02040503050406030204" pitchFamily="18" charset="0"/>
                <a:ea typeface="Cambria" panose="02040503050406030204" pitchFamily="18" charset="0"/>
              </a:rPr>
              <a:t>là</a:t>
            </a:r>
            <a:r>
              <a:rPr lang="en-US" sz="4000" dirty="0">
                <a:solidFill>
                  <a:srgbClr val="2887D2"/>
                </a:solidFill>
                <a:latin typeface="Cambria" panose="02040503050406030204" pitchFamily="18" charset="0"/>
                <a:ea typeface="Cambria" panose="02040503050406030204" pitchFamily="18" charset="0"/>
              </a:rPr>
              <a:t> </a:t>
            </a:r>
            <a:r>
              <a:rPr lang="en-US" sz="4000" b="1" dirty="0" err="1">
                <a:solidFill>
                  <a:srgbClr val="2887D2"/>
                </a:solidFill>
                <a:latin typeface="Cambria" panose="02040503050406030204" pitchFamily="18" charset="0"/>
                <a:ea typeface="Cambria" panose="02040503050406030204" pitchFamily="18" charset="0"/>
              </a:rPr>
              <a:t>các</a:t>
            </a:r>
            <a:r>
              <a:rPr lang="en-US" sz="4000" b="1" dirty="0">
                <a:solidFill>
                  <a:srgbClr val="2887D2"/>
                </a:solidFill>
                <a:latin typeface="Cambria" panose="02040503050406030204" pitchFamily="18" charset="0"/>
                <a:ea typeface="Cambria" panose="02040503050406030204" pitchFamily="18" charset="0"/>
              </a:rPr>
              <a:t> </a:t>
            </a:r>
            <a:r>
              <a:rPr lang="en-US" sz="4000" b="1" dirty="0" err="1">
                <a:solidFill>
                  <a:srgbClr val="2887D2"/>
                </a:solidFill>
                <a:latin typeface="Cambria" panose="02040503050406030204" pitchFamily="18" charset="0"/>
                <a:ea typeface="Cambria" panose="02040503050406030204" pitchFamily="18" charset="0"/>
              </a:rPr>
              <a:t>vật</a:t>
            </a:r>
            <a:r>
              <a:rPr lang="en-US" sz="4000" b="1" dirty="0">
                <a:solidFill>
                  <a:srgbClr val="2887D2"/>
                </a:solidFill>
                <a:latin typeface="Cambria" panose="02040503050406030204" pitchFamily="18" charset="0"/>
                <a:ea typeface="Cambria" panose="02040503050406030204" pitchFamily="18" charset="0"/>
              </a:rPr>
              <a:t> </a:t>
            </a:r>
            <a:r>
              <a:rPr lang="en-US" sz="4000" b="1" dirty="0" err="1">
                <a:solidFill>
                  <a:srgbClr val="2887D2"/>
                </a:solidFill>
                <a:latin typeface="Cambria" panose="02040503050406030204" pitchFamily="18" charset="0"/>
                <a:ea typeface="Cambria" panose="02040503050406030204" pitchFamily="18" charset="0"/>
              </a:rPr>
              <a:t>liệu</a:t>
            </a:r>
            <a:r>
              <a:rPr lang="en-US" sz="4000" b="1" dirty="0">
                <a:solidFill>
                  <a:srgbClr val="2887D2"/>
                </a:solidFill>
                <a:latin typeface="Cambria" panose="02040503050406030204" pitchFamily="18" charset="0"/>
                <a:ea typeface="Cambria" panose="02040503050406030204" pitchFamily="18" charset="0"/>
              </a:rPr>
              <a:t> </a:t>
            </a:r>
            <a:r>
              <a:rPr lang="en-US" sz="4000" b="1" dirty="0" err="1">
                <a:solidFill>
                  <a:srgbClr val="2887D2"/>
                </a:solidFill>
                <a:latin typeface="Cambria" panose="02040503050406030204" pitchFamily="18" charset="0"/>
                <a:ea typeface="Cambria" panose="02040503050406030204" pitchFamily="18" charset="0"/>
              </a:rPr>
              <a:t>dẫn</a:t>
            </a:r>
            <a:r>
              <a:rPr lang="en-US" sz="4000" b="1" dirty="0">
                <a:solidFill>
                  <a:srgbClr val="2887D2"/>
                </a:solidFill>
                <a:latin typeface="Cambria" panose="02040503050406030204" pitchFamily="18" charset="0"/>
                <a:ea typeface="Cambria" panose="02040503050406030204" pitchFamily="18" charset="0"/>
              </a:rPr>
              <a:t> </a:t>
            </a:r>
            <a:r>
              <a:rPr lang="en-US" sz="4000" b="1" dirty="0" err="1">
                <a:solidFill>
                  <a:srgbClr val="2887D2"/>
                </a:solidFill>
                <a:latin typeface="Cambria" panose="02040503050406030204" pitchFamily="18" charset="0"/>
                <a:ea typeface="Cambria" panose="02040503050406030204" pitchFamily="18" charset="0"/>
              </a:rPr>
              <a:t>điện</a:t>
            </a:r>
            <a:r>
              <a:rPr lang="vi-VN" sz="4000" dirty="0">
                <a:solidFill>
                  <a:srgbClr val="2887D2"/>
                </a:solidFill>
                <a:latin typeface="Cambria" panose="02040503050406030204" pitchFamily="18" charset="0"/>
                <a:ea typeface="Cambria" panose="02040503050406030204" pitchFamily="18" charset="0"/>
              </a:rPr>
              <a:t>.</a:t>
            </a:r>
          </a:p>
          <a:p>
            <a:pPr algn="just"/>
            <a:r>
              <a:rPr lang="vi-VN" sz="4000" dirty="0">
                <a:solidFill>
                  <a:srgbClr val="2887D2"/>
                </a:solidFill>
                <a:latin typeface="Cambria" panose="02040503050406030204" pitchFamily="18" charset="0"/>
                <a:ea typeface="Cambria" panose="02040503050406030204" pitchFamily="18" charset="0"/>
              </a:rPr>
              <a:t>- N</a:t>
            </a:r>
            <a:r>
              <a:rPr lang="en-US" sz="4000" dirty="0" err="1">
                <a:solidFill>
                  <a:srgbClr val="2887D2"/>
                </a:solidFill>
                <a:latin typeface="Cambria" panose="02040503050406030204" pitchFamily="18" charset="0"/>
                <a:ea typeface="Cambria" panose="02040503050406030204" pitchFamily="18" charset="0"/>
              </a:rPr>
              <a:t>hựa</a:t>
            </a:r>
            <a:r>
              <a:rPr lang="en-US" sz="4000" dirty="0">
                <a:solidFill>
                  <a:srgbClr val="2887D2"/>
                </a:solidFill>
                <a:latin typeface="Cambria" panose="02040503050406030204" pitchFamily="18" charset="0"/>
                <a:ea typeface="Cambria" panose="02040503050406030204" pitchFamily="18" charset="0"/>
              </a:rPr>
              <a:t>, da, </a:t>
            </a:r>
            <a:r>
              <a:rPr lang="en-US" sz="4000" dirty="0" err="1">
                <a:solidFill>
                  <a:srgbClr val="2887D2"/>
                </a:solidFill>
                <a:latin typeface="Cambria" panose="02040503050406030204" pitchFamily="18" charset="0"/>
                <a:ea typeface="Cambria" panose="02040503050406030204" pitchFamily="18" charset="0"/>
              </a:rPr>
              <a:t>cao</a:t>
            </a:r>
            <a:r>
              <a:rPr lang="en-US" sz="4000" dirty="0">
                <a:solidFill>
                  <a:srgbClr val="2887D2"/>
                </a:solidFill>
                <a:latin typeface="Cambria" panose="02040503050406030204" pitchFamily="18" charset="0"/>
                <a:ea typeface="Cambria" panose="02040503050406030204" pitchFamily="18" charset="0"/>
              </a:rPr>
              <a:t> </a:t>
            </a:r>
            <a:r>
              <a:rPr lang="en-US" sz="4000" dirty="0" err="1">
                <a:solidFill>
                  <a:srgbClr val="2887D2"/>
                </a:solidFill>
                <a:latin typeface="Cambria" panose="02040503050406030204" pitchFamily="18" charset="0"/>
                <a:ea typeface="Cambria" panose="02040503050406030204" pitchFamily="18" charset="0"/>
              </a:rPr>
              <a:t>su</a:t>
            </a:r>
            <a:r>
              <a:rPr lang="vi-VN" sz="4000" dirty="0">
                <a:solidFill>
                  <a:srgbClr val="2887D2"/>
                </a:solidFill>
                <a:latin typeface="Cambria" panose="02040503050406030204" pitchFamily="18" charset="0"/>
                <a:ea typeface="Cambria" panose="02040503050406030204" pitchFamily="18" charset="0"/>
              </a:rPr>
              <a:t>,</a:t>
            </a:r>
            <a:r>
              <a:rPr lang="en-US" sz="4000" dirty="0">
                <a:solidFill>
                  <a:srgbClr val="2887D2"/>
                </a:solidFill>
                <a:latin typeface="Cambria" panose="02040503050406030204" pitchFamily="18" charset="0"/>
                <a:ea typeface="Cambria" panose="02040503050406030204" pitchFamily="18" charset="0"/>
              </a:rPr>
              <a:t> </a:t>
            </a:r>
            <a:r>
              <a:rPr lang="en-US" sz="4000" dirty="0" err="1">
                <a:solidFill>
                  <a:srgbClr val="2887D2"/>
                </a:solidFill>
                <a:latin typeface="Cambria" panose="02040503050406030204" pitchFamily="18" charset="0"/>
                <a:ea typeface="Cambria" panose="02040503050406030204" pitchFamily="18" charset="0"/>
              </a:rPr>
              <a:t>thuỷ</a:t>
            </a:r>
            <a:r>
              <a:rPr lang="en-US" sz="4000" dirty="0">
                <a:solidFill>
                  <a:srgbClr val="2887D2"/>
                </a:solidFill>
                <a:latin typeface="Cambria" panose="02040503050406030204" pitchFamily="18" charset="0"/>
                <a:ea typeface="Cambria" panose="02040503050406030204" pitchFamily="18" charset="0"/>
              </a:rPr>
              <a:t> </a:t>
            </a:r>
            <a:r>
              <a:rPr lang="en-US" sz="4000" dirty="0" err="1">
                <a:solidFill>
                  <a:srgbClr val="2887D2"/>
                </a:solidFill>
                <a:latin typeface="Cambria" panose="02040503050406030204" pitchFamily="18" charset="0"/>
                <a:ea typeface="Cambria" panose="02040503050406030204" pitchFamily="18" charset="0"/>
              </a:rPr>
              <a:t>tinh</a:t>
            </a:r>
            <a:r>
              <a:rPr lang="vi-VN" sz="4000" dirty="0">
                <a:solidFill>
                  <a:srgbClr val="2887D2"/>
                </a:solidFill>
                <a:latin typeface="Cambria" panose="02040503050406030204" pitchFamily="18" charset="0"/>
                <a:ea typeface="Cambria" panose="02040503050406030204" pitchFamily="18" charset="0"/>
              </a:rPr>
              <a:t>, gỗ,...</a:t>
            </a:r>
            <a:r>
              <a:rPr lang="en-US" sz="4000" dirty="0" err="1">
                <a:solidFill>
                  <a:srgbClr val="2887D2"/>
                </a:solidFill>
                <a:latin typeface="Cambria" panose="02040503050406030204" pitchFamily="18" charset="0"/>
                <a:ea typeface="Cambria" panose="02040503050406030204" pitchFamily="18" charset="0"/>
              </a:rPr>
              <a:t>là</a:t>
            </a:r>
            <a:r>
              <a:rPr lang="en-US" sz="4000" dirty="0">
                <a:solidFill>
                  <a:srgbClr val="2887D2"/>
                </a:solidFill>
                <a:latin typeface="Cambria" panose="02040503050406030204" pitchFamily="18" charset="0"/>
                <a:ea typeface="Cambria" panose="02040503050406030204" pitchFamily="18" charset="0"/>
              </a:rPr>
              <a:t> </a:t>
            </a:r>
            <a:r>
              <a:rPr lang="en-US" sz="4000" b="1" dirty="0" err="1">
                <a:solidFill>
                  <a:srgbClr val="2887D2"/>
                </a:solidFill>
                <a:latin typeface="Cambria" panose="02040503050406030204" pitchFamily="18" charset="0"/>
                <a:ea typeface="Cambria" panose="02040503050406030204" pitchFamily="18" charset="0"/>
              </a:rPr>
              <a:t>các</a:t>
            </a:r>
            <a:r>
              <a:rPr lang="en-US" sz="4000" b="1" dirty="0">
                <a:solidFill>
                  <a:srgbClr val="2887D2"/>
                </a:solidFill>
                <a:latin typeface="Cambria" panose="02040503050406030204" pitchFamily="18" charset="0"/>
                <a:ea typeface="Cambria" panose="02040503050406030204" pitchFamily="18" charset="0"/>
              </a:rPr>
              <a:t> </a:t>
            </a:r>
            <a:r>
              <a:rPr lang="en-US" sz="4000" b="1" dirty="0" err="1">
                <a:solidFill>
                  <a:srgbClr val="2887D2"/>
                </a:solidFill>
                <a:latin typeface="Cambria" panose="02040503050406030204" pitchFamily="18" charset="0"/>
                <a:ea typeface="Cambria" panose="02040503050406030204" pitchFamily="18" charset="0"/>
              </a:rPr>
              <a:t>vật</a:t>
            </a:r>
            <a:r>
              <a:rPr lang="en-US" sz="4000" b="1" dirty="0">
                <a:solidFill>
                  <a:srgbClr val="2887D2"/>
                </a:solidFill>
                <a:latin typeface="Cambria" panose="02040503050406030204" pitchFamily="18" charset="0"/>
                <a:ea typeface="Cambria" panose="02040503050406030204" pitchFamily="18" charset="0"/>
              </a:rPr>
              <a:t> </a:t>
            </a:r>
            <a:r>
              <a:rPr lang="en-US" sz="4000" b="1" dirty="0" err="1">
                <a:solidFill>
                  <a:srgbClr val="2887D2"/>
                </a:solidFill>
                <a:latin typeface="Cambria" panose="02040503050406030204" pitchFamily="18" charset="0"/>
                <a:ea typeface="Cambria" panose="02040503050406030204" pitchFamily="18" charset="0"/>
              </a:rPr>
              <a:t>liệu</a:t>
            </a:r>
            <a:r>
              <a:rPr lang="en-US" sz="4000" b="1" dirty="0">
                <a:solidFill>
                  <a:srgbClr val="2887D2"/>
                </a:solidFill>
                <a:latin typeface="Cambria" panose="02040503050406030204" pitchFamily="18" charset="0"/>
                <a:ea typeface="Cambria" panose="02040503050406030204" pitchFamily="18" charset="0"/>
              </a:rPr>
              <a:t> </a:t>
            </a:r>
            <a:r>
              <a:rPr lang="en-US" sz="4000" b="1" dirty="0" err="1">
                <a:solidFill>
                  <a:srgbClr val="2887D2"/>
                </a:solidFill>
                <a:latin typeface="Cambria" panose="02040503050406030204" pitchFamily="18" charset="0"/>
                <a:ea typeface="Cambria" panose="02040503050406030204" pitchFamily="18" charset="0"/>
              </a:rPr>
              <a:t>cách</a:t>
            </a:r>
            <a:r>
              <a:rPr lang="en-US" sz="4000" b="1" dirty="0">
                <a:solidFill>
                  <a:srgbClr val="2887D2"/>
                </a:solidFill>
                <a:latin typeface="Cambria" panose="02040503050406030204" pitchFamily="18" charset="0"/>
                <a:ea typeface="Cambria" panose="02040503050406030204" pitchFamily="18" charset="0"/>
              </a:rPr>
              <a:t> </a:t>
            </a:r>
            <a:r>
              <a:rPr lang="en-US" sz="4000" b="1" dirty="0" err="1">
                <a:solidFill>
                  <a:srgbClr val="2887D2"/>
                </a:solidFill>
                <a:latin typeface="Cambria" panose="02040503050406030204" pitchFamily="18" charset="0"/>
                <a:ea typeface="Cambria" panose="02040503050406030204" pitchFamily="18" charset="0"/>
              </a:rPr>
              <a:t>điện</a:t>
            </a:r>
            <a:r>
              <a:rPr lang="en-US" sz="4000" dirty="0">
                <a:solidFill>
                  <a:srgbClr val="2887D2"/>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965695485"/>
      </p:ext>
    </p:extLst>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8789304-732C-5883-E6C8-B4119CF94D61}"/>
              </a:ext>
            </a:extLst>
          </p:cNvPr>
          <p:cNvGrpSpPr/>
          <p:nvPr/>
        </p:nvGrpSpPr>
        <p:grpSpPr>
          <a:xfrm>
            <a:off x="438491" y="626028"/>
            <a:ext cx="11375921" cy="1753377"/>
            <a:chOff x="960838" y="601099"/>
            <a:chExt cx="10769052" cy="1083673"/>
          </a:xfrm>
        </p:grpSpPr>
        <p:sp>
          <p:nvSpPr>
            <p:cNvPr id="3" name="文本框 36">
              <a:extLst>
                <a:ext uri="{FF2B5EF4-FFF2-40B4-BE49-F238E27FC236}">
                  <a16:creationId xmlns:a16="http://schemas.microsoft.com/office/drawing/2014/main" id="{D7F8E6B7-4885-A9FF-6035-2F2C2D1E37F7}"/>
                </a:ext>
              </a:extLst>
            </p:cNvPr>
            <p:cNvSpPr txBox="1"/>
            <p:nvPr>
              <p:custDataLst>
                <p:tags r:id="rId1"/>
              </p:custDataLst>
            </p:nvPr>
          </p:nvSpPr>
          <p:spPr>
            <a:xfrm>
              <a:off x="975749" y="601099"/>
              <a:ext cx="10635039" cy="1083673"/>
            </a:xfrm>
            <a:prstGeom prst="roundRect">
              <a:avLst>
                <a:gd name="adj" fmla="val 50000"/>
              </a:avLst>
            </a:prstGeom>
            <a:solidFill>
              <a:srgbClr val="4DA5F4"/>
            </a:solidFill>
            <a:ln w="38100">
              <a:solidFill>
                <a:schemeClr val="bg1"/>
              </a:solidFill>
            </a:ln>
            <a:effectLst/>
          </p:spPr>
          <p:txBody>
            <a:bodyPr wrap="square" rtlCol="0">
              <a:noAutofit/>
              <a:scene3d>
                <a:camera prst="orthographicFront"/>
                <a:lightRig rig="threePt" dir="t"/>
              </a:scene3d>
              <a:sp3d contourW="12700"/>
            </a:bodyPr>
            <a:lstStyle/>
            <a:p>
              <a:pPr marL="0" lvl="1" indent="0" algn="ctr"/>
              <a:endParaRPr lang="zh-CN" altLang="en-US" sz="2000" dirty="0">
                <a:solidFill>
                  <a:schemeClr val="bg1"/>
                </a:solidFill>
                <a:latin typeface="思源黑体 CN Bold" panose="020B0800000000000000" charset="-122"/>
                <a:ea typeface="思源黑体 CN Bold" panose="020B0800000000000000" charset="-122"/>
                <a:sym typeface="+mn-ea"/>
              </a:endParaRPr>
            </a:p>
          </p:txBody>
        </p:sp>
        <p:sp>
          <p:nvSpPr>
            <p:cNvPr id="4" name="TextBox 3">
              <a:extLst>
                <a:ext uri="{FF2B5EF4-FFF2-40B4-BE49-F238E27FC236}">
                  <a16:creationId xmlns:a16="http://schemas.microsoft.com/office/drawing/2014/main" id="{6583ABB6-C164-92D6-7C36-C970ABD16CFD}"/>
                </a:ext>
              </a:extLst>
            </p:cNvPr>
            <p:cNvSpPr txBox="1"/>
            <p:nvPr/>
          </p:nvSpPr>
          <p:spPr>
            <a:xfrm>
              <a:off x="960838" y="736073"/>
              <a:ext cx="10769052" cy="741862"/>
            </a:xfrm>
            <a:prstGeom prst="rect">
              <a:avLst/>
            </a:prstGeom>
            <a:noFill/>
          </p:spPr>
          <p:txBody>
            <a:bodyPr wrap="square" rtlCol="0">
              <a:spAutoFit/>
            </a:bodyPr>
            <a:lstStyle/>
            <a:p>
              <a:pPr algn="ctr"/>
              <a:r>
                <a:rPr lang="vi-VN" sz="3600" b="1" dirty="0">
                  <a:solidFill>
                    <a:schemeClr val="accent4">
                      <a:lumMod val="40000"/>
                      <a:lumOff val="6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3. Tìm hiểu mạch điện hình 3 (trang 35), chỉ ra những bộ phận làm bằng vật dẫn điện,vật cách điện.</a:t>
              </a:r>
              <a:endParaRPr lang="en-US" sz="3600" b="1" dirty="0">
                <a:solidFill>
                  <a:schemeClr val="accent4">
                    <a:lumMod val="40000"/>
                    <a:lumOff val="6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pic>
        <p:nvPicPr>
          <p:cNvPr id="6" name="Picture 5">
            <a:extLst>
              <a:ext uri="{FF2B5EF4-FFF2-40B4-BE49-F238E27FC236}">
                <a16:creationId xmlns:a16="http://schemas.microsoft.com/office/drawing/2014/main" id="{A635E0F4-6F76-FC9F-910E-7A6EC0CC08EC}"/>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2031496" y="2523515"/>
            <a:ext cx="7761434" cy="3910161"/>
          </a:xfrm>
          <a:prstGeom prst="rect">
            <a:avLst/>
          </a:prstGeom>
        </p:spPr>
      </p:pic>
    </p:spTree>
    <p:extLst>
      <p:ext uri="{BB962C8B-B14F-4D97-AF65-F5344CB8AC3E}">
        <p14:creationId xmlns:p14="http://schemas.microsoft.com/office/powerpoint/2010/main" val="3811054244"/>
      </p:ext>
    </p:extLst>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4E233F-D93A-A9C2-079B-B18BC1FCC15F}"/>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rcRect l="50633" t="-668" r="127" b="6286"/>
          <a:stretch/>
        </p:blipFill>
        <p:spPr>
          <a:xfrm>
            <a:off x="3854245" y="1897626"/>
            <a:ext cx="3821724" cy="3690475"/>
          </a:xfrm>
          <a:prstGeom prst="rect">
            <a:avLst/>
          </a:prstGeom>
        </p:spPr>
      </p:pic>
      <p:grpSp>
        <p:nvGrpSpPr>
          <p:cNvPr id="3" name="Group 2">
            <a:extLst>
              <a:ext uri="{FF2B5EF4-FFF2-40B4-BE49-F238E27FC236}">
                <a16:creationId xmlns:a16="http://schemas.microsoft.com/office/drawing/2014/main" id="{9442E1B0-0D5D-E312-8BF2-131C7F8783CA}"/>
              </a:ext>
            </a:extLst>
          </p:cNvPr>
          <p:cNvGrpSpPr/>
          <p:nvPr/>
        </p:nvGrpSpPr>
        <p:grpSpPr>
          <a:xfrm>
            <a:off x="1278195" y="585755"/>
            <a:ext cx="10068232" cy="1368287"/>
            <a:chOff x="975749" y="601099"/>
            <a:chExt cx="10635039" cy="1337026"/>
          </a:xfrm>
        </p:grpSpPr>
        <p:sp>
          <p:nvSpPr>
            <p:cNvPr id="4" name="文本框 36">
              <a:extLst>
                <a:ext uri="{FF2B5EF4-FFF2-40B4-BE49-F238E27FC236}">
                  <a16:creationId xmlns:a16="http://schemas.microsoft.com/office/drawing/2014/main" id="{51544C18-AE30-C0F5-6A27-48397B6CD5E8}"/>
                </a:ext>
              </a:extLst>
            </p:cNvPr>
            <p:cNvSpPr txBox="1"/>
            <p:nvPr>
              <p:custDataLst>
                <p:tags r:id="rId4"/>
              </p:custDataLst>
            </p:nvPr>
          </p:nvSpPr>
          <p:spPr>
            <a:xfrm>
              <a:off x="975749" y="601099"/>
              <a:ext cx="10635039" cy="867849"/>
            </a:xfrm>
            <a:prstGeom prst="roundRect">
              <a:avLst>
                <a:gd name="adj" fmla="val 50000"/>
              </a:avLst>
            </a:prstGeom>
            <a:solidFill>
              <a:srgbClr val="4DA5F4"/>
            </a:solidFill>
            <a:ln w="38100">
              <a:solidFill>
                <a:schemeClr val="bg1"/>
              </a:solidFill>
            </a:ln>
            <a:effectLst/>
          </p:spPr>
          <p:txBody>
            <a:bodyPr wrap="square" rtlCol="0">
              <a:noAutofit/>
              <a:scene3d>
                <a:camera prst="orthographicFront"/>
                <a:lightRig rig="threePt" dir="t"/>
              </a:scene3d>
              <a:sp3d contourW="12700"/>
            </a:bodyPr>
            <a:lstStyle/>
            <a:p>
              <a:pPr marL="0" lvl="1" indent="0" algn="ctr"/>
              <a:endParaRPr lang="zh-CN" altLang="en-US" sz="2000" dirty="0">
                <a:solidFill>
                  <a:schemeClr val="bg1"/>
                </a:solidFill>
                <a:latin typeface="思源黑体 CN Bold" panose="020B0800000000000000" charset="-122"/>
                <a:ea typeface="思源黑体 CN Bold" panose="020B0800000000000000" charset="-122"/>
                <a:sym typeface="+mn-ea"/>
              </a:endParaRPr>
            </a:p>
          </p:txBody>
        </p:sp>
        <p:sp>
          <p:nvSpPr>
            <p:cNvPr id="5" name="TextBox 4">
              <a:extLst>
                <a:ext uri="{FF2B5EF4-FFF2-40B4-BE49-F238E27FC236}">
                  <a16:creationId xmlns:a16="http://schemas.microsoft.com/office/drawing/2014/main" id="{9E6A42F2-2128-17F2-2C7A-390DC9520238}"/>
                </a:ext>
              </a:extLst>
            </p:cNvPr>
            <p:cNvSpPr txBox="1"/>
            <p:nvPr/>
          </p:nvSpPr>
          <p:spPr>
            <a:xfrm>
              <a:off x="1073858" y="644922"/>
              <a:ext cx="10203359" cy="1293203"/>
            </a:xfrm>
            <a:prstGeom prst="rect">
              <a:avLst/>
            </a:prstGeom>
            <a:noFill/>
          </p:spPr>
          <p:txBody>
            <a:bodyPr wrap="square" rtlCol="0">
              <a:spAutoFit/>
            </a:bodyPr>
            <a:lstStyle/>
            <a:p>
              <a:pPr algn="ctr"/>
              <a:r>
                <a:rPr lang="vi-VN" sz="4000" b="1" dirty="0">
                  <a:solidFill>
                    <a:schemeClr val="accent4">
                      <a:lumMod val="40000"/>
                      <a:lumOff val="6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Những bộ phận làm bằng vật dẫn điện</a:t>
              </a:r>
              <a:endParaRPr lang="en-US" sz="4000" b="1" dirty="0">
                <a:solidFill>
                  <a:schemeClr val="accent4">
                    <a:lumMod val="40000"/>
                    <a:lumOff val="6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cxnSp>
        <p:nvCxnSpPr>
          <p:cNvPr id="7" name="Straight Arrow Connector 6">
            <a:extLst>
              <a:ext uri="{FF2B5EF4-FFF2-40B4-BE49-F238E27FC236}">
                <a16:creationId xmlns:a16="http://schemas.microsoft.com/office/drawing/2014/main" id="{20881465-9AAB-34E3-17E2-DFAB60CEAC9F}"/>
              </a:ext>
            </a:extLst>
          </p:cNvPr>
          <p:cNvCxnSpPr>
            <a:cxnSpLocks/>
          </p:cNvCxnSpPr>
          <p:nvPr/>
        </p:nvCxnSpPr>
        <p:spPr>
          <a:xfrm>
            <a:off x="2290916" y="2812025"/>
            <a:ext cx="2035278" cy="6169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ABB8954-EBA1-44C3-FC8D-8376D9C1AFC5}"/>
              </a:ext>
            </a:extLst>
          </p:cNvPr>
          <p:cNvCxnSpPr>
            <a:cxnSpLocks/>
          </p:cNvCxnSpPr>
          <p:nvPr/>
        </p:nvCxnSpPr>
        <p:spPr>
          <a:xfrm>
            <a:off x="2182761" y="2774307"/>
            <a:ext cx="3269227" cy="199103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E8B78DB-647C-E3DC-7B63-5FC1E1A95745}"/>
              </a:ext>
            </a:extLst>
          </p:cNvPr>
          <p:cNvCxnSpPr>
            <a:cxnSpLocks/>
          </p:cNvCxnSpPr>
          <p:nvPr/>
        </p:nvCxnSpPr>
        <p:spPr>
          <a:xfrm>
            <a:off x="2182761" y="2774307"/>
            <a:ext cx="4919533" cy="96855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文本框 36">
            <a:extLst>
              <a:ext uri="{FF2B5EF4-FFF2-40B4-BE49-F238E27FC236}">
                <a16:creationId xmlns:a16="http://schemas.microsoft.com/office/drawing/2014/main" id="{072F6250-4923-2940-98B3-E58C16A0C4D7}"/>
              </a:ext>
            </a:extLst>
          </p:cNvPr>
          <p:cNvSpPr txBox="1"/>
          <p:nvPr>
            <p:custDataLst>
              <p:tags r:id="rId1"/>
            </p:custDataLst>
          </p:nvPr>
        </p:nvSpPr>
        <p:spPr>
          <a:xfrm>
            <a:off x="415311" y="1991760"/>
            <a:ext cx="3016147" cy="782547"/>
          </a:xfrm>
          <a:prstGeom prst="roundRect">
            <a:avLst>
              <a:gd name="adj" fmla="val 50000"/>
            </a:avLst>
          </a:prstGeom>
          <a:solidFill>
            <a:srgbClr val="CBF2FC"/>
          </a:solidFill>
          <a:ln w="38100">
            <a:solidFill>
              <a:srgbClr val="8CD2FD"/>
            </a:solidFill>
          </a:ln>
          <a:effectLst/>
        </p:spPr>
        <p:txBody>
          <a:bodyPr wrap="square" rtlCol="0">
            <a:noAutofit/>
            <a:scene3d>
              <a:camera prst="orthographicFront"/>
              <a:lightRig rig="threePt" dir="t"/>
            </a:scene3d>
            <a:sp3d contourW="12700"/>
          </a:bodyPr>
          <a:lstStyle/>
          <a:p>
            <a:pPr marL="0" lvl="1" indent="0" algn="ctr"/>
            <a:r>
              <a:rPr lang="vi-VN" altLang="zh-CN" sz="3200" b="1" dirty="0">
                <a:latin typeface="Cambria" panose="02040503050406030204" pitchFamily="18" charset="0"/>
                <a:ea typeface="Cambria" panose="02040503050406030204" pitchFamily="18" charset="0"/>
                <a:sym typeface="+mn-ea"/>
              </a:rPr>
              <a:t>Lõi dây điện</a:t>
            </a:r>
            <a:endParaRPr lang="zh-CN" altLang="en-US" sz="3200" b="1" dirty="0">
              <a:latin typeface="Cambria" panose="02040503050406030204" pitchFamily="18" charset="0"/>
              <a:ea typeface="思源黑体 CN Bold" panose="020B0800000000000000" charset="-122"/>
              <a:sym typeface="+mn-ea"/>
            </a:endParaRPr>
          </a:p>
        </p:txBody>
      </p:sp>
      <p:pic>
        <p:nvPicPr>
          <p:cNvPr id="24" name="Picture 23" descr="A group of wires in different colors&#10;&#10;Description automatically generated">
            <a:extLst>
              <a:ext uri="{FF2B5EF4-FFF2-40B4-BE49-F238E27FC236}">
                <a16:creationId xmlns:a16="http://schemas.microsoft.com/office/drawing/2014/main" id="{78E699BF-0442-10A4-9880-CE6EEB666B72}"/>
              </a:ext>
            </a:extLst>
          </p:cNvPr>
          <p:cNvPicPr>
            <a:picLocks noChangeAspect="1"/>
          </p:cNvPicPr>
          <p:nvPr/>
        </p:nvPicPr>
        <p:blipFill>
          <a:blip r:embed="rId9">
            <a:extLst>
              <a:ext uri="{28A0092B-C50C-407E-A947-70E740481C1C}">
                <a14:useLocalDpi xmlns:a14="http://schemas.microsoft.com/office/drawing/2010/main" val="0"/>
              </a:ext>
            </a:extLst>
          </a:blip>
          <a:srcRect l="12201" t="51178" r="69670"/>
          <a:stretch/>
        </p:blipFill>
        <p:spPr>
          <a:xfrm>
            <a:off x="1107640" y="3556854"/>
            <a:ext cx="1773211" cy="2156512"/>
          </a:xfrm>
          <a:prstGeom prst="rect">
            <a:avLst/>
          </a:prstGeom>
        </p:spPr>
      </p:pic>
      <p:cxnSp>
        <p:nvCxnSpPr>
          <p:cNvPr id="25" name="Straight Arrow Connector 24">
            <a:extLst>
              <a:ext uri="{FF2B5EF4-FFF2-40B4-BE49-F238E27FC236}">
                <a16:creationId xmlns:a16="http://schemas.microsoft.com/office/drawing/2014/main" id="{DE5815B5-CD47-891A-E84E-496622FBFD6E}"/>
              </a:ext>
            </a:extLst>
          </p:cNvPr>
          <p:cNvCxnSpPr>
            <a:cxnSpLocks/>
          </p:cNvCxnSpPr>
          <p:nvPr/>
        </p:nvCxnSpPr>
        <p:spPr>
          <a:xfrm>
            <a:off x="2203939" y="2812025"/>
            <a:ext cx="145970" cy="119338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13FED0A-A72C-0B27-6CFB-BF0891BF9508}"/>
              </a:ext>
            </a:extLst>
          </p:cNvPr>
          <p:cNvCxnSpPr>
            <a:cxnSpLocks/>
          </p:cNvCxnSpPr>
          <p:nvPr/>
        </p:nvCxnSpPr>
        <p:spPr>
          <a:xfrm flipH="1">
            <a:off x="1420004" y="2812025"/>
            <a:ext cx="783935" cy="113193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CC29643-EB4C-7A87-E2CE-FC67E64271C2}"/>
              </a:ext>
            </a:extLst>
          </p:cNvPr>
          <p:cNvCxnSpPr>
            <a:cxnSpLocks/>
          </p:cNvCxnSpPr>
          <p:nvPr/>
        </p:nvCxnSpPr>
        <p:spPr>
          <a:xfrm flipH="1">
            <a:off x="6956324" y="3742863"/>
            <a:ext cx="1794386" cy="146093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C61F6EB-B470-7958-66A4-A756B1288114}"/>
              </a:ext>
            </a:extLst>
          </p:cNvPr>
          <p:cNvCxnSpPr>
            <a:cxnSpLocks/>
          </p:cNvCxnSpPr>
          <p:nvPr/>
        </p:nvCxnSpPr>
        <p:spPr>
          <a:xfrm flipH="1">
            <a:off x="5881583" y="3742863"/>
            <a:ext cx="2869127" cy="146093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D3B9FC8-78B4-8E1D-26B4-D0B312E85315}"/>
              </a:ext>
            </a:extLst>
          </p:cNvPr>
          <p:cNvCxnSpPr>
            <a:cxnSpLocks/>
          </p:cNvCxnSpPr>
          <p:nvPr/>
        </p:nvCxnSpPr>
        <p:spPr>
          <a:xfrm flipH="1">
            <a:off x="5580753" y="3742863"/>
            <a:ext cx="3169957" cy="34616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DDCDA40-8302-1B84-164A-1FD5E6758BFF}"/>
              </a:ext>
            </a:extLst>
          </p:cNvPr>
          <p:cNvCxnSpPr>
            <a:cxnSpLocks/>
          </p:cNvCxnSpPr>
          <p:nvPr/>
        </p:nvCxnSpPr>
        <p:spPr>
          <a:xfrm flipH="1">
            <a:off x="4567359" y="3742863"/>
            <a:ext cx="4183351" cy="29864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2769923-23D3-4478-974A-4B11470DB2CD}"/>
              </a:ext>
            </a:extLst>
          </p:cNvPr>
          <p:cNvCxnSpPr>
            <a:cxnSpLocks/>
          </p:cNvCxnSpPr>
          <p:nvPr/>
        </p:nvCxnSpPr>
        <p:spPr>
          <a:xfrm flipH="1" flipV="1">
            <a:off x="5889799" y="2909670"/>
            <a:ext cx="2775824" cy="78567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931CCFF-247B-592F-F350-B54D8F71C108}"/>
              </a:ext>
            </a:extLst>
          </p:cNvPr>
          <p:cNvCxnSpPr>
            <a:cxnSpLocks/>
          </p:cNvCxnSpPr>
          <p:nvPr/>
        </p:nvCxnSpPr>
        <p:spPr>
          <a:xfrm flipH="1" flipV="1">
            <a:off x="6312311" y="2638361"/>
            <a:ext cx="2438399" cy="110450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文本框 36">
            <a:extLst>
              <a:ext uri="{FF2B5EF4-FFF2-40B4-BE49-F238E27FC236}">
                <a16:creationId xmlns:a16="http://schemas.microsoft.com/office/drawing/2014/main" id="{74C83990-6550-3018-3739-2D2833FFD33F}"/>
              </a:ext>
            </a:extLst>
          </p:cNvPr>
          <p:cNvSpPr txBox="1"/>
          <p:nvPr>
            <p:custDataLst>
              <p:tags r:id="rId2"/>
            </p:custDataLst>
          </p:nvPr>
        </p:nvSpPr>
        <p:spPr>
          <a:xfrm>
            <a:off x="8665623" y="3033629"/>
            <a:ext cx="3016147" cy="1323439"/>
          </a:xfrm>
          <a:prstGeom prst="roundRect">
            <a:avLst>
              <a:gd name="adj" fmla="val 50000"/>
            </a:avLst>
          </a:prstGeom>
          <a:solidFill>
            <a:srgbClr val="CBF2FC"/>
          </a:solidFill>
          <a:ln w="38100">
            <a:solidFill>
              <a:srgbClr val="8CD2FD"/>
            </a:solidFill>
          </a:ln>
          <a:effectLst/>
        </p:spPr>
        <p:txBody>
          <a:bodyPr wrap="square" rtlCol="0">
            <a:noAutofit/>
            <a:scene3d>
              <a:camera prst="orthographicFront"/>
              <a:lightRig rig="threePt" dir="t"/>
            </a:scene3d>
            <a:sp3d contourW="12700"/>
          </a:bodyPr>
          <a:lstStyle/>
          <a:p>
            <a:pPr marL="0" lvl="1" indent="0" algn="ctr"/>
            <a:r>
              <a:rPr lang="vi-VN" altLang="zh-CN" sz="3200" b="1" dirty="0">
                <a:latin typeface="Cambria" panose="02040503050406030204" pitchFamily="18" charset="0"/>
                <a:ea typeface="Cambria" panose="02040503050406030204" pitchFamily="18" charset="0"/>
                <a:sym typeface="+mn-ea"/>
              </a:rPr>
              <a:t>Đầu nối giữa các thiết bị</a:t>
            </a:r>
            <a:endParaRPr lang="zh-CN" altLang="en-US" sz="3200" b="1" dirty="0">
              <a:latin typeface="Cambria" panose="02040503050406030204" pitchFamily="18" charset="0"/>
              <a:ea typeface="思源黑体 CN Bold" panose="020B0800000000000000" charset="-122"/>
              <a:sym typeface="+mn-ea"/>
            </a:endParaRPr>
          </a:p>
        </p:txBody>
      </p:sp>
      <p:cxnSp>
        <p:nvCxnSpPr>
          <p:cNvPr id="45" name="Straight Arrow Connector 44">
            <a:extLst>
              <a:ext uri="{FF2B5EF4-FFF2-40B4-BE49-F238E27FC236}">
                <a16:creationId xmlns:a16="http://schemas.microsoft.com/office/drawing/2014/main" id="{A0F38472-1ACA-B3FD-E961-C2F3C0DB307B}"/>
              </a:ext>
            </a:extLst>
          </p:cNvPr>
          <p:cNvCxnSpPr>
            <a:cxnSpLocks/>
            <a:stCxn id="48" idx="1"/>
          </p:cNvCxnSpPr>
          <p:nvPr/>
        </p:nvCxnSpPr>
        <p:spPr>
          <a:xfrm flipH="1" flipV="1">
            <a:off x="6425382" y="4745203"/>
            <a:ext cx="2484389" cy="691452"/>
          </a:xfrm>
          <a:prstGeom prst="straightConnector1">
            <a:avLst/>
          </a:prstGeom>
          <a:ln w="19050">
            <a:solidFill>
              <a:srgbClr val="1866A8"/>
            </a:solidFill>
            <a:tailEnd type="triangle"/>
          </a:ln>
        </p:spPr>
        <p:style>
          <a:lnRef idx="1">
            <a:schemeClr val="accent1"/>
          </a:lnRef>
          <a:fillRef idx="0">
            <a:schemeClr val="accent1"/>
          </a:fillRef>
          <a:effectRef idx="0">
            <a:schemeClr val="accent1"/>
          </a:effectRef>
          <a:fontRef idx="minor">
            <a:schemeClr val="tx1"/>
          </a:fontRef>
        </p:style>
      </p:cxnSp>
      <p:sp>
        <p:nvSpPr>
          <p:cNvPr id="48" name="文本框 36">
            <a:extLst>
              <a:ext uri="{FF2B5EF4-FFF2-40B4-BE49-F238E27FC236}">
                <a16:creationId xmlns:a16="http://schemas.microsoft.com/office/drawing/2014/main" id="{F4D8603A-ED20-B50E-4D49-4B1C2A3ACA65}"/>
              </a:ext>
            </a:extLst>
          </p:cNvPr>
          <p:cNvSpPr txBox="1"/>
          <p:nvPr>
            <p:custDataLst>
              <p:tags r:id="rId3"/>
            </p:custDataLst>
          </p:nvPr>
        </p:nvSpPr>
        <p:spPr>
          <a:xfrm>
            <a:off x="8909771" y="5045381"/>
            <a:ext cx="2136160" cy="782547"/>
          </a:xfrm>
          <a:prstGeom prst="roundRect">
            <a:avLst>
              <a:gd name="adj" fmla="val 50000"/>
            </a:avLst>
          </a:prstGeom>
          <a:solidFill>
            <a:srgbClr val="CBF2FC"/>
          </a:solidFill>
          <a:ln w="38100">
            <a:solidFill>
              <a:srgbClr val="8CD2FD"/>
            </a:solidFill>
          </a:ln>
          <a:effectLst/>
        </p:spPr>
        <p:txBody>
          <a:bodyPr wrap="square" rtlCol="0">
            <a:noAutofit/>
            <a:scene3d>
              <a:camera prst="orthographicFront"/>
              <a:lightRig rig="threePt" dir="t"/>
            </a:scene3d>
            <a:sp3d contourW="12700"/>
          </a:bodyPr>
          <a:lstStyle/>
          <a:p>
            <a:pPr marL="0" lvl="1" indent="0" algn="ctr"/>
            <a:r>
              <a:rPr lang="vi-VN" altLang="zh-CN" sz="3200" b="1" dirty="0">
                <a:latin typeface="Cambria" panose="02040503050406030204" pitchFamily="18" charset="0"/>
                <a:ea typeface="Cambria" panose="02040503050406030204" pitchFamily="18" charset="0"/>
                <a:sym typeface="+mn-ea"/>
              </a:rPr>
              <a:t>Khóa K</a:t>
            </a:r>
            <a:endParaRPr lang="zh-CN" altLang="en-US" sz="3200" b="1" dirty="0">
              <a:latin typeface="Cambria" panose="02040503050406030204" pitchFamily="18" charset="0"/>
              <a:ea typeface="思源黑体 CN Bold" panose="020B0800000000000000" charset="-122"/>
              <a:sym typeface="+mn-ea"/>
            </a:endParaRPr>
          </a:p>
        </p:txBody>
      </p:sp>
    </p:spTree>
    <p:extLst>
      <p:ext uri="{BB962C8B-B14F-4D97-AF65-F5344CB8AC3E}">
        <p14:creationId xmlns:p14="http://schemas.microsoft.com/office/powerpoint/2010/main" val="731654178"/>
      </p:ext>
    </p:extLst>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fltVal val="0"/>
                                          </p:val>
                                        </p:tav>
                                        <p:tav tm="100000">
                                          <p:val>
                                            <p:strVal val="#ppt_w"/>
                                          </p:val>
                                        </p:tav>
                                      </p:tavLst>
                                    </p:anim>
                                    <p:anim calcmode="lin" valueType="num">
                                      <p:cBhvr>
                                        <p:cTn id="34" dur="500" fill="hold"/>
                                        <p:tgtEl>
                                          <p:spTgt spid="24"/>
                                        </p:tgtEl>
                                        <p:attrNameLst>
                                          <p:attrName>ppt_h</p:attrName>
                                        </p:attrNameLst>
                                      </p:cBhvr>
                                      <p:tavLst>
                                        <p:tav tm="0">
                                          <p:val>
                                            <p:fltVal val="0"/>
                                          </p:val>
                                        </p:tav>
                                        <p:tav tm="100000">
                                          <p:val>
                                            <p:strVal val="#ppt_h"/>
                                          </p:val>
                                        </p:tav>
                                      </p:tavLst>
                                    </p:anim>
                                    <p:animEffect transition="in" filter="fade">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xit" presetSubtype="21" fill="hold" nodeType="clickEffect">
                                  <p:stCondLst>
                                    <p:cond delay="0"/>
                                  </p:stCondLst>
                                  <p:childTnLst>
                                    <p:animEffect transition="out" filter="barn(inVertical)">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16" presetClass="exit" presetSubtype="21" fill="hold" nodeType="withEffect">
                                  <p:stCondLst>
                                    <p:cond delay="0"/>
                                  </p:stCondLst>
                                  <p:childTnLst>
                                    <p:animEffect transition="out" filter="barn(inVertical)">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16" presetClass="exit" presetSubtype="21" fill="hold" nodeType="withEffect">
                                  <p:stCondLst>
                                    <p:cond delay="0"/>
                                  </p:stCondLst>
                                  <p:childTnLst>
                                    <p:animEffect transition="out" filter="barn(inVertical)">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par>
                                <p:cTn id="57" presetID="16" presetClass="exit" presetSubtype="21" fill="hold" nodeType="withEffect">
                                  <p:stCondLst>
                                    <p:cond delay="0"/>
                                  </p:stCondLst>
                                  <p:childTnLst>
                                    <p:animEffect transition="out" filter="barn(inVertical)">
                                      <p:cBhvr>
                                        <p:cTn id="58" dur="500"/>
                                        <p:tgtEl>
                                          <p:spTgt spid="25"/>
                                        </p:tgtEl>
                                      </p:cBhvr>
                                    </p:animEffect>
                                    <p:set>
                                      <p:cBhvr>
                                        <p:cTn id="59" dur="1" fill="hold">
                                          <p:stCondLst>
                                            <p:cond delay="499"/>
                                          </p:stCondLst>
                                        </p:cTn>
                                        <p:tgtEl>
                                          <p:spTgt spid="25"/>
                                        </p:tgtEl>
                                        <p:attrNameLst>
                                          <p:attrName>style.visibility</p:attrName>
                                        </p:attrNameLst>
                                      </p:cBhvr>
                                      <p:to>
                                        <p:strVal val="hidden"/>
                                      </p:to>
                                    </p:set>
                                  </p:childTnLst>
                                </p:cTn>
                              </p:par>
                              <p:par>
                                <p:cTn id="60" presetID="16" presetClass="exit" presetSubtype="21" fill="hold" nodeType="withEffect">
                                  <p:stCondLst>
                                    <p:cond delay="0"/>
                                  </p:stCondLst>
                                  <p:childTnLst>
                                    <p:animEffect transition="out" filter="barn(inVertical)">
                                      <p:cBhvr>
                                        <p:cTn id="61" dur="500"/>
                                        <p:tgtEl>
                                          <p:spTgt spid="27"/>
                                        </p:tgtEl>
                                      </p:cBhvr>
                                    </p:animEffect>
                                    <p:set>
                                      <p:cBhvr>
                                        <p:cTn id="62" dur="1" fill="hold">
                                          <p:stCondLst>
                                            <p:cond delay="499"/>
                                          </p:stCondLst>
                                        </p:cTn>
                                        <p:tgtEl>
                                          <p:spTgt spid="2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left)">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wipe(left)">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wipe(left)">
                                      <p:cBhvr>
                                        <p:cTn id="77" dur="500"/>
                                        <p:tgtEl>
                                          <p:spTgt spid="35"/>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wipe(left)">
                                      <p:cBhvr>
                                        <p:cTn id="82" dur="500"/>
                                        <p:tgtEl>
                                          <p:spTgt spid="3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wipe(left)">
                                      <p:cBhvr>
                                        <p:cTn id="87" dur="500"/>
                                        <p:tgtEl>
                                          <p:spTgt spid="39"/>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wipe(left)">
                                      <p:cBhvr>
                                        <p:cTn id="92" dur="500"/>
                                        <p:tgtEl>
                                          <p:spTgt spid="41"/>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43"/>
                                        </p:tgtEl>
                                        <p:attrNameLst>
                                          <p:attrName>style.visibility</p:attrName>
                                        </p:attrNameLst>
                                      </p:cBhvr>
                                      <p:to>
                                        <p:strVal val="visible"/>
                                      </p:to>
                                    </p:set>
                                    <p:animEffect transition="in" filter="barn(inVertical)">
                                      <p:cBhvr>
                                        <p:cTn id="97" dur="500"/>
                                        <p:tgtEl>
                                          <p:spTgt spid="43"/>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xit" presetSubtype="21" fill="hold" nodeType="clickEffect">
                                  <p:stCondLst>
                                    <p:cond delay="0"/>
                                  </p:stCondLst>
                                  <p:childTnLst>
                                    <p:animEffect transition="out" filter="barn(inVertical)">
                                      <p:cBhvr>
                                        <p:cTn id="101" dur="500"/>
                                        <p:tgtEl>
                                          <p:spTgt spid="29"/>
                                        </p:tgtEl>
                                      </p:cBhvr>
                                    </p:animEffect>
                                    <p:set>
                                      <p:cBhvr>
                                        <p:cTn id="102" dur="1" fill="hold">
                                          <p:stCondLst>
                                            <p:cond delay="499"/>
                                          </p:stCondLst>
                                        </p:cTn>
                                        <p:tgtEl>
                                          <p:spTgt spid="29"/>
                                        </p:tgtEl>
                                        <p:attrNameLst>
                                          <p:attrName>style.visibility</p:attrName>
                                        </p:attrNameLst>
                                      </p:cBhvr>
                                      <p:to>
                                        <p:strVal val="hidden"/>
                                      </p:to>
                                    </p:set>
                                  </p:childTnLst>
                                </p:cTn>
                              </p:par>
                              <p:par>
                                <p:cTn id="103" presetID="16" presetClass="exit" presetSubtype="21" fill="hold" nodeType="withEffect">
                                  <p:stCondLst>
                                    <p:cond delay="0"/>
                                  </p:stCondLst>
                                  <p:childTnLst>
                                    <p:animEffect transition="out" filter="barn(inVertical)">
                                      <p:cBhvr>
                                        <p:cTn id="104" dur="500"/>
                                        <p:tgtEl>
                                          <p:spTgt spid="33"/>
                                        </p:tgtEl>
                                      </p:cBhvr>
                                    </p:animEffect>
                                    <p:set>
                                      <p:cBhvr>
                                        <p:cTn id="105" dur="1" fill="hold">
                                          <p:stCondLst>
                                            <p:cond delay="499"/>
                                          </p:stCondLst>
                                        </p:cTn>
                                        <p:tgtEl>
                                          <p:spTgt spid="33"/>
                                        </p:tgtEl>
                                        <p:attrNameLst>
                                          <p:attrName>style.visibility</p:attrName>
                                        </p:attrNameLst>
                                      </p:cBhvr>
                                      <p:to>
                                        <p:strVal val="hidden"/>
                                      </p:to>
                                    </p:set>
                                  </p:childTnLst>
                                </p:cTn>
                              </p:par>
                              <p:par>
                                <p:cTn id="106" presetID="16" presetClass="exit" presetSubtype="21" fill="hold" nodeType="withEffect">
                                  <p:stCondLst>
                                    <p:cond delay="0"/>
                                  </p:stCondLst>
                                  <p:childTnLst>
                                    <p:animEffect transition="out" filter="barn(inVertical)">
                                      <p:cBhvr>
                                        <p:cTn id="107" dur="500"/>
                                        <p:tgtEl>
                                          <p:spTgt spid="35"/>
                                        </p:tgtEl>
                                      </p:cBhvr>
                                    </p:animEffect>
                                    <p:set>
                                      <p:cBhvr>
                                        <p:cTn id="108" dur="1" fill="hold">
                                          <p:stCondLst>
                                            <p:cond delay="499"/>
                                          </p:stCondLst>
                                        </p:cTn>
                                        <p:tgtEl>
                                          <p:spTgt spid="35"/>
                                        </p:tgtEl>
                                        <p:attrNameLst>
                                          <p:attrName>style.visibility</p:attrName>
                                        </p:attrNameLst>
                                      </p:cBhvr>
                                      <p:to>
                                        <p:strVal val="hidden"/>
                                      </p:to>
                                    </p:set>
                                  </p:childTnLst>
                                </p:cTn>
                              </p:par>
                              <p:par>
                                <p:cTn id="109" presetID="16" presetClass="exit" presetSubtype="21" fill="hold" nodeType="withEffect">
                                  <p:stCondLst>
                                    <p:cond delay="0"/>
                                  </p:stCondLst>
                                  <p:childTnLst>
                                    <p:animEffect transition="out" filter="barn(inVertical)">
                                      <p:cBhvr>
                                        <p:cTn id="110" dur="500"/>
                                        <p:tgtEl>
                                          <p:spTgt spid="37"/>
                                        </p:tgtEl>
                                      </p:cBhvr>
                                    </p:animEffect>
                                    <p:set>
                                      <p:cBhvr>
                                        <p:cTn id="111" dur="1" fill="hold">
                                          <p:stCondLst>
                                            <p:cond delay="499"/>
                                          </p:stCondLst>
                                        </p:cTn>
                                        <p:tgtEl>
                                          <p:spTgt spid="37"/>
                                        </p:tgtEl>
                                        <p:attrNameLst>
                                          <p:attrName>style.visibility</p:attrName>
                                        </p:attrNameLst>
                                      </p:cBhvr>
                                      <p:to>
                                        <p:strVal val="hidden"/>
                                      </p:to>
                                    </p:set>
                                  </p:childTnLst>
                                </p:cTn>
                              </p:par>
                              <p:par>
                                <p:cTn id="112" presetID="16" presetClass="exit" presetSubtype="21" fill="hold" nodeType="withEffect">
                                  <p:stCondLst>
                                    <p:cond delay="0"/>
                                  </p:stCondLst>
                                  <p:childTnLst>
                                    <p:animEffect transition="out" filter="barn(inVertical)">
                                      <p:cBhvr>
                                        <p:cTn id="113" dur="500"/>
                                        <p:tgtEl>
                                          <p:spTgt spid="39"/>
                                        </p:tgtEl>
                                      </p:cBhvr>
                                    </p:animEffect>
                                    <p:set>
                                      <p:cBhvr>
                                        <p:cTn id="114" dur="1" fill="hold">
                                          <p:stCondLst>
                                            <p:cond delay="499"/>
                                          </p:stCondLst>
                                        </p:cTn>
                                        <p:tgtEl>
                                          <p:spTgt spid="39"/>
                                        </p:tgtEl>
                                        <p:attrNameLst>
                                          <p:attrName>style.visibility</p:attrName>
                                        </p:attrNameLst>
                                      </p:cBhvr>
                                      <p:to>
                                        <p:strVal val="hidden"/>
                                      </p:to>
                                    </p:set>
                                  </p:childTnLst>
                                </p:cTn>
                              </p:par>
                              <p:par>
                                <p:cTn id="115" presetID="16" presetClass="exit" presetSubtype="21" fill="hold" nodeType="withEffect">
                                  <p:stCondLst>
                                    <p:cond delay="0"/>
                                  </p:stCondLst>
                                  <p:childTnLst>
                                    <p:animEffect transition="out" filter="barn(inVertical)">
                                      <p:cBhvr>
                                        <p:cTn id="116" dur="500"/>
                                        <p:tgtEl>
                                          <p:spTgt spid="41"/>
                                        </p:tgtEl>
                                      </p:cBhvr>
                                    </p:animEffect>
                                    <p:set>
                                      <p:cBhvr>
                                        <p:cTn id="117" dur="1" fill="hold">
                                          <p:stCondLst>
                                            <p:cond delay="499"/>
                                          </p:stCondLst>
                                        </p:cTn>
                                        <p:tgtEl>
                                          <p:spTgt spid="41"/>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nodeType="clickEffect">
                                  <p:stCondLst>
                                    <p:cond delay="0"/>
                                  </p:stCondLst>
                                  <p:childTnLst>
                                    <p:set>
                                      <p:cBhvr>
                                        <p:cTn id="121" dur="1" fill="hold">
                                          <p:stCondLst>
                                            <p:cond delay="0"/>
                                          </p:stCondLst>
                                        </p:cTn>
                                        <p:tgtEl>
                                          <p:spTgt spid="45"/>
                                        </p:tgtEl>
                                        <p:attrNameLst>
                                          <p:attrName>style.visibility</p:attrName>
                                        </p:attrNameLst>
                                      </p:cBhvr>
                                      <p:to>
                                        <p:strVal val="visible"/>
                                      </p:to>
                                    </p:set>
                                    <p:animEffect transition="in" filter="wipe(left)">
                                      <p:cBhvr>
                                        <p:cTn id="122" dur="500"/>
                                        <p:tgtEl>
                                          <p:spTgt spid="45"/>
                                        </p:tgtEl>
                                      </p:cBhvr>
                                    </p:animEffec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grpId="0" nodeType="clickEffect">
                                  <p:stCondLst>
                                    <p:cond delay="0"/>
                                  </p:stCondLst>
                                  <p:childTnLst>
                                    <p:set>
                                      <p:cBhvr>
                                        <p:cTn id="126" dur="1" fill="hold">
                                          <p:stCondLst>
                                            <p:cond delay="0"/>
                                          </p:stCondLst>
                                        </p:cTn>
                                        <p:tgtEl>
                                          <p:spTgt spid="48"/>
                                        </p:tgtEl>
                                        <p:attrNameLst>
                                          <p:attrName>style.visibility</p:attrName>
                                        </p:attrNameLst>
                                      </p:cBhvr>
                                      <p:to>
                                        <p:strVal val="visible"/>
                                      </p:to>
                                    </p:set>
                                    <p:animEffect transition="in" filter="barn(inVertical)">
                                      <p:cBhvr>
                                        <p:cTn id="12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3" grpId="0" animBg="1"/>
      <p:bldP spid="4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person with her finger on her chin&#10;&#10;Description automatically generated">
            <a:extLst>
              <a:ext uri="{FF2B5EF4-FFF2-40B4-BE49-F238E27FC236}">
                <a16:creationId xmlns:a16="http://schemas.microsoft.com/office/drawing/2014/main" id="{BDE41A5E-A834-B172-7215-5B0C018D66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221" y="2642786"/>
            <a:ext cx="4159495" cy="4159495"/>
          </a:xfrm>
          <a:prstGeom prst="rect">
            <a:avLst/>
          </a:prstGeom>
        </p:spPr>
      </p:pic>
      <p:grpSp>
        <p:nvGrpSpPr>
          <p:cNvPr id="5" name="Group 4">
            <a:extLst>
              <a:ext uri="{FF2B5EF4-FFF2-40B4-BE49-F238E27FC236}">
                <a16:creationId xmlns:a16="http://schemas.microsoft.com/office/drawing/2014/main" id="{196897E0-399C-25A6-3935-449A16890BD3}"/>
              </a:ext>
            </a:extLst>
          </p:cNvPr>
          <p:cNvGrpSpPr/>
          <p:nvPr/>
        </p:nvGrpSpPr>
        <p:grpSpPr>
          <a:xfrm>
            <a:off x="2025445" y="875072"/>
            <a:ext cx="9153832" cy="1484670"/>
            <a:chOff x="2025445" y="875071"/>
            <a:chExt cx="9153832" cy="1406013"/>
          </a:xfrm>
        </p:grpSpPr>
        <p:sp>
          <p:nvSpPr>
            <p:cNvPr id="3" name="Speech Bubble: Rectangle with Corners Rounded 2">
              <a:extLst>
                <a:ext uri="{FF2B5EF4-FFF2-40B4-BE49-F238E27FC236}">
                  <a16:creationId xmlns:a16="http://schemas.microsoft.com/office/drawing/2014/main" id="{BF54EAB0-1793-08D6-91A6-2ABFEC2D5E1F}"/>
                </a:ext>
              </a:extLst>
            </p:cNvPr>
            <p:cNvSpPr/>
            <p:nvPr/>
          </p:nvSpPr>
          <p:spPr>
            <a:xfrm>
              <a:off x="2025445" y="875071"/>
              <a:ext cx="9153832" cy="1406013"/>
            </a:xfrm>
            <a:prstGeom prst="wedgeRoundRectCallout">
              <a:avLst>
                <a:gd name="adj1" fmla="val -41456"/>
                <a:gd name="adj2" fmla="val 98170"/>
                <a:gd name="adj3" fmla="val 16667"/>
              </a:avLst>
            </a:prstGeom>
            <a:solidFill>
              <a:srgbClr val="CBF2FC"/>
            </a:solidFill>
            <a:ln>
              <a:solidFill>
                <a:srgbClr val="8CD2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874ABFF-2375-1750-E9A4-CE4B481782CF}"/>
                </a:ext>
              </a:extLst>
            </p:cNvPr>
            <p:cNvSpPr txBox="1"/>
            <p:nvPr/>
          </p:nvSpPr>
          <p:spPr>
            <a:xfrm>
              <a:off x="2251588" y="936209"/>
              <a:ext cx="8711381" cy="1310283"/>
            </a:xfrm>
            <a:prstGeom prst="rect">
              <a:avLst/>
            </a:prstGeom>
            <a:noFill/>
          </p:spPr>
          <p:txBody>
            <a:bodyPr wrap="square" rtlCol="0">
              <a:spAutoFit/>
            </a:bodyPr>
            <a:lstStyle/>
            <a:p>
              <a:pPr algn="just"/>
              <a:r>
                <a:rPr lang="en-US" sz="3600" b="1" dirty="0" err="1">
                  <a:solidFill>
                    <a:srgbClr val="2887D2"/>
                  </a:solidFill>
                  <a:latin typeface="Cambria" panose="02040503050406030204" pitchFamily="18" charset="0"/>
                  <a:ea typeface="Cambria" panose="02040503050406030204" pitchFamily="18" charset="0"/>
                </a:rPr>
                <a:t>Giải</a:t>
              </a:r>
              <a:r>
                <a:rPr lang="en-US" sz="3600" b="1" dirty="0">
                  <a:solidFill>
                    <a:srgbClr val="2887D2"/>
                  </a:solidFill>
                  <a:latin typeface="Cambria" panose="02040503050406030204" pitchFamily="18" charset="0"/>
                  <a:ea typeface="Cambria" panose="02040503050406030204" pitchFamily="18" charset="0"/>
                </a:rPr>
                <a:t> </a:t>
              </a:r>
              <a:r>
                <a:rPr lang="en-US" sz="3600" b="1" dirty="0" err="1">
                  <a:solidFill>
                    <a:srgbClr val="2887D2"/>
                  </a:solidFill>
                  <a:latin typeface="Cambria" panose="02040503050406030204" pitchFamily="18" charset="0"/>
                  <a:ea typeface="Cambria" panose="02040503050406030204" pitchFamily="18" charset="0"/>
                </a:rPr>
                <a:t>thích</a:t>
              </a:r>
              <a:r>
                <a:rPr lang="en-US" sz="3600" b="1" dirty="0">
                  <a:solidFill>
                    <a:srgbClr val="2887D2"/>
                  </a:solidFill>
                  <a:latin typeface="Cambria" panose="02040503050406030204" pitchFamily="18" charset="0"/>
                  <a:ea typeface="Cambria" panose="02040503050406030204" pitchFamily="18" charset="0"/>
                </a:rPr>
                <a:t> </a:t>
              </a:r>
              <a:r>
                <a:rPr lang="en-US" sz="3600" b="1" dirty="0" err="1">
                  <a:solidFill>
                    <a:srgbClr val="2887D2"/>
                  </a:solidFill>
                  <a:latin typeface="Cambria" panose="02040503050406030204" pitchFamily="18" charset="0"/>
                  <a:ea typeface="Cambria" panose="02040503050406030204" pitchFamily="18" charset="0"/>
                </a:rPr>
                <a:t>lí</a:t>
              </a:r>
              <a:r>
                <a:rPr lang="en-US" sz="3600" b="1" dirty="0">
                  <a:solidFill>
                    <a:srgbClr val="2887D2"/>
                  </a:solidFill>
                  <a:latin typeface="Cambria" panose="02040503050406030204" pitchFamily="18" charset="0"/>
                  <a:ea typeface="Cambria" panose="02040503050406030204" pitchFamily="18" charset="0"/>
                </a:rPr>
                <a:t> do </a:t>
              </a:r>
              <a:r>
                <a:rPr lang="en-US" sz="3600" b="1" dirty="0" err="1">
                  <a:solidFill>
                    <a:srgbClr val="2887D2"/>
                  </a:solidFill>
                  <a:latin typeface="Cambria" panose="02040503050406030204" pitchFamily="18" charset="0"/>
                  <a:ea typeface="Cambria" panose="02040503050406030204" pitchFamily="18" charset="0"/>
                </a:rPr>
                <a:t>sử</a:t>
              </a:r>
              <a:r>
                <a:rPr lang="en-US" sz="3600" b="1" dirty="0">
                  <a:solidFill>
                    <a:srgbClr val="2887D2"/>
                  </a:solidFill>
                  <a:latin typeface="Cambria" panose="02040503050406030204" pitchFamily="18" charset="0"/>
                  <a:ea typeface="Cambria" panose="02040503050406030204" pitchFamily="18" charset="0"/>
                </a:rPr>
                <a:t> </a:t>
              </a:r>
              <a:r>
                <a:rPr lang="en-US" sz="3600" b="1" dirty="0" err="1">
                  <a:solidFill>
                    <a:srgbClr val="2887D2"/>
                  </a:solidFill>
                  <a:latin typeface="Cambria" panose="02040503050406030204" pitchFamily="18" charset="0"/>
                  <a:ea typeface="Cambria" panose="02040503050406030204" pitchFamily="18" charset="0"/>
                </a:rPr>
                <a:t>dụng</a:t>
              </a:r>
              <a:r>
                <a:rPr lang="en-US" sz="3600" b="1" dirty="0">
                  <a:solidFill>
                    <a:srgbClr val="2887D2"/>
                  </a:solidFill>
                  <a:latin typeface="Cambria" panose="02040503050406030204" pitchFamily="18" charset="0"/>
                  <a:ea typeface="Cambria" panose="02040503050406030204" pitchFamily="18" charset="0"/>
                </a:rPr>
                <a:t> </a:t>
              </a:r>
              <a:r>
                <a:rPr lang="en-US" sz="3600" b="1" dirty="0" err="1">
                  <a:solidFill>
                    <a:srgbClr val="2887D2"/>
                  </a:solidFill>
                  <a:latin typeface="Cambria" panose="02040503050406030204" pitchFamily="18" charset="0"/>
                  <a:ea typeface="Cambria" panose="02040503050406030204" pitchFamily="18" charset="0"/>
                </a:rPr>
                <a:t>vật</a:t>
              </a:r>
              <a:r>
                <a:rPr lang="en-US" sz="3600" b="1" dirty="0">
                  <a:solidFill>
                    <a:srgbClr val="2887D2"/>
                  </a:solidFill>
                  <a:latin typeface="Cambria" panose="02040503050406030204" pitchFamily="18" charset="0"/>
                  <a:ea typeface="Cambria" panose="02040503050406030204" pitchFamily="18" charset="0"/>
                </a:rPr>
                <a:t> </a:t>
              </a:r>
              <a:r>
                <a:rPr lang="en-US" sz="3600" b="1" dirty="0" err="1">
                  <a:solidFill>
                    <a:srgbClr val="2887D2"/>
                  </a:solidFill>
                  <a:latin typeface="Cambria" panose="02040503050406030204" pitchFamily="18" charset="0"/>
                  <a:ea typeface="Cambria" panose="02040503050406030204" pitchFamily="18" charset="0"/>
                </a:rPr>
                <a:t>dẫn</a:t>
              </a:r>
              <a:r>
                <a:rPr lang="en-US" sz="3600" b="1" dirty="0">
                  <a:solidFill>
                    <a:srgbClr val="2887D2"/>
                  </a:solidFill>
                  <a:latin typeface="Cambria" panose="02040503050406030204" pitchFamily="18" charset="0"/>
                  <a:ea typeface="Cambria" panose="02040503050406030204" pitchFamily="18" charset="0"/>
                </a:rPr>
                <a:t> </a:t>
              </a:r>
              <a:r>
                <a:rPr lang="en-US" sz="3600" b="1" dirty="0" err="1">
                  <a:solidFill>
                    <a:srgbClr val="2887D2"/>
                  </a:solidFill>
                  <a:latin typeface="Cambria" panose="02040503050406030204" pitchFamily="18" charset="0"/>
                  <a:ea typeface="Cambria" panose="02040503050406030204" pitchFamily="18" charset="0"/>
                </a:rPr>
                <a:t>điện</a:t>
              </a:r>
              <a:r>
                <a:rPr lang="vi-VN" sz="3600" b="1" dirty="0">
                  <a:solidFill>
                    <a:srgbClr val="2887D2"/>
                  </a:solidFill>
                  <a:latin typeface="Cambria" panose="02040503050406030204" pitchFamily="18" charset="0"/>
                  <a:ea typeface="Cambria" panose="02040503050406030204" pitchFamily="18" charset="0"/>
                </a:rPr>
                <a:t> </a:t>
              </a:r>
              <a:r>
                <a:rPr lang="en-US" sz="3600" b="1" dirty="0" err="1">
                  <a:solidFill>
                    <a:srgbClr val="2887D2"/>
                  </a:solidFill>
                  <a:latin typeface="Cambria" panose="02040503050406030204" pitchFamily="18" charset="0"/>
                  <a:ea typeface="Cambria" panose="02040503050406030204" pitchFamily="18" charset="0"/>
                </a:rPr>
                <a:t>trong</a:t>
              </a:r>
              <a:r>
                <a:rPr lang="en-US" sz="3600" b="1" dirty="0">
                  <a:solidFill>
                    <a:srgbClr val="2887D2"/>
                  </a:solidFill>
                  <a:latin typeface="Cambria" panose="02040503050406030204" pitchFamily="18" charset="0"/>
                  <a:ea typeface="Cambria" panose="02040503050406030204" pitchFamily="18" charset="0"/>
                </a:rPr>
                <a:t> </a:t>
              </a:r>
              <a:r>
                <a:rPr lang="en-US" sz="3600" b="1" dirty="0" err="1">
                  <a:solidFill>
                    <a:srgbClr val="2887D2"/>
                  </a:solidFill>
                  <a:latin typeface="Cambria" panose="02040503050406030204" pitchFamily="18" charset="0"/>
                  <a:ea typeface="Cambria" panose="02040503050406030204" pitchFamily="18" charset="0"/>
                </a:rPr>
                <a:t>từng</a:t>
              </a:r>
              <a:r>
                <a:rPr lang="en-US" sz="3600" b="1" dirty="0">
                  <a:solidFill>
                    <a:srgbClr val="2887D2"/>
                  </a:solidFill>
                  <a:latin typeface="Cambria" panose="02040503050406030204" pitchFamily="18" charset="0"/>
                  <a:ea typeface="Cambria" panose="02040503050406030204" pitchFamily="18" charset="0"/>
                </a:rPr>
                <a:t> </a:t>
              </a:r>
              <a:r>
                <a:rPr lang="en-US" sz="3600" b="1" dirty="0" err="1">
                  <a:solidFill>
                    <a:srgbClr val="2887D2"/>
                  </a:solidFill>
                  <a:latin typeface="Cambria" panose="02040503050406030204" pitchFamily="18" charset="0"/>
                  <a:ea typeface="Cambria" panose="02040503050406030204" pitchFamily="18" charset="0"/>
                </a:rPr>
                <a:t>bộ</a:t>
              </a:r>
              <a:r>
                <a:rPr lang="en-US" sz="3600" b="1" dirty="0">
                  <a:solidFill>
                    <a:srgbClr val="2887D2"/>
                  </a:solidFill>
                  <a:latin typeface="Cambria" panose="02040503050406030204" pitchFamily="18" charset="0"/>
                  <a:ea typeface="Cambria" panose="02040503050406030204" pitchFamily="18" charset="0"/>
                </a:rPr>
                <a:t> </a:t>
              </a:r>
              <a:r>
                <a:rPr lang="en-US" sz="3600" b="1" dirty="0" err="1">
                  <a:solidFill>
                    <a:srgbClr val="2887D2"/>
                  </a:solidFill>
                  <a:latin typeface="Cambria" panose="02040503050406030204" pitchFamily="18" charset="0"/>
                  <a:ea typeface="Cambria" panose="02040503050406030204" pitchFamily="18" charset="0"/>
                </a:rPr>
                <a:t>phận</a:t>
              </a:r>
              <a:r>
                <a:rPr lang="en-US" sz="3600" b="1" dirty="0">
                  <a:solidFill>
                    <a:srgbClr val="2887D2"/>
                  </a:solidFill>
                  <a:latin typeface="Cambria" panose="02040503050406030204" pitchFamily="18" charset="0"/>
                  <a:ea typeface="Cambria" panose="02040503050406030204" pitchFamily="18" charset="0"/>
                </a:rPr>
                <a:t> </a:t>
              </a:r>
              <a:r>
                <a:rPr lang="en-US" sz="3600" b="1" dirty="0" err="1">
                  <a:solidFill>
                    <a:srgbClr val="2887D2"/>
                  </a:solidFill>
                  <a:latin typeface="Cambria" panose="02040503050406030204" pitchFamily="18" charset="0"/>
                  <a:ea typeface="Cambria" panose="02040503050406030204" pitchFamily="18" charset="0"/>
                </a:rPr>
                <a:t>đó</a:t>
              </a:r>
              <a:r>
                <a:rPr lang="en-US" sz="3600" b="1" dirty="0">
                  <a:solidFill>
                    <a:srgbClr val="2887D2"/>
                  </a:solidFill>
                  <a:latin typeface="Cambria" panose="02040503050406030204" pitchFamily="18" charset="0"/>
                  <a:ea typeface="Cambria" panose="02040503050406030204" pitchFamily="18" charset="0"/>
                </a:rPr>
                <a:t>.</a:t>
              </a:r>
            </a:p>
          </p:txBody>
        </p:sp>
      </p:grpSp>
      <p:grpSp>
        <p:nvGrpSpPr>
          <p:cNvPr id="9" name="组合 14">
            <a:extLst>
              <a:ext uri="{FF2B5EF4-FFF2-40B4-BE49-F238E27FC236}">
                <a16:creationId xmlns:a16="http://schemas.microsoft.com/office/drawing/2014/main" id="{3F770565-3582-621D-06F9-19AE9845796C}"/>
              </a:ext>
            </a:extLst>
          </p:cNvPr>
          <p:cNvGrpSpPr/>
          <p:nvPr/>
        </p:nvGrpSpPr>
        <p:grpSpPr>
          <a:xfrm>
            <a:off x="3879274" y="3010929"/>
            <a:ext cx="7868633" cy="3367947"/>
            <a:chOff x="1147" y="4472"/>
            <a:chExt cx="6169" cy="4120"/>
          </a:xfrm>
        </p:grpSpPr>
        <p:sp>
          <p:nvSpPr>
            <p:cNvPr id="10" name="矩形 31">
              <a:extLst>
                <a:ext uri="{FF2B5EF4-FFF2-40B4-BE49-F238E27FC236}">
                  <a16:creationId xmlns:a16="http://schemas.microsoft.com/office/drawing/2014/main" id="{7EB06A1A-20B6-6131-0DF8-7D2C4D7450BA}"/>
                </a:ext>
              </a:extLst>
            </p:cNvPr>
            <p:cNvSpPr/>
            <p:nvPr>
              <p:custDataLst>
                <p:tags r:id="rId1"/>
              </p:custDataLst>
            </p:nvPr>
          </p:nvSpPr>
          <p:spPr>
            <a:xfrm>
              <a:off x="1147" y="4472"/>
              <a:ext cx="6169" cy="4120"/>
            </a:xfrm>
            <a:prstGeom prst="rect">
              <a:avLst/>
            </a:prstGeom>
            <a:noFill/>
            <a:ln w="50800">
              <a:solidFill>
                <a:srgbClr val="4DA5F4"/>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32">
              <a:extLst>
                <a:ext uri="{FF2B5EF4-FFF2-40B4-BE49-F238E27FC236}">
                  <a16:creationId xmlns:a16="http://schemas.microsoft.com/office/drawing/2014/main" id="{3DC5C136-F102-BE81-7139-9BD7691CB55E}"/>
                </a:ext>
              </a:extLst>
            </p:cNvPr>
            <p:cNvSpPr/>
            <p:nvPr>
              <p:custDataLst>
                <p:tags r:id="rId2"/>
              </p:custDataLst>
            </p:nvPr>
          </p:nvSpPr>
          <p:spPr>
            <a:xfrm>
              <a:off x="1273" y="4620"/>
              <a:ext cx="5916" cy="3824"/>
            </a:xfrm>
            <a:prstGeom prst="rect">
              <a:avLst/>
            </a:prstGeom>
            <a:noFill/>
            <a:ln w="12700" cmpd="sng">
              <a:solidFill>
                <a:srgbClr val="4DA5F4"/>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TextBox 11">
            <a:extLst>
              <a:ext uri="{FF2B5EF4-FFF2-40B4-BE49-F238E27FC236}">
                <a16:creationId xmlns:a16="http://schemas.microsoft.com/office/drawing/2014/main" id="{A926A8A9-056C-5C01-5ADA-0A003B8D62C5}"/>
              </a:ext>
            </a:extLst>
          </p:cNvPr>
          <p:cNvSpPr txBox="1"/>
          <p:nvPr/>
        </p:nvSpPr>
        <p:spPr>
          <a:xfrm>
            <a:off x="4196733" y="3311211"/>
            <a:ext cx="7169345" cy="2862322"/>
          </a:xfrm>
          <a:prstGeom prst="rect">
            <a:avLst/>
          </a:prstGeom>
          <a:noFill/>
        </p:spPr>
        <p:txBody>
          <a:bodyPr wrap="square" rtlCol="0">
            <a:spAutoFit/>
          </a:bodyPr>
          <a:lstStyle/>
          <a:p>
            <a:pPr algn="just"/>
            <a:r>
              <a:rPr lang="vi-VN" sz="3600" dirty="0">
                <a:solidFill>
                  <a:srgbClr val="2887D2"/>
                </a:solidFill>
                <a:latin typeface="Cambria" panose="02040503050406030204" pitchFamily="18" charset="0"/>
                <a:ea typeface="Cambria" panose="02040503050406030204" pitchFamily="18" charset="0"/>
              </a:rPr>
              <a:t>Lõi dây điện, khóa K hoặc các đầu nối giữa các thiết bị được làm từ kim loại như đồng hoặc nhôm, là vật dẫn điện </a:t>
            </a:r>
            <a:r>
              <a:rPr lang="vi-VN" sz="3600" b="1" i="1" dirty="0">
                <a:solidFill>
                  <a:srgbClr val="2887D2"/>
                </a:solidFill>
                <a:latin typeface="Cambria" panose="02040503050406030204" pitchFamily="18" charset="0"/>
                <a:ea typeface="Cambria" panose="02040503050406030204" pitchFamily="18" charset="0"/>
              </a:rPr>
              <a:t>để cho dòng diện chạy qua.</a:t>
            </a:r>
            <a:endParaRPr lang="en-US" sz="3600" b="1" i="1" dirty="0">
              <a:solidFill>
                <a:srgbClr val="2887D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9657853"/>
      </p:ext>
    </p:extLst>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AEFCD5E-0CF7-759D-E1C7-DF80D728A27F}"/>
              </a:ext>
            </a:extLst>
          </p:cNvPr>
          <p:cNvGrpSpPr/>
          <p:nvPr/>
        </p:nvGrpSpPr>
        <p:grpSpPr>
          <a:xfrm>
            <a:off x="1278195" y="585755"/>
            <a:ext cx="10068232" cy="888140"/>
            <a:chOff x="975749" y="601099"/>
            <a:chExt cx="10635039" cy="867849"/>
          </a:xfrm>
        </p:grpSpPr>
        <p:sp>
          <p:nvSpPr>
            <p:cNvPr id="3" name="文本框 36">
              <a:extLst>
                <a:ext uri="{FF2B5EF4-FFF2-40B4-BE49-F238E27FC236}">
                  <a16:creationId xmlns:a16="http://schemas.microsoft.com/office/drawing/2014/main" id="{5B907DC8-3405-3C7B-480E-A81D86A48AC2}"/>
                </a:ext>
              </a:extLst>
            </p:cNvPr>
            <p:cNvSpPr txBox="1"/>
            <p:nvPr>
              <p:custDataLst>
                <p:tags r:id="rId3"/>
              </p:custDataLst>
            </p:nvPr>
          </p:nvSpPr>
          <p:spPr>
            <a:xfrm>
              <a:off x="975749" y="601099"/>
              <a:ext cx="10635039" cy="867849"/>
            </a:xfrm>
            <a:prstGeom prst="roundRect">
              <a:avLst>
                <a:gd name="adj" fmla="val 50000"/>
              </a:avLst>
            </a:prstGeom>
            <a:solidFill>
              <a:srgbClr val="4DA5F4"/>
            </a:solidFill>
            <a:ln w="38100">
              <a:solidFill>
                <a:schemeClr val="bg1"/>
              </a:solidFill>
            </a:ln>
            <a:effectLst/>
          </p:spPr>
          <p:txBody>
            <a:bodyPr wrap="square" rtlCol="0">
              <a:noAutofit/>
              <a:scene3d>
                <a:camera prst="orthographicFront"/>
                <a:lightRig rig="threePt" dir="t"/>
              </a:scene3d>
              <a:sp3d contourW="12700"/>
            </a:bodyPr>
            <a:lstStyle/>
            <a:p>
              <a:pPr marL="0" lvl="1" indent="0" algn="ctr"/>
              <a:endParaRPr lang="zh-CN" altLang="en-US" sz="2000" dirty="0">
                <a:solidFill>
                  <a:schemeClr val="bg1"/>
                </a:solidFill>
                <a:latin typeface="思源黑体 CN Bold" panose="020B0800000000000000" charset="-122"/>
                <a:ea typeface="思源黑体 CN Bold" panose="020B0800000000000000" charset="-122"/>
                <a:sym typeface="+mn-ea"/>
              </a:endParaRPr>
            </a:p>
          </p:txBody>
        </p:sp>
        <p:sp>
          <p:nvSpPr>
            <p:cNvPr id="4" name="TextBox 3">
              <a:extLst>
                <a:ext uri="{FF2B5EF4-FFF2-40B4-BE49-F238E27FC236}">
                  <a16:creationId xmlns:a16="http://schemas.microsoft.com/office/drawing/2014/main" id="{46E4A03F-4F55-9433-9C58-5DB4F8511A97}"/>
                </a:ext>
              </a:extLst>
            </p:cNvPr>
            <p:cNvSpPr txBox="1"/>
            <p:nvPr/>
          </p:nvSpPr>
          <p:spPr>
            <a:xfrm>
              <a:off x="1073858" y="644922"/>
              <a:ext cx="10203359" cy="691713"/>
            </a:xfrm>
            <a:prstGeom prst="rect">
              <a:avLst/>
            </a:prstGeom>
            <a:noFill/>
          </p:spPr>
          <p:txBody>
            <a:bodyPr wrap="square" rtlCol="0">
              <a:spAutoFit/>
            </a:bodyPr>
            <a:lstStyle/>
            <a:p>
              <a:pPr algn="ctr"/>
              <a:r>
                <a:rPr lang="vi-VN" sz="4000" b="1" dirty="0">
                  <a:solidFill>
                    <a:schemeClr val="accent4">
                      <a:lumMod val="40000"/>
                      <a:lumOff val="6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Những bộ phận làm bằng vật cách điện</a:t>
              </a:r>
              <a:endParaRPr lang="en-US" sz="4000" b="1" dirty="0">
                <a:solidFill>
                  <a:schemeClr val="accent4">
                    <a:lumMod val="40000"/>
                    <a:lumOff val="6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0F267D82-4FF4-1898-3162-CC5BCD07B0FE}"/>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rcRect l="50633" t="-668" r="127" b="6286"/>
          <a:stretch/>
        </p:blipFill>
        <p:spPr>
          <a:xfrm>
            <a:off x="3854245" y="1897626"/>
            <a:ext cx="3821724" cy="3690475"/>
          </a:xfrm>
          <a:prstGeom prst="rect">
            <a:avLst/>
          </a:prstGeom>
        </p:spPr>
      </p:pic>
      <p:cxnSp>
        <p:nvCxnSpPr>
          <p:cNvPr id="6" name="Straight Arrow Connector 5">
            <a:extLst>
              <a:ext uri="{FF2B5EF4-FFF2-40B4-BE49-F238E27FC236}">
                <a16:creationId xmlns:a16="http://schemas.microsoft.com/office/drawing/2014/main" id="{5112A1E8-6BDC-FA87-FD75-A5E3F0018EC2}"/>
              </a:ext>
            </a:extLst>
          </p:cNvPr>
          <p:cNvCxnSpPr>
            <a:cxnSpLocks/>
          </p:cNvCxnSpPr>
          <p:nvPr/>
        </p:nvCxnSpPr>
        <p:spPr>
          <a:xfrm>
            <a:off x="2305664" y="2762865"/>
            <a:ext cx="2035278" cy="6169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文本框 36">
            <a:extLst>
              <a:ext uri="{FF2B5EF4-FFF2-40B4-BE49-F238E27FC236}">
                <a16:creationId xmlns:a16="http://schemas.microsoft.com/office/drawing/2014/main" id="{5AEE606A-5ED4-2FAC-55A7-109FEAAA0509}"/>
              </a:ext>
            </a:extLst>
          </p:cNvPr>
          <p:cNvSpPr txBox="1"/>
          <p:nvPr>
            <p:custDataLst>
              <p:tags r:id="rId1"/>
            </p:custDataLst>
          </p:nvPr>
        </p:nvSpPr>
        <p:spPr>
          <a:xfrm>
            <a:off x="454640" y="1981928"/>
            <a:ext cx="3114470" cy="780937"/>
          </a:xfrm>
          <a:prstGeom prst="roundRect">
            <a:avLst>
              <a:gd name="adj" fmla="val 50000"/>
            </a:avLst>
          </a:prstGeom>
          <a:solidFill>
            <a:srgbClr val="CBF2FC"/>
          </a:solidFill>
          <a:ln w="38100">
            <a:solidFill>
              <a:srgbClr val="8CD2FD"/>
            </a:solidFill>
          </a:ln>
          <a:effectLst/>
        </p:spPr>
        <p:txBody>
          <a:bodyPr wrap="square" rtlCol="0">
            <a:noAutofit/>
            <a:scene3d>
              <a:camera prst="orthographicFront"/>
              <a:lightRig rig="threePt" dir="t"/>
            </a:scene3d>
            <a:sp3d contourW="12700"/>
          </a:bodyPr>
          <a:lstStyle/>
          <a:p>
            <a:pPr marL="0" lvl="1" indent="0" algn="ctr"/>
            <a:r>
              <a:rPr lang="vi-VN" altLang="zh-CN" sz="2800" b="1" dirty="0">
                <a:latin typeface="Cambria" panose="02040503050406030204" pitchFamily="18" charset="0"/>
                <a:ea typeface="Cambria" panose="02040503050406030204" pitchFamily="18" charset="0"/>
                <a:sym typeface="+mn-ea"/>
              </a:rPr>
              <a:t>Vỏ bọc dây điện</a:t>
            </a:r>
            <a:endParaRPr lang="zh-CN" altLang="en-US" sz="2800" b="1" dirty="0">
              <a:latin typeface="Cambria" panose="02040503050406030204" pitchFamily="18" charset="0"/>
              <a:ea typeface="思源黑体 CN Bold" panose="020B0800000000000000" charset="-122"/>
              <a:sym typeface="+mn-ea"/>
            </a:endParaRPr>
          </a:p>
        </p:txBody>
      </p:sp>
      <p:pic>
        <p:nvPicPr>
          <p:cNvPr id="8" name="Picture 7" descr="A group of wires in different colors&#10;&#10;Description automatically generated">
            <a:extLst>
              <a:ext uri="{FF2B5EF4-FFF2-40B4-BE49-F238E27FC236}">
                <a16:creationId xmlns:a16="http://schemas.microsoft.com/office/drawing/2014/main" id="{E5F800AC-BA19-0723-FF7B-A85C664A1F79}"/>
              </a:ext>
            </a:extLst>
          </p:cNvPr>
          <p:cNvPicPr>
            <a:picLocks noChangeAspect="1"/>
          </p:cNvPicPr>
          <p:nvPr/>
        </p:nvPicPr>
        <p:blipFill>
          <a:blip r:embed="rId7">
            <a:extLst>
              <a:ext uri="{28A0092B-C50C-407E-A947-70E740481C1C}">
                <a14:useLocalDpi xmlns:a14="http://schemas.microsoft.com/office/drawing/2010/main" val="0"/>
              </a:ext>
            </a:extLst>
          </a:blip>
          <a:srcRect l="12201" t="51178" r="69670"/>
          <a:stretch/>
        </p:blipFill>
        <p:spPr>
          <a:xfrm>
            <a:off x="1107640" y="3556854"/>
            <a:ext cx="1773211" cy="2156512"/>
          </a:xfrm>
          <a:prstGeom prst="rect">
            <a:avLst/>
          </a:prstGeom>
        </p:spPr>
      </p:pic>
      <p:cxnSp>
        <p:nvCxnSpPr>
          <p:cNvPr id="9" name="Straight Arrow Connector 8">
            <a:extLst>
              <a:ext uri="{FF2B5EF4-FFF2-40B4-BE49-F238E27FC236}">
                <a16:creationId xmlns:a16="http://schemas.microsoft.com/office/drawing/2014/main" id="{93E34F1C-9B3D-3C25-CAAF-E81B4A48E0CE}"/>
              </a:ext>
            </a:extLst>
          </p:cNvPr>
          <p:cNvCxnSpPr>
            <a:cxnSpLocks/>
          </p:cNvCxnSpPr>
          <p:nvPr/>
        </p:nvCxnSpPr>
        <p:spPr>
          <a:xfrm>
            <a:off x="2203939" y="2812025"/>
            <a:ext cx="244293" cy="211393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BADEC79-151F-5692-8A78-DAA85806B26F}"/>
              </a:ext>
            </a:extLst>
          </p:cNvPr>
          <p:cNvCxnSpPr>
            <a:cxnSpLocks/>
          </p:cNvCxnSpPr>
          <p:nvPr/>
        </p:nvCxnSpPr>
        <p:spPr>
          <a:xfrm flipH="1">
            <a:off x="1661652" y="2812025"/>
            <a:ext cx="542287" cy="204511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D604BD0-3FEE-3A2B-195C-772DABD78942}"/>
              </a:ext>
            </a:extLst>
          </p:cNvPr>
          <p:cNvCxnSpPr>
            <a:cxnSpLocks/>
          </p:cNvCxnSpPr>
          <p:nvPr/>
        </p:nvCxnSpPr>
        <p:spPr>
          <a:xfrm flipH="1" flipV="1">
            <a:off x="6312311" y="2448232"/>
            <a:ext cx="2337052" cy="75708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5E87BFE-A001-880E-64FD-DA5D0113228C}"/>
              </a:ext>
            </a:extLst>
          </p:cNvPr>
          <p:cNvCxnSpPr>
            <a:cxnSpLocks/>
          </p:cNvCxnSpPr>
          <p:nvPr/>
        </p:nvCxnSpPr>
        <p:spPr>
          <a:xfrm flipH="1">
            <a:off x="5127524" y="3205316"/>
            <a:ext cx="3521839" cy="53754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文本框 36">
            <a:extLst>
              <a:ext uri="{FF2B5EF4-FFF2-40B4-BE49-F238E27FC236}">
                <a16:creationId xmlns:a16="http://schemas.microsoft.com/office/drawing/2014/main" id="{B77598C7-0797-A36C-0A21-C92D70E76D4A}"/>
              </a:ext>
            </a:extLst>
          </p:cNvPr>
          <p:cNvSpPr txBox="1"/>
          <p:nvPr>
            <p:custDataLst>
              <p:tags r:id="rId2"/>
            </p:custDataLst>
          </p:nvPr>
        </p:nvSpPr>
        <p:spPr>
          <a:xfrm>
            <a:off x="8523823" y="2448232"/>
            <a:ext cx="3220423" cy="1760779"/>
          </a:xfrm>
          <a:prstGeom prst="roundRect">
            <a:avLst>
              <a:gd name="adj" fmla="val 50000"/>
            </a:avLst>
          </a:prstGeom>
          <a:solidFill>
            <a:srgbClr val="CBF2FC"/>
          </a:solidFill>
          <a:ln w="38100">
            <a:solidFill>
              <a:srgbClr val="8CD2FD"/>
            </a:solidFill>
          </a:ln>
          <a:effectLst/>
        </p:spPr>
        <p:txBody>
          <a:bodyPr wrap="square" rtlCol="0">
            <a:noAutofit/>
            <a:scene3d>
              <a:camera prst="orthographicFront"/>
              <a:lightRig rig="threePt" dir="t"/>
            </a:scene3d>
            <a:sp3d contourW="12700"/>
          </a:bodyPr>
          <a:lstStyle/>
          <a:p>
            <a:pPr marL="0" lvl="1" indent="0" algn="ctr"/>
            <a:r>
              <a:rPr lang="vi-VN" altLang="zh-CN" sz="2800" b="1" dirty="0">
                <a:latin typeface="Cambria" panose="02040503050406030204" pitchFamily="18" charset="0"/>
                <a:ea typeface="Cambria" panose="02040503050406030204" pitchFamily="18" charset="0"/>
                <a:sym typeface="+mn-ea"/>
              </a:rPr>
              <a:t>Vỏ bọc bên ngoài của bóng đèn và pin</a:t>
            </a:r>
            <a:endParaRPr lang="zh-CN" altLang="en-US" sz="2800" b="1" dirty="0">
              <a:latin typeface="Cambria" panose="02040503050406030204" pitchFamily="18" charset="0"/>
              <a:ea typeface="思源黑体 CN Bold" panose="020B0800000000000000" charset="-122"/>
              <a:sym typeface="+mn-ea"/>
            </a:endParaRPr>
          </a:p>
        </p:txBody>
      </p:sp>
    </p:spTree>
    <p:extLst>
      <p:ext uri="{BB962C8B-B14F-4D97-AF65-F5344CB8AC3E}">
        <p14:creationId xmlns:p14="http://schemas.microsoft.com/office/powerpoint/2010/main" val="1887618502"/>
      </p:ext>
    </p:extLst>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xit" presetSubtype="21" fill="hold" nodeType="clickEffect">
                                  <p:stCondLst>
                                    <p:cond delay="0"/>
                                  </p:stCondLst>
                                  <p:childTnLst>
                                    <p:animEffect transition="out" filter="barn(inVertical)">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16" presetClass="exit" presetSubtype="21" fill="hold" nodeType="withEffect">
                                  <p:stCondLst>
                                    <p:cond delay="0"/>
                                  </p:stCondLst>
                                  <p:childTnLst>
                                    <p:animEffect transition="out" filter="barn(inVertical)">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16" presetClass="exit" presetSubtype="21" fill="hold" nodeType="withEffect">
                                  <p:stCondLst>
                                    <p:cond delay="0"/>
                                  </p:stCondLst>
                                  <p:childTnLst>
                                    <p:animEffect transition="out" filter="barn(inVertical)">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par>
                                <p:cTn id="51" presetID="16" presetClass="exit" presetSubtype="21" fill="hold" nodeType="withEffect">
                                  <p:stCondLst>
                                    <p:cond delay="0"/>
                                  </p:stCondLst>
                                  <p:childTnLst>
                                    <p:animEffect transition="out" filter="barn(inVertical)">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left)">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barn(inVertical)">
                                      <p:cBhvr>
                                        <p:cTn id="6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person with her finger on her chin&#10;&#10;Description automatically generated">
            <a:extLst>
              <a:ext uri="{FF2B5EF4-FFF2-40B4-BE49-F238E27FC236}">
                <a16:creationId xmlns:a16="http://schemas.microsoft.com/office/drawing/2014/main" id="{BDE41A5E-A834-B172-7215-5B0C018D66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221" y="2642786"/>
            <a:ext cx="4159495" cy="4159495"/>
          </a:xfrm>
          <a:prstGeom prst="rect">
            <a:avLst/>
          </a:prstGeom>
        </p:spPr>
      </p:pic>
      <p:grpSp>
        <p:nvGrpSpPr>
          <p:cNvPr id="5" name="Group 4">
            <a:extLst>
              <a:ext uri="{FF2B5EF4-FFF2-40B4-BE49-F238E27FC236}">
                <a16:creationId xmlns:a16="http://schemas.microsoft.com/office/drawing/2014/main" id="{196897E0-399C-25A6-3935-449A16890BD3}"/>
              </a:ext>
            </a:extLst>
          </p:cNvPr>
          <p:cNvGrpSpPr/>
          <p:nvPr/>
        </p:nvGrpSpPr>
        <p:grpSpPr>
          <a:xfrm>
            <a:off x="2025445" y="875072"/>
            <a:ext cx="9153832" cy="1484670"/>
            <a:chOff x="2025445" y="875071"/>
            <a:chExt cx="9153832" cy="1406013"/>
          </a:xfrm>
        </p:grpSpPr>
        <p:sp>
          <p:nvSpPr>
            <p:cNvPr id="3" name="Speech Bubble: Rectangle with Corners Rounded 2">
              <a:extLst>
                <a:ext uri="{FF2B5EF4-FFF2-40B4-BE49-F238E27FC236}">
                  <a16:creationId xmlns:a16="http://schemas.microsoft.com/office/drawing/2014/main" id="{BF54EAB0-1793-08D6-91A6-2ABFEC2D5E1F}"/>
                </a:ext>
              </a:extLst>
            </p:cNvPr>
            <p:cNvSpPr/>
            <p:nvPr/>
          </p:nvSpPr>
          <p:spPr>
            <a:xfrm>
              <a:off x="2025445" y="875071"/>
              <a:ext cx="9153832" cy="1406013"/>
            </a:xfrm>
            <a:prstGeom prst="wedgeRoundRectCallout">
              <a:avLst>
                <a:gd name="adj1" fmla="val -41456"/>
                <a:gd name="adj2" fmla="val 98170"/>
                <a:gd name="adj3" fmla="val 16667"/>
              </a:avLst>
            </a:prstGeom>
            <a:solidFill>
              <a:srgbClr val="CBF2FC"/>
            </a:solidFill>
            <a:ln>
              <a:solidFill>
                <a:srgbClr val="8CD2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874ABFF-2375-1750-E9A4-CE4B481782CF}"/>
                </a:ext>
              </a:extLst>
            </p:cNvPr>
            <p:cNvSpPr txBox="1"/>
            <p:nvPr/>
          </p:nvSpPr>
          <p:spPr>
            <a:xfrm>
              <a:off x="2251588" y="936209"/>
              <a:ext cx="8711381" cy="1136736"/>
            </a:xfrm>
            <a:prstGeom prst="rect">
              <a:avLst/>
            </a:prstGeom>
            <a:noFill/>
          </p:spPr>
          <p:txBody>
            <a:bodyPr wrap="square" rtlCol="0">
              <a:spAutoFit/>
            </a:bodyPr>
            <a:lstStyle/>
            <a:p>
              <a:pPr algn="just"/>
              <a:r>
                <a:rPr lang="en-US" sz="3600" b="1" dirty="0" err="1">
                  <a:solidFill>
                    <a:srgbClr val="2887D2"/>
                  </a:solidFill>
                  <a:latin typeface="Cambria" panose="02040503050406030204" pitchFamily="18" charset="0"/>
                  <a:ea typeface="Cambria" panose="02040503050406030204" pitchFamily="18" charset="0"/>
                </a:rPr>
                <a:t>Giải</a:t>
              </a:r>
              <a:r>
                <a:rPr lang="en-US" sz="3600" b="1" dirty="0">
                  <a:solidFill>
                    <a:srgbClr val="2887D2"/>
                  </a:solidFill>
                  <a:latin typeface="Cambria" panose="02040503050406030204" pitchFamily="18" charset="0"/>
                  <a:ea typeface="Cambria" panose="02040503050406030204" pitchFamily="18" charset="0"/>
                </a:rPr>
                <a:t> </a:t>
              </a:r>
              <a:r>
                <a:rPr lang="en-US" sz="3600" b="1" dirty="0" err="1">
                  <a:solidFill>
                    <a:srgbClr val="2887D2"/>
                  </a:solidFill>
                  <a:latin typeface="Cambria" panose="02040503050406030204" pitchFamily="18" charset="0"/>
                  <a:ea typeface="Cambria" panose="02040503050406030204" pitchFamily="18" charset="0"/>
                </a:rPr>
                <a:t>thích</a:t>
              </a:r>
              <a:r>
                <a:rPr lang="en-US" sz="3600" b="1" dirty="0">
                  <a:solidFill>
                    <a:srgbClr val="2887D2"/>
                  </a:solidFill>
                  <a:latin typeface="Cambria" panose="02040503050406030204" pitchFamily="18" charset="0"/>
                  <a:ea typeface="Cambria" panose="02040503050406030204" pitchFamily="18" charset="0"/>
                </a:rPr>
                <a:t> </a:t>
              </a:r>
              <a:r>
                <a:rPr lang="en-US" sz="3600" b="1" dirty="0" err="1">
                  <a:solidFill>
                    <a:srgbClr val="2887D2"/>
                  </a:solidFill>
                  <a:latin typeface="Cambria" panose="02040503050406030204" pitchFamily="18" charset="0"/>
                  <a:ea typeface="Cambria" panose="02040503050406030204" pitchFamily="18" charset="0"/>
                </a:rPr>
                <a:t>lí</a:t>
              </a:r>
              <a:r>
                <a:rPr lang="en-US" sz="3600" b="1" dirty="0">
                  <a:solidFill>
                    <a:srgbClr val="2887D2"/>
                  </a:solidFill>
                  <a:latin typeface="Cambria" panose="02040503050406030204" pitchFamily="18" charset="0"/>
                  <a:ea typeface="Cambria" panose="02040503050406030204" pitchFamily="18" charset="0"/>
                </a:rPr>
                <a:t> do </a:t>
              </a:r>
              <a:r>
                <a:rPr lang="en-US" sz="3600" b="1" dirty="0" err="1">
                  <a:solidFill>
                    <a:srgbClr val="2887D2"/>
                  </a:solidFill>
                  <a:latin typeface="Cambria" panose="02040503050406030204" pitchFamily="18" charset="0"/>
                  <a:ea typeface="Cambria" panose="02040503050406030204" pitchFamily="18" charset="0"/>
                </a:rPr>
                <a:t>sử</a:t>
              </a:r>
              <a:r>
                <a:rPr lang="en-US" sz="3600" b="1" dirty="0">
                  <a:solidFill>
                    <a:srgbClr val="2887D2"/>
                  </a:solidFill>
                  <a:latin typeface="Cambria" panose="02040503050406030204" pitchFamily="18" charset="0"/>
                  <a:ea typeface="Cambria" panose="02040503050406030204" pitchFamily="18" charset="0"/>
                </a:rPr>
                <a:t> </a:t>
              </a:r>
              <a:r>
                <a:rPr lang="en-US" sz="3600" b="1" dirty="0" err="1">
                  <a:solidFill>
                    <a:srgbClr val="2887D2"/>
                  </a:solidFill>
                  <a:latin typeface="Cambria" panose="02040503050406030204" pitchFamily="18" charset="0"/>
                  <a:ea typeface="Cambria" panose="02040503050406030204" pitchFamily="18" charset="0"/>
                </a:rPr>
                <a:t>dụng</a:t>
              </a:r>
              <a:r>
                <a:rPr lang="en-US" sz="3600" b="1" dirty="0">
                  <a:solidFill>
                    <a:srgbClr val="2887D2"/>
                  </a:solidFill>
                  <a:latin typeface="Cambria" panose="02040503050406030204" pitchFamily="18" charset="0"/>
                  <a:ea typeface="Cambria" panose="02040503050406030204" pitchFamily="18" charset="0"/>
                </a:rPr>
                <a:t> </a:t>
              </a:r>
              <a:r>
                <a:rPr lang="en-US" sz="3600" b="1" dirty="0" err="1">
                  <a:solidFill>
                    <a:srgbClr val="2887D2"/>
                  </a:solidFill>
                  <a:latin typeface="Cambria" panose="02040503050406030204" pitchFamily="18" charset="0"/>
                  <a:ea typeface="Cambria" panose="02040503050406030204" pitchFamily="18" charset="0"/>
                </a:rPr>
                <a:t>vật</a:t>
              </a:r>
              <a:r>
                <a:rPr lang="en-US" sz="3600" b="1" dirty="0">
                  <a:solidFill>
                    <a:srgbClr val="2887D2"/>
                  </a:solidFill>
                  <a:latin typeface="Cambria" panose="02040503050406030204" pitchFamily="18" charset="0"/>
                  <a:ea typeface="Cambria" panose="02040503050406030204" pitchFamily="18" charset="0"/>
                </a:rPr>
                <a:t> </a:t>
              </a:r>
              <a:r>
                <a:rPr lang="vi-VN" sz="3600" b="1" dirty="0">
                  <a:solidFill>
                    <a:srgbClr val="2887D2"/>
                  </a:solidFill>
                  <a:latin typeface="Cambria" panose="02040503050406030204" pitchFamily="18" charset="0"/>
                  <a:ea typeface="Cambria" panose="02040503050406030204" pitchFamily="18" charset="0"/>
                </a:rPr>
                <a:t>cách</a:t>
              </a:r>
              <a:r>
                <a:rPr lang="en-US" sz="3600" b="1" dirty="0">
                  <a:solidFill>
                    <a:srgbClr val="2887D2"/>
                  </a:solidFill>
                  <a:latin typeface="Cambria" panose="02040503050406030204" pitchFamily="18" charset="0"/>
                  <a:ea typeface="Cambria" panose="02040503050406030204" pitchFamily="18" charset="0"/>
                </a:rPr>
                <a:t> </a:t>
              </a:r>
              <a:r>
                <a:rPr lang="en-US" sz="3600" b="1" dirty="0" err="1">
                  <a:solidFill>
                    <a:srgbClr val="2887D2"/>
                  </a:solidFill>
                  <a:latin typeface="Cambria" panose="02040503050406030204" pitchFamily="18" charset="0"/>
                  <a:ea typeface="Cambria" panose="02040503050406030204" pitchFamily="18" charset="0"/>
                </a:rPr>
                <a:t>điện</a:t>
              </a:r>
              <a:r>
                <a:rPr lang="vi-VN" sz="3600" b="1" dirty="0">
                  <a:solidFill>
                    <a:srgbClr val="2887D2"/>
                  </a:solidFill>
                  <a:latin typeface="Cambria" panose="02040503050406030204" pitchFamily="18" charset="0"/>
                  <a:ea typeface="Cambria" panose="02040503050406030204" pitchFamily="18" charset="0"/>
                </a:rPr>
                <a:t> </a:t>
              </a:r>
              <a:r>
                <a:rPr lang="en-US" sz="3600" b="1" dirty="0" err="1">
                  <a:solidFill>
                    <a:srgbClr val="2887D2"/>
                  </a:solidFill>
                  <a:latin typeface="Cambria" panose="02040503050406030204" pitchFamily="18" charset="0"/>
                  <a:ea typeface="Cambria" panose="02040503050406030204" pitchFamily="18" charset="0"/>
                </a:rPr>
                <a:t>trong</a:t>
              </a:r>
              <a:r>
                <a:rPr lang="en-US" sz="3600" b="1" dirty="0">
                  <a:solidFill>
                    <a:srgbClr val="2887D2"/>
                  </a:solidFill>
                  <a:latin typeface="Cambria" panose="02040503050406030204" pitchFamily="18" charset="0"/>
                  <a:ea typeface="Cambria" panose="02040503050406030204" pitchFamily="18" charset="0"/>
                </a:rPr>
                <a:t> </a:t>
              </a:r>
              <a:r>
                <a:rPr lang="en-US" sz="3600" b="1" dirty="0" err="1">
                  <a:solidFill>
                    <a:srgbClr val="2887D2"/>
                  </a:solidFill>
                  <a:latin typeface="Cambria" panose="02040503050406030204" pitchFamily="18" charset="0"/>
                  <a:ea typeface="Cambria" panose="02040503050406030204" pitchFamily="18" charset="0"/>
                </a:rPr>
                <a:t>từng</a:t>
              </a:r>
              <a:r>
                <a:rPr lang="en-US" sz="3600" b="1" dirty="0">
                  <a:solidFill>
                    <a:srgbClr val="2887D2"/>
                  </a:solidFill>
                  <a:latin typeface="Cambria" panose="02040503050406030204" pitchFamily="18" charset="0"/>
                  <a:ea typeface="Cambria" panose="02040503050406030204" pitchFamily="18" charset="0"/>
                </a:rPr>
                <a:t> </a:t>
              </a:r>
              <a:r>
                <a:rPr lang="en-US" sz="3600" b="1" dirty="0" err="1">
                  <a:solidFill>
                    <a:srgbClr val="2887D2"/>
                  </a:solidFill>
                  <a:latin typeface="Cambria" panose="02040503050406030204" pitchFamily="18" charset="0"/>
                  <a:ea typeface="Cambria" panose="02040503050406030204" pitchFamily="18" charset="0"/>
                </a:rPr>
                <a:t>bộ</a:t>
              </a:r>
              <a:r>
                <a:rPr lang="en-US" sz="3600" b="1" dirty="0">
                  <a:solidFill>
                    <a:srgbClr val="2887D2"/>
                  </a:solidFill>
                  <a:latin typeface="Cambria" panose="02040503050406030204" pitchFamily="18" charset="0"/>
                  <a:ea typeface="Cambria" panose="02040503050406030204" pitchFamily="18" charset="0"/>
                </a:rPr>
                <a:t> </a:t>
              </a:r>
              <a:r>
                <a:rPr lang="en-US" sz="3600" b="1" dirty="0" err="1">
                  <a:solidFill>
                    <a:srgbClr val="2887D2"/>
                  </a:solidFill>
                  <a:latin typeface="Cambria" panose="02040503050406030204" pitchFamily="18" charset="0"/>
                  <a:ea typeface="Cambria" panose="02040503050406030204" pitchFamily="18" charset="0"/>
                </a:rPr>
                <a:t>phận</a:t>
              </a:r>
              <a:r>
                <a:rPr lang="en-US" sz="3600" b="1" dirty="0">
                  <a:solidFill>
                    <a:srgbClr val="2887D2"/>
                  </a:solidFill>
                  <a:latin typeface="Cambria" panose="02040503050406030204" pitchFamily="18" charset="0"/>
                  <a:ea typeface="Cambria" panose="02040503050406030204" pitchFamily="18" charset="0"/>
                </a:rPr>
                <a:t> </a:t>
              </a:r>
              <a:r>
                <a:rPr lang="en-US" sz="3600" b="1" dirty="0" err="1">
                  <a:solidFill>
                    <a:srgbClr val="2887D2"/>
                  </a:solidFill>
                  <a:latin typeface="Cambria" panose="02040503050406030204" pitchFamily="18" charset="0"/>
                  <a:ea typeface="Cambria" panose="02040503050406030204" pitchFamily="18" charset="0"/>
                </a:rPr>
                <a:t>đó</a:t>
              </a:r>
              <a:r>
                <a:rPr lang="en-US" sz="3600" b="1" dirty="0">
                  <a:solidFill>
                    <a:srgbClr val="2887D2"/>
                  </a:solidFill>
                  <a:latin typeface="Cambria" panose="02040503050406030204" pitchFamily="18" charset="0"/>
                  <a:ea typeface="Cambria" panose="02040503050406030204" pitchFamily="18" charset="0"/>
                </a:rPr>
                <a:t>.</a:t>
              </a:r>
            </a:p>
          </p:txBody>
        </p:sp>
      </p:grpSp>
      <p:grpSp>
        <p:nvGrpSpPr>
          <p:cNvPr id="9" name="组合 14">
            <a:extLst>
              <a:ext uri="{FF2B5EF4-FFF2-40B4-BE49-F238E27FC236}">
                <a16:creationId xmlns:a16="http://schemas.microsoft.com/office/drawing/2014/main" id="{3F770565-3582-621D-06F9-19AE9845796C}"/>
              </a:ext>
            </a:extLst>
          </p:cNvPr>
          <p:cNvGrpSpPr/>
          <p:nvPr/>
        </p:nvGrpSpPr>
        <p:grpSpPr>
          <a:xfrm>
            <a:off x="3879274" y="3010929"/>
            <a:ext cx="7868633" cy="3367947"/>
            <a:chOff x="1147" y="4472"/>
            <a:chExt cx="6169" cy="4120"/>
          </a:xfrm>
        </p:grpSpPr>
        <p:sp>
          <p:nvSpPr>
            <p:cNvPr id="10" name="矩形 31">
              <a:extLst>
                <a:ext uri="{FF2B5EF4-FFF2-40B4-BE49-F238E27FC236}">
                  <a16:creationId xmlns:a16="http://schemas.microsoft.com/office/drawing/2014/main" id="{7EB06A1A-20B6-6131-0DF8-7D2C4D7450BA}"/>
                </a:ext>
              </a:extLst>
            </p:cNvPr>
            <p:cNvSpPr/>
            <p:nvPr>
              <p:custDataLst>
                <p:tags r:id="rId1"/>
              </p:custDataLst>
            </p:nvPr>
          </p:nvSpPr>
          <p:spPr>
            <a:xfrm>
              <a:off x="1147" y="4472"/>
              <a:ext cx="6169" cy="4120"/>
            </a:xfrm>
            <a:prstGeom prst="rect">
              <a:avLst/>
            </a:prstGeom>
            <a:noFill/>
            <a:ln w="50800">
              <a:solidFill>
                <a:srgbClr val="4DA5F4"/>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32">
              <a:extLst>
                <a:ext uri="{FF2B5EF4-FFF2-40B4-BE49-F238E27FC236}">
                  <a16:creationId xmlns:a16="http://schemas.microsoft.com/office/drawing/2014/main" id="{3DC5C136-F102-BE81-7139-9BD7691CB55E}"/>
                </a:ext>
              </a:extLst>
            </p:cNvPr>
            <p:cNvSpPr/>
            <p:nvPr>
              <p:custDataLst>
                <p:tags r:id="rId2"/>
              </p:custDataLst>
            </p:nvPr>
          </p:nvSpPr>
          <p:spPr>
            <a:xfrm>
              <a:off x="1273" y="4620"/>
              <a:ext cx="5916" cy="3824"/>
            </a:xfrm>
            <a:prstGeom prst="rect">
              <a:avLst/>
            </a:prstGeom>
            <a:noFill/>
            <a:ln w="12700" cmpd="sng">
              <a:solidFill>
                <a:srgbClr val="4DA5F4"/>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TextBox 11">
            <a:extLst>
              <a:ext uri="{FF2B5EF4-FFF2-40B4-BE49-F238E27FC236}">
                <a16:creationId xmlns:a16="http://schemas.microsoft.com/office/drawing/2014/main" id="{A926A8A9-056C-5C01-5ADA-0A003B8D62C5}"/>
              </a:ext>
            </a:extLst>
          </p:cNvPr>
          <p:cNvSpPr txBox="1"/>
          <p:nvPr/>
        </p:nvSpPr>
        <p:spPr>
          <a:xfrm>
            <a:off x="4196733" y="3311211"/>
            <a:ext cx="7169345" cy="2308324"/>
          </a:xfrm>
          <a:prstGeom prst="rect">
            <a:avLst/>
          </a:prstGeom>
          <a:noFill/>
        </p:spPr>
        <p:txBody>
          <a:bodyPr wrap="square" rtlCol="0">
            <a:spAutoFit/>
          </a:bodyPr>
          <a:lstStyle/>
          <a:p>
            <a:pPr algn="just"/>
            <a:r>
              <a:rPr lang="vi-VN" sz="3600" dirty="0">
                <a:solidFill>
                  <a:srgbClr val="2887D2"/>
                </a:solidFill>
                <a:latin typeface="Cambria" panose="02040503050406030204" pitchFamily="18" charset="0"/>
                <a:ea typeface="Cambria" panose="02040503050406030204" pitchFamily="18" charset="0"/>
              </a:rPr>
              <a:t>Vỏ dây điện, vỏ bọc bên ngoài của pin và bóng đèn được làm từ nhựa hoặc cao su, là vật cách điện </a:t>
            </a:r>
            <a:r>
              <a:rPr lang="vi-VN" sz="3600" b="1" i="1" dirty="0">
                <a:solidFill>
                  <a:srgbClr val="2887D2"/>
                </a:solidFill>
                <a:latin typeface="Cambria" panose="02040503050406030204" pitchFamily="18" charset="0"/>
                <a:ea typeface="Cambria" panose="02040503050406030204" pitchFamily="18" charset="0"/>
              </a:rPr>
              <a:t>để an toàn khi sử dụng</a:t>
            </a:r>
            <a:r>
              <a:rPr lang="vi-VN" sz="3600" dirty="0">
                <a:solidFill>
                  <a:srgbClr val="2887D2"/>
                </a:solidFill>
                <a:latin typeface="Cambria" panose="02040503050406030204" pitchFamily="18" charset="0"/>
                <a:ea typeface="Cambria" panose="02040503050406030204" pitchFamily="18" charset="0"/>
              </a:rPr>
              <a:t>.</a:t>
            </a:r>
            <a:endParaRPr lang="en-US" sz="3600" b="1" i="1" dirty="0">
              <a:solidFill>
                <a:srgbClr val="2887D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49459858"/>
      </p:ext>
    </p:extLst>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a:gsLst>
            <a:gs pos="0">
              <a:srgbClr val="7CCBFC"/>
            </a:gs>
            <a:gs pos="100000">
              <a:srgbClr val="6BC4FE"/>
            </a:gs>
          </a:gsLst>
          <a:lin ang="5400000" scaled="0"/>
        </a:gradFill>
        <a:effectLst/>
      </p:bgPr>
    </p:bg>
    <p:spTree>
      <p:nvGrpSpPr>
        <p:cNvPr id="1" name=""/>
        <p:cNvGrpSpPr/>
        <p:nvPr/>
      </p:nvGrpSpPr>
      <p:grpSpPr>
        <a:xfrm>
          <a:off x="0" y="0"/>
          <a:ext cx="0" cy="0"/>
          <a:chOff x="0" y="0"/>
          <a:chExt cx="0" cy="0"/>
        </a:xfrm>
      </p:grpSpPr>
      <p:grpSp>
        <p:nvGrpSpPr>
          <p:cNvPr id="123" name="组合 122"/>
          <p:cNvGrpSpPr/>
          <p:nvPr/>
        </p:nvGrpSpPr>
        <p:grpSpPr>
          <a:xfrm>
            <a:off x="0" y="0"/>
            <a:ext cx="12191365" cy="6858000"/>
            <a:chOff x="0" y="0"/>
            <a:chExt cx="19199" cy="10800"/>
          </a:xfrm>
        </p:grpSpPr>
        <p:grpSp>
          <p:nvGrpSpPr>
            <p:cNvPr id="115" name="组合 114"/>
            <p:cNvGrpSpPr/>
            <p:nvPr/>
          </p:nvGrpSpPr>
          <p:grpSpPr>
            <a:xfrm>
              <a:off x="0" y="0"/>
              <a:ext cx="19199" cy="2924"/>
              <a:chOff x="0" y="0"/>
              <a:chExt cx="19199" cy="2924"/>
            </a:xfrm>
          </p:grpSpPr>
          <p:grpSp>
            <p:nvGrpSpPr>
              <p:cNvPr id="111" name="组合 110"/>
              <p:cNvGrpSpPr/>
              <p:nvPr/>
            </p:nvGrpSpPr>
            <p:grpSpPr>
              <a:xfrm>
                <a:off x="15985" y="0"/>
                <a:ext cx="3215" cy="2925"/>
                <a:chOff x="15985" y="0"/>
                <a:chExt cx="3215" cy="2925"/>
              </a:xfrm>
              <a:solidFill>
                <a:schemeClr val="bg1">
                  <a:alpha val="24000"/>
                </a:schemeClr>
              </a:solidFill>
            </p:grpSpPr>
            <p:sp>
              <p:nvSpPr>
                <p:cNvPr id="108" name="矩形 107"/>
                <p:cNvSpPr/>
                <p:nvPr>
                  <p:custDataLst>
                    <p:tags r:id="rId40"/>
                  </p:custDataLst>
                </p:nvPr>
              </p:nvSpPr>
              <p:spPr>
                <a:xfrm>
                  <a:off x="17490" y="0"/>
                  <a:ext cx="1710" cy="29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矩形 108"/>
                <p:cNvSpPr/>
                <p:nvPr>
                  <p:custDataLst>
                    <p:tags r:id="rId41"/>
                  </p:custDataLst>
                </p:nvPr>
              </p:nvSpPr>
              <p:spPr>
                <a:xfrm>
                  <a:off x="15985" y="0"/>
                  <a:ext cx="2399" cy="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2" name="组合 111"/>
              <p:cNvGrpSpPr/>
              <p:nvPr/>
            </p:nvGrpSpPr>
            <p:grpSpPr>
              <a:xfrm flipH="1">
                <a:off x="0" y="0"/>
                <a:ext cx="3215" cy="2925"/>
                <a:chOff x="15985" y="0"/>
                <a:chExt cx="3215" cy="2925"/>
              </a:xfrm>
              <a:solidFill>
                <a:schemeClr val="bg1">
                  <a:alpha val="24000"/>
                </a:schemeClr>
              </a:solidFill>
            </p:grpSpPr>
            <p:sp>
              <p:nvSpPr>
                <p:cNvPr id="113" name="矩形 112"/>
                <p:cNvSpPr/>
                <p:nvPr>
                  <p:custDataLst>
                    <p:tags r:id="rId38"/>
                  </p:custDataLst>
                </p:nvPr>
              </p:nvSpPr>
              <p:spPr>
                <a:xfrm>
                  <a:off x="17490" y="0"/>
                  <a:ext cx="1710" cy="29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矩形 113"/>
                <p:cNvSpPr/>
                <p:nvPr>
                  <p:custDataLst>
                    <p:tags r:id="rId39"/>
                  </p:custDataLst>
                </p:nvPr>
              </p:nvSpPr>
              <p:spPr>
                <a:xfrm>
                  <a:off x="15985" y="0"/>
                  <a:ext cx="2399" cy="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16" name="组合 115"/>
            <p:cNvGrpSpPr/>
            <p:nvPr/>
          </p:nvGrpSpPr>
          <p:grpSpPr>
            <a:xfrm flipV="1">
              <a:off x="1" y="7876"/>
              <a:ext cx="19199" cy="2924"/>
              <a:chOff x="0" y="0"/>
              <a:chExt cx="19199" cy="2924"/>
            </a:xfrm>
          </p:grpSpPr>
          <p:grpSp>
            <p:nvGrpSpPr>
              <p:cNvPr id="117" name="组合 116"/>
              <p:cNvGrpSpPr/>
              <p:nvPr/>
            </p:nvGrpSpPr>
            <p:grpSpPr>
              <a:xfrm>
                <a:off x="15985" y="0"/>
                <a:ext cx="3215" cy="2925"/>
                <a:chOff x="15985" y="0"/>
                <a:chExt cx="3215" cy="2925"/>
              </a:xfrm>
              <a:solidFill>
                <a:schemeClr val="bg1">
                  <a:alpha val="24000"/>
                </a:schemeClr>
              </a:solidFill>
            </p:grpSpPr>
            <p:sp>
              <p:nvSpPr>
                <p:cNvPr id="118" name="矩形 117"/>
                <p:cNvSpPr/>
                <p:nvPr>
                  <p:custDataLst>
                    <p:tags r:id="rId36"/>
                  </p:custDataLst>
                </p:nvPr>
              </p:nvSpPr>
              <p:spPr>
                <a:xfrm>
                  <a:off x="17490" y="0"/>
                  <a:ext cx="1710" cy="29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矩形 118"/>
                <p:cNvSpPr/>
                <p:nvPr>
                  <p:custDataLst>
                    <p:tags r:id="rId37"/>
                  </p:custDataLst>
                </p:nvPr>
              </p:nvSpPr>
              <p:spPr>
                <a:xfrm>
                  <a:off x="15985" y="0"/>
                  <a:ext cx="2399" cy="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0" name="组合 119"/>
              <p:cNvGrpSpPr/>
              <p:nvPr/>
            </p:nvGrpSpPr>
            <p:grpSpPr>
              <a:xfrm flipH="1">
                <a:off x="0" y="0"/>
                <a:ext cx="3215" cy="2925"/>
                <a:chOff x="15985" y="0"/>
                <a:chExt cx="3215" cy="2925"/>
              </a:xfrm>
              <a:solidFill>
                <a:schemeClr val="bg1">
                  <a:alpha val="24000"/>
                </a:schemeClr>
              </a:solidFill>
            </p:grpSpPr>
            <p:sp>
              <p:nvSpPr>
                <p:cNvPr id="121" name="矩形 120"/>
                <p:cNvSpPr/>
                <p:nvPr>
                  <p:custDataLst>
                    <p:tags r:id="rId34"/>
                  </p:custDataLst>
                </p:nvPr>
              </p:nvSpPr>
              <p:spPr>
                <a:xfrm>
                  <a:off x="17490" y="0"/>
                  <a:ext cx="1710" cy="29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矩形 121"/>
                <p:cNvSpPr/>
                <p:nvPr>
                  <p:custDataLst>
                    <p:tags r:id="rId35"/>
                  </p:custDataLst>
                </p:nvPr>
              </p:nvSpPr>
              <p:spPr>
                <a:xfrm>
                  <a:off x="15985" y="0"/>
                  <a:ext cx="2399" cy="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grpSp>
        <p:nvGrpSpPr>
          <p:cNvPr id="106" name="组合 105"/>
          <p:cNvGrpSpPr/>
          <p:nvPr/>
        </p:nvGrpSpPr>
        <p:grpSpPr>
          <a:xfrm>
            <a:off x="367030" y="553720"/>
            <a:ext cx="11457940" cy="5379720"/>
            <a:chOff x="637" y="872"/>
            <a:chExt cx="18044" cy="8472"/>
          </a:xfrm>
        </p:grpSpPr>
        <p:grpSp>
          <p:nvGrpSpPr>
            <p:cNvPr id="9" name="组合 8"/>
            <p:cNvGrpSpPr/>
            <p:nvPr/>
          </p:nvGrpSpPr>
          <p:grpSpPr>
            <a:xfrm>
              <a:off x="637" y="1230"/>
              <a:ext cx="18044" cy="8114"/>
              <a:chOff x="637" y="1230"/>
              <a:chExt cx="18044" cy="8114"/>
            </a:xfrm>
          </p:grpSpPr>
          <p:sp>
            <p:nvSpPr>
              <p:cNvPr id="6" name="圆角矩形 5"/>
              <p:cNvSpPr/>
              <p:nvPr>
                <p:custDataLst>
                  <p:tags r:id="rId32"/>
                </p:custDataLst>
              </p:nvPr>
            </p:nvSpPr>
            <p:spPr>
              <a:xfrm>
                <a:off x="637" y="1230"/>
                <a:ext cx="18045" cy="8115"/>
              </a:xfrm>
              <a:prstGeom prst="roundRect">
                <a:avLst>
                  <a:gd name="adj" fmla="val 3733"/>
                </a:avLst>
              </a:prstGeom>
              <a:gradFill>
                <a:gsLst>
                  <a:gs pos="0">
                    <a:srgbClr val="E0F2FE"/>
                  </a:gs>
                  <a:gs pos="100000">
                    <a:srgbClr val="C8F2F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custDataLst>
                  <p:tags r:id="rId33"/>
                </p:custDataLst>
              </p:nvPr>
            </p:nvSpPr>
            <p:spPr>
              <a:xfrm>
                <a:off x="637" y="1230"/>
                <a:ext cx="18045" cy="652"/>
              </a:xfrm>
              <a:custGeom>
                <a:avLst/>
                <a:gdLst>
                  <a:gd name="adj" fmla="val 3733"/>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8045" h="652">
                    <a:moveTo>
                      <a:pt x="303" y="0"/>
                    </a:moveTo>
                    <a:lnTo>
                      <a:pt x="17742" y="0"/>
                    </a:lnTo>
                    <a:cubicBezTo>
                      <a:pt x="17909" y="0"/>
                      <a:pt x="18045" y="136"/>
                      <a:pt x="18045" y="303"/>
                    </a:cubicBezTo>
                    <a:lnTo>
                      <a:pt x="18045" y="650"/>
                    </a:lnTo>
                    <a:lnTo>
                      <a:pt x="38" y="650"/>
                    </a:lnTo>
                    <a:cubicBezTo>
                      <a:pt x="27" y="650"/>
                      <a:pt x="17" y="651"/>
                      <a:pt x="7" y="652"/>
                    </a:cubicBezTo>
                    <a:lnTo>
                      <a:pt x="0" y="652"/>
                    </a:lnTo>
                    <a:lnTo>
                      <a:pt x="0" y="303"/>
                    </a:lnTo>
                    <a:cubicBezTo>
                      <a:pt x="0" y="136"/>
                      <a:pt x="136" y="0"/>
                      <a:pt x="303" y="0"/>
                    </a:cubicBezTo>
                    <a:close/>
                  </a:path>
                </a:pathLst>
              </a:custGeom>
              <a:gradFill>
                <a:gsLst>
                  <a:gs pos="0">
                    <a:srgbClr val="6EC6F0"/>
                  </a:gs>
                  <a:gs pos="100000">
                    <a:srgbClr val="479EF4"/>
                  </a:gs>
                </a:gsLst>
                <a:lin ang="162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95" name="组合 94"/>
            <p:cNvGrpSpPr/>
            <p:nvPr/>
          </p:nvGrpSpPr>
          <p:grpSpPr>
            <a:xfrm>
              <a:off x="2000" y="872"/>
              <a:ext cx="15318" cy="802"/>
              <a:chOff x="2418" y="872"/>
              <a:chExt cx="15318" cy="802"/>
            </a:xfrm>
          </p:grpSpPr>
          <p:grpSp>
            <p:nvGrpSpPr>
              <p:cNvPr id="19" name="组合 18"/>
              <p:cNvGrpSpPr/>
              <p:nvPr/>
            </p:nvGrpSpPr>
            <p:grpSpPr>
              <a:xfrm>
                <a:off x="2418" y="872"/>
                <a:ext cx="394" cy="803"/>
                <a:chOff x="2418" y="876"/>
                <a:chExt cx="394" cy="803"/>
              </a:xfrm>
            </p:grpSpPr>
            <p:sp>
              <p:nvSpPr>
                <p:cNvPr id="11" name="椭圆 10"/>
                <p:cNvSpPr/>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descr="图片1"/>
                <p:cNvPicPr>
                  <a:picLocks noChangeAspect="1"/>
                </p:cNvPicPr>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20" name="组合 19"/>
              <p:cNvGrpSpPr/>
              <p:nvPr/>
            </p:nvGrpSpPr>
            <p:grpSpPr>
              <a:xfrm>
                <a:off x="3484" y="872"/>
                <a:ext cx="394" cy="803"/>
                <a:chOff x="2418" y="876"/>
                <a:chExt cx="394" cy="803"/>
              </a:xfrm>
            </p:grpSpPr>
            <p:sp>
              <p:nvSpPr>
                <p:cNvPr id="21" name="椭圆 20"/>
                <p:cNvSpPr/>
                <p:nvPr>
                  <p:custDataLst>
                    <p:tags r:id="rId30"/>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图片1"/>
                <p:cNvPicPr>
                  <a:picLocks noChangeAspect="1"/>
                </p:cNvPicPr>
                <p:nvPr>
                  <p:custDataLst>
                    <p:tags r:id="rId31"/>
                  </p:custDataLst>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23" name="组合 22"/>
              <p:cNvGrpSpPr/>
              <p:nvPr/>
            </p:nvGrpSpPr>
            <p:grpSpPr>
              <a:xfrm>
                <a:off x="4550" y="872"/>
                <a:ext cx="394" cy="803"/>
                <a:chOff x="2418" y="876"/>
                <a:chExt cx="394" cy="803"/>
              </a:xfrm>
            </p:grpSpPr>
            <p:sp>
              <p:nvSpPr>
                <p:cNvPr id="24" name="椭圆 23"/>
                <p:cNvSpPr/>
                <p:nvPr>
                  <p:custDataLst>
                    <p:tags r:id="rId28"/>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descr="图片1"/>
                <p:cNvPicPr>
                  <a:picLocks noChangeAspect="1"/>
                </p:cNvPicPr>
                <p:nvPr>
                  <p:custDataLst>
                    <p:tags r:id="rId29"/>
                  </p:custDataLst>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26" name="组合 25"/>
              <p:cNvGrpSpPr/>
              <p:nvPr/>
            </p:nvGrpSpPr>
            <p:grpSpPr>
              <a:xfrm>
                <a:off x="5616" y="872"/>
                <a:ext cx="394" cy="803"/>
                <a:chOff x="2418" y="876"/>
                <a:chExt cx="394" cy="803"/>
              </a:xfrm>
            </p:grpSpPr>
            <p:sp>
              <p:nvSpPr>
                <p:cNvPr id="27" name="椭圆 26"/>
                <p:cNvSpPr/>
                <p:nvPr>
                  <p:custDataLst>
                    <p:tags r:id="rId26"/>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descr="图片1"/>
                <p:cNvPicPr>
                  <a:picLocks noChangeAspect="1"/>
                </p:cNvPicPr>
                <p:nvPr>
                  <p:custDataLst>
                    <p:tags r:id="rId27"/>
                  </p:custDataLst>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29" name="组合 28"/>
              <p:cNvGrpSpPr/>
              <p:nvPr/>
            </p:nvGrpSpPr>
            <p:grpSpPr>
              <a:xfrm>
                <a:off x="6682" y="872"/>
                <a:ext cx="394" cy="803"/>
                <a:chOff x="2418" y="876"/>
                <a:chExt cx="394" cy="803"/>
              </a:xfrm>
            </p:grpSpPr>
            <p:sp>
              <p:nvSpPr>
                <p:cNvPr id="30" name="椭圆 29"/>
                <p:cNvSpPr/>
                <p:nvPr>
                  <p:custDataLst>
                    <p:tags r:id="rId24"/>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图片 30" descr="图片1"/>
                <p:cNvPicPr>
                  <a:picLocks noChangeAspect="1"/>
                </p:cNvPicPr>
                <p:nvPr>
                  <p:custDataLst>
                    <p:tags r:id="rId25"/>
                  </p:custDataLst>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32" name="组合 31"/>
              <p:cNvGrpSpPr/>
              <p:nvPr/>
            </p:nvGrpSpPr>
            <p:grpSpPr>
              <a:xfrm>
                <a:off x="7748" y="872"/>
                <a:ext cx="394" cy="803"/>
                <a:chOff x="2418" y="876"/>
                <a:chExt cx="394" cy="803"/>
              </a:xfrm>
            </p:grpSpPr>
            <p:sp>
              <p:nvSpPr>
                <p:cNvPr id="33" name="椭圆 32"/>
                <p:cNvSpPr/>
                <p:nvPr>
                  <p:custDataLst>
                    <p:tags r:id="rId22"/>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33" descr="图片1"/>
                <p:cNvPicPr>
                  <a:picLocks noChangeAspect="1"/>
                </p:cNvPicPr>
                <p:nvPr>
                  <p:custDataLst>
                    <p:tags r:id="rId23"/>
                  </p:custDataLst>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35" name="组合 34"/>
              <p:cNvGrpSpPr/>
              <p:nvPr/>
            </p:nvGrpSpPr>
            <p:grpSpPr>
              <a:xfrm>
                <a:off x="8814" y="872"/>
                <a:ext cx="394" cy="803"/>
                <a:chOff x="2418" y="876"/>
                <a:chExt cx="394" cy="803"/>
              </a:xfrm>
            </p:grpSpPr>
            <p:sp>
              <p:nvSpPr>
                <p:cNvPr id="36" name="椭圆 35"/>
                <p:cNvSpPr/>
                <p:nvPr>
                  <p:custDataLst>
                    <p:tags r:id="rId20"/>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图片 36" descr="图片1"/>
                <p:cNvPicPr>
                  <a:picLocks noChangeAspect="1"/>
                </p:cNvPicPr>
                <p:nvPr>
                  <p:custDataLst>
                    <p:tags r:id="rId21"/>
                  </p:custDataLst>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38" name="组合 37"/>
              <p:cNvGrpSpPr/>
              <p:nvPr/>
            </p:nvGrpSpPr>
            <p:grpSpPr>
              <a:xfrm>
                <a:off x="9880" y="872"/>
                <a:ext cx="394" cy="803"/>
                <a:chOff x="2418" y="876"/>
                <a:chExt cx="394" cy="803"/>
              </a:xfrm>
            </p:grpSpPr>
            <p:sp>
              <p:nvSpPr>
                <p:cNvPr id="39" name="椭圆 38"/>
                <p:cNvSpPr/>
                <p:nvPr>
                  <p:custDataLst>
                    <p:tags r:id="rId18"/>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图片 39" descr="图片1"/>
                <p:cNvPicPr>
                  <a:picLocks noChangeAspect="1"/>
                </p:cNvPicPr>
                <p:nvPr>
                  <p:custDataLst>
                    <p:tags r:id="rId19"/>
                  </p:custDataLst>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41" name="组合 40"/>
              <p:cNvGrpSpPr/>
              <p:nvPr/>
            </p:nvGrpSpPr>
            <p:grpSpPr>
              <a:xfrm>
                <a:off x="10946" y="872"/>
                <a:ext cx="394" cy="803"/>
                <a:chOff x="2418" y="876"/>
                <a:chExt cx="394" cy="803"/>
              </a:xfrm>
            </p:grpSpPr>
            <p:sp>
              <p:nvSpPr>
                <p:cNvPr id="42" name="椭圆 41"/>
                <p:cNvSpPr/>
                <p:nvPr>
                  <p:custDataLst>
                    <p:tags r:id="rId16"/>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3" name="图片 42" descr="图片1"/>
                <p:cNvPicPr>
                  <a:picLocks noChangeAspect="1"/>
                </p:cNvPicPr>
                <p:nvPr>
                  <p:custDataLst>
                    <p:tags r:id="rId17"/>
                  </p:custDataLst>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44" name="组合 43"/>
              <p:cNvGrpSpPr/>
              <p:nvPr/>
            </p:nvGrpSpPr>
            <p:grpSpPr>
              <a:xfrm>
                <a:off x="12012" y="872"/>
                <a:ext cx="394" cy="803"/>
                <a:chOff x="2418" y="876"/>
                <a:chExt cx="394" cy="803"/>
              </a:xfrm>
            </p:grpSpPr>
            <p:sp>
              <p:nvSpPr>
                <p:cNvPr id="45" name="椭圆 44"/>
                <p:cNvSpPr/>
                <p:nvPr>
                  <p:custDataLst>
                    <p:tags r:id="rId14"/>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6" name="图片 45" descr="图片1"/>
                <p:cNvPicPr>
                  <a:picLocks noChangeAspect="1"/>
                </p:cNvPicPr>
                <p:nvPr>
                  <p:custDataLst>
                    <p:tags r:id="rId15"/>
                  </p:custDataLst>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51" name="组合 50"/>
              <p:cNvGrpSpPr/>
              <p:nvPr/>
            </p:nvGrpSpPr>
            <p:grpSpPr>
              <a:xfrm>
                <a:off x="13078" y="872"/>
                <a:ext cx="394" cy="803"/>
                <a:chOff x="2418" y="876"/>
                <a:chExt cx="394" cy="803"/>
              </a:xfrm>
            </p:grpSpPr>
            <p:sp>
              <p:nvSpPr>
                <p:cNvPr id="52" name="椭圆 51"/>
                <p:cNvSpPr/>
                <p:nvPr>
                  <p:custDataLst>
                    <p:tags r:id="rId12"/>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8" name="图片 57" descr="图片1"/>
                <p:cNvPicPr>
                  <a:picLocks noChangeAspect="1"/>
                </p:cNvPicPr>
                <p:nvPr>
                  <p:custDataLst>
                    <p:tags r:id="rId13"/>
                  </p:custDataLst>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59" name="组合 58"/>
              <p:cNvGrpSpPr/>
              <p:nvPr/>
            </p:nvGrpSpPr>
            <p:grpSpPr>
              <a:xfrm>
                <a:off x="14144" y="872"/>
                <a:ext cx="394" cy="803"/>
                <a:chOff x="2418" y="876"/>
                <a:chExt cx="394" cy="803"/>
              </a:xfrm>
            </p:grpSpPr>
            <p:sp>
              <p:nvSpPr>
                <p:cNvPr id="60" name="椭圆 59"/>
                <p:cNvSpPr/>
                <p:nvPr>
                  <p:custDataLst>
                    <p:tags r:id="rId10"/>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2" name="图片 61" descr="图片1"/>
                <p:cNvPicPr>
                  <a:picLocks noChangeAspect="1"/>
                </p:cNvPicPr>
                <p:nvPr>
                  <p:custDataLst>
                    <p:tags r:id="rId11"/>
                  </p:custDataLst>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63" name="组合 62"/>
              <p:cNvGrpSpPr/>
              <p:nvPr/>
            </p:nvGrpSpPr>
            <p:grpSpPr>
              <a:xfrm>
                <a:off x="15210" y="872"/>
                <a:ext cx="394" cy="803"/>
                <a:chOff x="2418" y="876"/>
                <a:chExt cx="394" cy="803"/>
              </a:xfrm>
            </p:grpSpPr>
            <p:sp>
              <p:nvSpPr>
                <p:cNvPr id="65" name="椭圆 64"/>
                <p:cNvSpPr/>
                <p:nvPr>
                  <p:custDataLst>
                    <p:tags r:id="rId8"/>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7" name="图片 66" descr="图片1"/>
                <p:cNvPicPr>
                  <a:picLocks noChangeAspect="1"/>
                </p:cNvPicPr>
                <p:nvPr>
                  <p:custDataLst>
                    <p:tags r:id="rId9"/>
                  </p:custDataLst>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68" name="组合 67"/>
              <p:cNvGrpSpPr/>
              <p:nvPr/>
            </p:nvGrpSpPr>
            <p:grpSpPr>
              <a:xfrm>
                <a:off x="16276" y="872"/>
                <a:ext cx="394" cy="803"/>
                <a:chOff x="2418" y="876"/>
                <a:chExt cx="394" cy="803"/>
              </a:xfrm>
            </p:grpSpPr>
            <p:sp>
              <p:nvSpPr>
                <p:cNvPr id="69" name="椭圆 68"/>
                <p:cNvSpPr/>
                <p:nvPr>
                  <p:custDataLst>
                    <p:tags r:id="rId6"/>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0" name="图片 69" descr="图片1"/>
                <p:cNvPicPr>
                  <a:picLocks noChangeAspect="1"/>
                </p:cNvPicPr>
                <p:nvPr>
                  <p:custDataLst>
                    <p:tags r:id="rId7"/>
                  </p:custDataLst>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71" name="组合 70"/>
              <p:cNvGrpSpPr/>
              <p:nvPr/>
            </p:nvGrpSpPr>
            <p:grpSpPr>
              <a:xfrm>
                <a:off x="17342" y="872"/>
                <a:ext cx="394" cy="803"/>
                <a:chOff x="2418" y="876"/>
                <a:chExt cx="394" cy="803"/>
              </a:xfrm>
            </p:grpSpPr>
            <p:sp>
              <p:nvSpPr>
                <p:cNvPr id="72" name="椭圆 71"/>
                <p:cNvSpPr/>
                <p:nvPr>
                  <p:custDataLst>
                    <p:tags r:id="rId4"/>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3" name="图片 72" descr="图片1"/>
                <p:cNvPicPr>
                  <a:picLocks noChangeAspect="1"/>
                </p:cNvPicPr>
                <p:nvPr>
                  <p:custDataLst>
                    <p:tags r:id="rId5"/>
                  </p:custDataLst>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grpSp>
      <p:pic>
        <p:nvPicPr>
          <p:cNvPr id="104" name="图片 103" descr="图层 2"/>
          <p:cNvPicPr>
            <a:picLocks noChangeAspect="1"/>
          </p:cNvPicPr>
          <p:nvPr>
            <p:custDataLst>
              <p:tags r:id="rId1"/>
            </p:custDataLst>
          </p:nvPr>
        </p:nvPicPr>
        <p:blipFill>
          <a:blip r:embed="rId45"/>
          <a:stretch>
            <a:fillRect/>
          </a:stretch>
        </p:blipFill>
        <p:spPr>
          <a:xfrm>
            <a:off x="9817735" y="438785"/>
            <a:ext cx="1418590" cy="1418590"/>
          </a:xfrm>
          <a:prstGeom prst="rect">
            <a:avLst/>
          </a:prstGeom>
        </p:spPr>
      </p:pic>
      <p:sp>
        <p:nvSpPr>
          <p:cNvPr id="131" name="任意多边形 130"/>
          <p:cNvSpPr/>
          <p:nvPr/>
        </p:nvSpPr>
        <p:spPr>
          <a:xfrm rot="5400000">
            <a:off x="8034655" y="1500505"/>
            <a:ext cx="803910" cy="114681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940" h="2765">
                <a:moveTo>
                  <a:pt x="0" y="60"/>
                </a:moveTo>
                <a:cubicBezTo>
                  <a:pt x="0" y="27"/>
                  <a:pt x="27" y="0"/>
                  <a:pt x="60" y="0"/>
                </a:cubicBezTo>
                <a:cubicBezTo>
                  <a:pt x="93" y="0"/>
                  <a:pt x="120" y="27"/>
                  <a:pt x="120" y="60"/>
                </a:cubicBezTo>
                <a:cubicBezTo>
                  <a:pt x="120" y="93"/>
                  <a:pt x="93" y="120"/>
                  <a:pt x="60" y="120"/>
                </a:cubicBezTo>
                <a:cubicBezTo>
                  <a:pt x="27" y="120"/>
                  <a:pt x="0" y="93"/>
                  <a:pt x="0" y="60"/>
                </a:cubicBezTo>
                <a:close/>
                <a:moveTo>
                  <a:pt x="0" y="589"/>
                </a:moveTo>
                <a:cubicBezTo>
                  <a:pt x="0" y="556"/>
                  <a:pt x="27" y="529"/>
                  <a:pt x="60" y="529"/>
                </a:cubicBezTo>
                <a:cubicBezTo>
                  <a:pt x="93" y="529"/>
                  <a:pt x="120" y="556"/>
                  <a:pt x="120" y="589"/>
                </a:cubicBezTo>
                <a:cubicBezTo>
                  <a:pt x="120" y="622"/>
                  <a:pt x="93" y="649"/>
                  <a:pt x="60" y="649"/>
                </a:cubicBezTo>
                <a:cubicBezTo>
                  <a:pt x="27" y="649"/>
                  <a:pt x="0" y="622"/>
                  <a:pt x="0" y="589"/>
                </a:cubicBezTo>
                <a:close/>
                <a:moveTo>
                  <a:pt x="0" y="1118"/>
                </a:moveTo>
                <a:cubicBezTo>
                  <a:pt x="0" y="1085"/>
                  <a:pt x="27" y="1058"/>
                  <a:pt x="60" y="1058"/>
                </a:cubicBezTo>
                <a:cubicBezTo>
                  <a:pt x="93" y="1058"/>
                  <a:pt x="120" y="1085"/>
                  <a:pt x="120" y="1118"/>
                </a:cubicBezTo>
                <a:cubicBezTo>
                  <a:pt x="120" y="1151"/>
                  <a:pt x="93" y="1178"/>
                  <a:pt x="60" y="1178"/>
                </a:cubicBezTo>
                <a:cubicBezTo>
                  <a:pt x="27" y="1178"/>
                  <a:pt x="0" y="1151"/>
                  <a:pt x="0" y="1118"/>
                </a:cubicBezTo>
                <a:close/>
                <a:moveTo>
                  <a:pt x="0" y="1647"/>
                </a:moveTo>
                <a:cubicBezTo>
                  <a:pt x="0" y="1614"/>
                  <a:pt x="27" y="1587"/>
                  <a:pt x="60" y="1587"/>
                </a:cubicBezTo>
                <a:cubicBezTo>
                  <a:pt x="93" y="1587"/>
                  <a:pt x="120" y="1614"/>
                  <a:pt x="120" y="1647"/>
                </a:cubicBezTo>
                <a:cubicBezTo>
                  <a:pt x="120" y="1680"/>
                  <a:pt x="93" y="1707"/>
                  <a:pt x="60" y="1707"/>
                </a:cubicBezTo>
                <a:cubicBezTo>
                  <a:pt x="27" y="1707"/>
                  <a:pt x="0" y="1680"/>
                  <a:pt x="0" y="1647"/>
                </a:cubicBezTo>
                <a:close/>
                <a:moveTo>
                  <a:pt x="0" y="2176"/>
                </a:moveTo>
                <a:cubicBezTo>
                  <a:pt x="0" y="2143"/>
                  <a:pt x="27" y="2116"/>
                  <a:pt x="60" y="2116"/>
                </a:cubicBezTo>
                <a:cubicBezTo>
                  <a:pt x="93" y="2116"/>
                  <a:pt x="120" y="2143"/>
                  <a:pt x="120" y="2176"/>
                </a:cubicBezTo>
                <a:cubicBezTo>
                  <a:pt x="120" y="2209"/>
                  <a:pt x="93" y="2236"/>
                  <a:pt x="60" y="2236"/>
                </a:cubicBezTo>
                <a:cubicBezTo>
                  <a:pt x="27" y="2236"/>
                  <a:pt x="0" y="2209"/>
                  <a:pt x="0" y="2176"/>
                </a:cubicBezTo>
                <a:close/>
                <a:moveTo>
                  <a:pt x="0" y="2705"/>
                </a:moveTo>
                <a:cubicBezTo>
                  <a:pt x="0" y="2672"/>
                  <a:pt x="27" y="2645"/>
                  <a:pt x="60" y="2645"/>
                </a:cubicBezTo>
                <a:cubicBezTo>
                  <a:pt x="93" y="2645"/>
                  <a:pt x="120" y="2672"/>
                  <a:pt x="120" y="2705"/>
                </a:cubicBezTo>
                <a:cubicBezTo>
                  <a:pt x="120" y="2738"/>
                  <a:pt x="93" y="2765"/>
                  <a:pt x="60" y="2765"/>
                </a:cubicBezTo>
                <a:cubicBezTo>
                  <a:pt x="27" y="2765"/>
                  <a:pt x="0" y="2738"/>
                  <a:pt x="0" y="2705"/>
                </a:cubicBezTo>
                <a:close/>
                <a:moveTo>
                  <a:pt x="455" y="60"/>
                </a:moveTo>
                <a:cubicBezTo>
                  <a:pt x="455" y="27"/>
                  <a:pt x="482" y="0"/>
                  <a:pt x="515" y="0"/>
                </a:cubicBezTo>
                <a:cubicBezTo>
                  <a:pt x="548" y="0"/>
                  <a:pt x="575" y="27"/>
                  <a:pt x="575" y="60"/>
                </a:cubicBezTo>
                <a:cubicBezTo>
                  <a:pt x="575" y="93"/>
                  <a:pt x="548" y="120"/>
                  <a:pt x="515" y="120"/>
                </a:cubicBezTo>
                <a:cubicBezTo>
                  <a:pt x="482" y="120"/>
                  <a:pt x="455" y="93"/>
                  <a:pt x="455" y="60"/>
                </a:cubicBezTo>
                <a:close/>
                <a:moveTo>
                  <a:pt x="455" y="589"/>
                </a:moveTo>
                <a:cubicBezTo>
                  <a:pt x="455" y="556"/>
                  <a:pt x="482" y="529"/>
                  <a:pt x="515" y="529"/>
                </a:cubicBezTo>
                <a:cubicBezTo>
                  <a:pt x="548" y="529"/>
                  <a:pt x="575" y="556"/>
                  <a:pt x="575" y="589"/>
                </a:cubicBezTo>
                <a:cubicBezTo>
                  <a:pt x="575" y="622"/>
                  <a:pt x="548" y="649"/>
                  <a:pt x="515" y="649"/>
                </a:cubicBezTo>
                <a:cubicBezTo>
                  <a:pt x="482" y="649"/>
                  <a:pt x="455" y="622"/>
                  <a:pt x="455" y="589"/>
                </a:cubicBezTo>
                <a:close/>
                <a:moveTo>
                  <a:pt x="455" y="1118"/>
                </a:moveTo>
                <a:cubicBezTo>
                  <a:pt x="455" y="1085"/>
                  <a:pt x="482" y="1058"/>
                  <a:pt x="515" y="1058"/>
                </a:cubicBezTo>
                <a:cubicBezTo>
                  <a:pt x="548" y="1058"/>
                  <a:pt x="575" y="1085"/>
                  <a:pt x="575" y="1118"/>
                </a:cubicBezTo>
                <a:cubicBezTo>
                  <a:pt x="575" y="1151"/>
                  <a:pt x="548" y="1178"/>
                  <a:pt x="515" y="1178"/>
                </a:cubicBezTo>
                <a:cubicBezTo>
                  <a:pt x="482" y="1178"/>
                  <a:pt x="455" y="1151"/>
                  <a:pt x="455" y="1118"/>
                </a:cubicBezTo>
                <a:close/>
                <a:moveTo>
                  <a:pt x="455" y="1647"/>
                </a:moveTo>
                <a:cubicBezTo>
                  <a:pt x="455" y="1614"/>
                  <a:pt x="482" y="1587"/>
                  <a:pt x="515" y="1587"/>
                </a:cubicBezTo>
                <a:cubicBezTo>
                  <a:pt x="548" y="1587"/>
                  <a:pt x="575" y="1614"/>
                  <a:pt x="575" y="1647"/>
                </a:cubicBezTo>
                <a:cubicBezTo>
                  <a:pt x="575" y="1680"/>
                  <a:pt x="548" y="1707"/>
                  <a:pt x="515" y="1707"/>
                </a:cubicBezTo>
                <a:cubicBezTo>
                  <a:pt x="482" y="1707"/>
                  <a:pt x="455" y="1680"/>
                  <a:pt x="455" y="1647"/>
                </a:cubicBezTo>
                <a:close/>
                <a:moveTo>
                  <a:pt x="455" y="2176"/>
                </a:moveTo>
                <a:cubicBezTo>
                  <a:pt x="455" y="2143"/>
                  <a:pt x="482" y="2116"/>
                  <a:pt x="515" y="2116"/>
                </a:cubicBezTo>
                <a:cubicBezTo>
                  <a:pt x="548" y="2116"/>
                  <a:pt x="575" y="2143"/>
                  <a:pt x="575" y="2176"/>
                </a:cubicBezTo>
                <a:cubicBezTo>
                  <a:pt x="575" y="2209"/>
                  <a:pt x="548" y="2236"/>
                  <a:pt x="515" y="2236"/>
                </a:cubicBezTo>
                <a:cubicBezTo>
                  <a:pt x="482" y="2236"/>
                  <a:pt x="455" y="2209"/>
                  <a:pt x="455" y="2176"/>
                </a:cubicBezTo>
                <a:close/>
                <a:moveTo>
                  <a:pt x="455" y="2705"/>
                </a:moveTo>
                <a:cubicBezTo>
                  <a:pt x="455" y="2672"/>
                  <a:pt x="482" y="2645"/>
                  <a:pt x="515" y="2645"/>
                </a:cubicBezTo>
                <a:cubicBezTo>
                  <a:pt x="548" y="2645"/>
                  <a:pt x="575" y="2672"/>
                  <a:pt x="575" y="2705"/>
                </a:cubicBezTo>
                <a:cubicBezTo>
                  <a:pt x="575" y="2738"/>
                  <a:pt x="548" y="2765"/>
                  <a:pt x="515" y="2765"/>
                </a:cubicBezTo>
                <a:cubicBezTo>
                  <a:pt x="482" y="2765"/>
                  <a:pt x="455" y="2738"/>
                  <a:pt x="455" y="2705"/>
                </a:cubicBezTo>
                <a:close/>
                <a:moveTo>
                  <a:pt x="910" y="60"/>
                </a:moveTo>
                <a:cubicBezTo>
                  <a:pt x="910" y="27"/>
                  <a:pt x="937" y="0"/>
                  <a:pt x="970" y="0"/>
                </a:cubicBezTo>
                <a:cubicBezTo>
                  <a:pt x="1003" y="0"/>
                  <a:pt x="1030" y="27"/>
                  <a:pt x="1030" y="60"/>
                </a:cubicBezTo>
                <a:cubicBezTo>
                  <a:pt x="1030" y="93"/>
                  <a:pt x="1003" y="120"/>
                  <a:pt x="970" y="120"/>
                </a:cubicBezTo>
                <a:cubicBezTo>
                  <a:pt x="937" y="120"/>
                  <a:pt x="910" y="93"/>
                  <a:pt x="910" y="60"/>
                </a:cubicBezTo>
                <a:close/>
                <a:moveTo>
                  <a:pt x="910" y="589"/>
                </a:moveTo>
                <a:cubicBezTo>
                  <a:pt x="910" y="556"/>
                  <a:pt x="937" y="529"/>
                  <a:pt x="970" y="529"/>
                </a:cubicBezTo>
                <a:cubicBezTo>
                  <a:pt x="1003" y="529"/>
                  <a:pt x="1030" y="556"/>
                  <a:pt x="1030" y="589"/>
                </a:cubicBezTo>
                <a:cubicBezTo>
                  <a:pt x="1030" y="622"/>
                  <a:pt x="1003" y="649"/>
                  <a:pt x="970" y="649"/>
                </a:cubicBezTo>
                <a:cubicBezTo>
                  <a:pt x="937" y="649"/>
                  <a:pt x="910" y="622"/>
                  <a:pt x="910" y="589"/>
                </a:cubicBezTo>
                <a:close/>
                <a:moveTo>
                  <a:pt x="910" y="1118"/>
                </a:moveTo>
                <a:cubicBezTo>
                  <a:pt x="910" y="1085"/>
                  <a:pt x="937" y="1058"/>
                  <a:pt x="970" y="1058"/>
                </a:cubicBezTo>
                <a:cubicBezTo>
                  <a:pt x="1003" y="1058"/>
                  <a:pt x="1030" y="1085"/>
                  <a:pt x="1030" y="1118"/>
                </a:cubicBezTo>
                <a:cubicBezTo>
                  <a:pt x="1030" y="1151"/>
                  <a:pt x="1003" y="1178"/>
                  <a:pt x="970" y="1178"/>
                </a:cubicBezTo>
                <a:cubicBezTo>
                  <a:pt x="937" y="1178"/>
                  <a:pt x="910" y="1151"/>
                  <a:pt x="910" y="1118"/>
                </a:cubicBezTo>
                <a:close/>
                <a:moveTo>
                  <a:pt x="910" y="1647"/>
                </a:moveTo>
                <a:cubicBezTo>
                  <a:pt x="910" y="1614"/>
                  <a:pt x="937" y="1587"/>
                  <a:pt x="970" y="1587"/>
                </a:cubicBezTo>
                <a:cubicBezTo>
                  <a:pt x="1003" y="1587"/>
                  <a:pt x="1030" y="1614"/>
                  <a:pt x="1030" y="1647"/>
                </a:cubicBezTo>
                <a:cubicBezTo>
                  <a:pt x="1030" y="1680"/>
                  <a:pt x="1003" y="1707"/>
                  <a:pt x="970" y="1707"/>
                </a:cubicBezTo>
                <a:cubicBezTo>
                  <a:pt x="937" y="1707"/>
                  <a:pt x="910" y="1680"/>
                  <a:pt x="910" y="1647"/>
                </a:cubicBezTo>
                <a:close/>
                <a:moveTo>
                  <a:pt x="910" y="2176"/>
                </a:moveTo>
                <a:cubicBezTo>
                  <a:pt x="910" y="2143"/>
                  <a:pt x="937" y="2116"/>
                  <a:pt x="970" y="2116"/>
                </a:cubicBezTo>
                <a:cubicBezTo>
                  <a:pt x="1003" y="2116"/>
                  <a:pt x="1030" y="2143"/>
                  <a:pt x="1030" y="2176"/>
                </a:cubicBezTo>
                <a:cubicBezTo>
                  <a:pt x="1030" y="2209"/>
                  <a:pt x="1003" y="2236"/>
                  <a:pt x="970" y="2236"/>
                </a:cubicBezTo>
                <a:cubicBezTo>
                  <a:pt x="937" y="2236"/>
                  <a:pt x="910" y="2209"/>
                  <a:pt x="910" y="2176"/>
                </a:cubicBezTo>
                <a:close/>
                <a:moveTo>
                  <a:pt x="910" y="2705"/>
                </a:moveTo>
                <a:cubicBezTo>
                  <a:pt x="910" y="2672"/>
                  <a:pt x="937" y="2645"/>
                  <a:pt x="970" y="2645"/>
                </a:cubicBezTo>
                <a:cubicBezTo>
                  <a:pt x="1003" y="2645"/>
                  <a:pt x="1030" y="2672"/>
                  <a:pt x="1030" y="2705"/>
                </a:cubicBezTo>
                <a:cubicBezTo>
                  <a:pt x="1030" y="2738"/>
                  <a:pt x="1003" y="2765"/>
                  <a:pt x="970" y="2765"/>
                </a:cubicBezTo>
                <a:cubicBezTo>
                  <a:pt x="937" y="2765"/>
                  <a:pt x="910" y="2738"/>
                  <a:pt x="910" y="2705"/>
                </a:cubicBezTo>
                <a:close/>
                <a:moveTo>
                  <a:pt x="1365" y="60"/>
                </a:moveTo>
                <a:cubicBezTo>
                  <a:pt x="1365" y="27"/>
                  <a:pt x="1392" y="0"/>
                  <a:pt x="1425" y="0"/>
                </a:cubicBezTo>
                <a:cubicBezTo>
                  <a:pt x="1458" y="0"/>
                  <a:pt x="1485" y="27"/>
                  <a:pt x="1485" y="60"/>
                </a:cubicBezTo>
                <a:cubicBezTo>
                  <a:pt x="1485" y="93"/>
                  <a:pt x="1458" y="120"/>
                  <a:pt x="1425" y="120"/>
                </a:cubicBezTo>
                <a:cubicBezTo>
                  <a:pt x="1392" y="120"/>
                  <a:pt x="1365" y="93"/>
                  <a:pt x="1365" y="60"/>
                </a:cubicBezTo>
                <a:close/>
                <a:moveTo>
                  <a:pt x="1365" y="589"/>
                </a:moveTo>
                <a:cubicBezTo>
                  <a:pt x="1365" y="556"/>
                  <a:pt x="1392" y="529"/>
                  <a:pt x="1425" y="529"/>
                </a:cubicBezTo>
                <a:cubicBezTo>
                  <a:pt x="1458" y="529"/>
                  <a:pt x="1485" y="556"/>
                  <a:pt x="1485" y="589"/>
                </a:cubicBezTo>
                <a:cubicBezTo>
                  <a:pt x="1485" y="622"/>
                  <a:pt x="1458" y="649"/>
                  <a:pt x="1425" y="649"/>
                </a:cubicBezTo>
                <a:cubicBezTo>
                  <a:pt x="1392" y="649"/>
                  <a:pt x="1365" y="622"/>
                  <a:pt x="1365" y="589"/>
                </a:cubicBezTo>
                <a:close/>
                <a:moveTo>
                  <a:pt x="1365" y="1118"/>
                </a:moveTo>
                <a:cubicBezTo>
                  <a:pt x="1365" y="1085"/>
                  <a:pt x="1392" y="1058"/>
                  <a:pt x="1425" y="1058"/>
                </a:cubicBezTo>
                <a:cubicBezTo>
                  <a:pt x="1458" y="1058"/>
                  <a:pt x="1485" y="1085"/>
                  <a:pt x="1485" y="1118"/>
                </a:cubicBezTo>
                <a:cubicBezTo>
                  <a:pt x="1485" y="1151"/>
                  <a:pt x="1458" y="1178"/>
                  <a:pt x="1425" y="1178"/>
                </a:cubicBezTo>
                <a:cubicBezTo>
                  <a:pt x="1392" y="1178"/>
                  <a:pt x="1365" y="1151"/>
                  <a:pt x="1365" y="1118"/>
                </a:cubicBezTo>
                <a:close/>
                <a:moveTo>
                  <a:pt x="1365" y="1647"/>
                </a:moveTo>
                <a:cubicBezTo>
                  <a:pt x="1365" y="1614"/>
                  <a:pt x="1392" y="1587"/>
                  <a:pt x="1425" y="1587"/>
                </a:cubicBezTo>
                <a:cubicBezTo>
                  <a:pt x="1458" y="1587"/>
                  <a:pt x="1485" y="1614"/>
                  <a:pt x="1485" y="1647"/>
                </a:cubicBezTo>
                <a:cubicBezTo>
                  <a:pt x="1485" y="1680"/>
                  <a:pt x="1458" y="1707"/>
                  <a:pt x="1425" y="1707"/>
                </a:cubicBezTo>
                <a:cubicBezTo>
                  <a:pt x="1392" y="1707"/>
                  <a:pt x="1365" y="1680"/>
                  <a:pt x="1365" y="1647"/>
                </a:cubicBezTo>
                <a:close/>
                <a:moveTo>
                  <a:pt x="1365" y="2176"/>
                </a:moveTo>
                <a:cubicBezTo>
                  <a:pt x="1365" y="2143"/>
                  <a:pt x="1392" y="2116"/>
                  <a:pt x="1425" y="2116"/>
                </a:cubicBezTo>
                <a:cubicBezTo>
                  <a:pt x="1458" y="2116"/>
                  <a:pt x="1485" y="2143"/>
                  <a:pt x="1485" y="2176"/>
                </a:cubicBezTo>
                <a:cubicBezTo>
                  <a:pt x="1485" y="2209"/>
                  <a:pt x="1458" y="2236"/>
                  <a:pt x="1425" y="2236"/>
                </a:cubicBezTo>
                <a:cubicBezTo>
                  <a:pt x="1392" y="2236"/>
                  <a:pt x="1365" y="2209"/>
                  <a:pt x="1365" y="2176"/>
                </a:cubicBezTo>
                <a:close/>
                <a:moveTo>
                  <a:pt x="1365" y="2705"/>
                </a:moveTo>
                <a:cubicBezTo>
                  <a:pt x="1365" y="2672"/>
                  <a:pt x="1392" y="2645"/>
                  <a:pt x="1425" y="2645"/>
                </a:cubicBezTo>
                <a:cubicBezTo>
                  <a:pt x="1458" y="2645"/>
                  <a:pt x="1485" y="2672"/>
                  <a:pt x="1485" y="2705"/>
                </a:cubicBezTo>
                <a:cubicBezTo>
                  <a:pt x="1485" y="2738"/>
                  <a:pt x="1458" y="2765"/>
                  <a:pt x="1425" y="2765"/>
                </a:cubicBezTo>
                <a:cubicBezTo>
                  <a:pt x="1392" y="2765"/>
                  <a:pt x="1365" y="2738"/>
                  <a:pt x="1365" y="2705"/>
                </a:cubicBezTo>
                <a:close/>
                <a:moveTo>
                  <a:pt x="1820" y="60"/>
                </a:moveTo>
                <a:cubicBezTo>
                  <a:pt x="1820" y="27"/>
                  <a:pt x="1847" y="0"/>
                  <a:pt x="1880" y="0"/>
                </a:cubicBezTo>
                <a:cubicBezTo>
                  <a:pt x="1913" y="0"/>
                  <a:pt x="1940" y="27"/>
                  <a:pt x="1940" y="60"/>
                </a:cubicBezTo>
                <a:cubicBezTo>
                  <a:pt x="1940" y="93"/>
                  <a:pt x="1913" y="120"/>
                  <a:pt x="1880" y="120"/>
                </a:cubicBezTo>
                <a:cubicBezTo>
                  <a:pt x="1847" y="120"/>
                  <a:pt x="1820" y="93"/>
                  <a:pt x="1820" y="60"/>
                </a:cubicBezTo>
                <a:close/>
                <a:moveTo>
                  <a:pt x="1820" y="589"/>
                </a:moveTo>
                <a:cubicBezTo>
                  <a:pt x="1820" y="556"/>
                  <a:pt x="1847" y="529"/>
                  <a:pt x="1880" y="529"/>
                </a:cubicBezTo>
                <a:cubicBezTo>
                  <a:pt x="1913" y="529"/>
                  <a:pt x="1940" y="556"/>
                  <a:pt x="1940" y="589"/>
                </a:cubicBezTo>
                <a:cubicBezTo>
                  <a:pt x="1940" y="622"/>
                  <a:pt x="1913" y="649"/>
                  <a:pt x="1880" y="649"/>
                </a:cubicBezTo>
                <a:cubicBezTo>
                  <a:pt x="1847" y="649"/>
                  <a:pt x="1820" y="622"/>
                  <a:pt x="1820" y="589"/>
                </a:cubicBezTo>
                <a:close/>
                <a:moveTo>
                  <a:pt x="1820" y="1118"/>
                </a:moveTo>
                <a:cubicBezTo>
                  <a:pt x="1820" y="1085"/>
                  <a:pt x="1847" y="1058"/>
                  <a:pt x="1880" y="1058"/>
                </a:cubicBezTo>
                <a:cubicBezTo>
                  <a:pt x="1913" y="1058"/>
                  <a:pt x="1940" y="1085"/>
                  <a:pt x="1940" y="1118"/>
                </a:cubicBezTo>
                <a:cubicBezTo>
                  <a:pt x="1940" y="1151"/>
                  <a:pt x="1913" y="1178"/>
                  <a:pt x="1880" y="1178"/>
                </a:cubicBezTo>
                <a:cubicBezTo>
                  <a:pt x="1847" y="1178"/>
                  <a:pt x="1820" y="1151"/>
                  <a:pt x="1820" y="1118"/>
                </a:cubicBezTo>
                <a:close/>
                <a:moveTo>
                  <a:pt x="1820" y="1647"/>
                </a:moveTo>
                <a:cubicBezTo>
                  <a:pt x="1820" y="1614"/>
                  <a:pt x="1847" y="1587"/>
                  <a:pt x="1880" y="1587"/>
                </a:cubicBezTo>
                <a:cubicBezTo>
                  <a:pt x="1913" y="1587"/>
                  <a:pt x="1940" y="1614"/>
                  <a:pt x="1940" y="1647"/>
                </a:cubicBezTo>
                <a:cubicBezTo>
                  <a:pt x="1940" y="1680"/>
                  <a:pt x="1913" y="1707"/>
                  <a:pt x="1880" y="1707"/>
                </a:cubicBezTo>
                <a:cubicBezTo>
                  <a:pt x="1847" y="1707"/>
                  <a:pt x="1820" y="1680"/>
                  <a:pt x="1820" y="1647"/>
                </a:cubicBezTo>
                <a:close/>
                <a:moveTo>
                  <a:pt x="1820" y="2176"/>
                </a:moveTo>
                <a:cubicBezTo>
                  <a:pt x="1820" y="2143"/>
                  <a:pt x="1847" y="2116"/>
                  <a:pt x="1880" y="2116"/>
                </a:cubicBezTo>
                <a:cubicBezTo>
                  <a:pt x="1913" y="2116"/>
                  <a:pt x="1940" y="2143"/>
                  <a:pt x="1940" y="2176"/>
                </a:cubicBezTo>
                <a:cubicBezTo>
                  <a:pt x="1940" y="2209"/>
                  <a:pt x="1913" y="2236"/>
                  <a:pt x="1880" y="2236"/>
                </a:cubicBezTo>
                <a:cubicBezTo>
                  <a:pt x="1847" y="2236"/>
                  <a:pt x="1820" y="2209"/>
                  <a:pt x="1820" y="2176"/>
                </a:cubicBezTo>
                <a:close/>
                <a:moveTo>
                  <a:pt x="1820" y="2705"/>
                </a:moveTo>
                <a:cubicBezTo>
                  <a:pt x="1820" y="2672"/>
                  <a:pt x="1847" y="2645"/>
                  <a:pt x="1880" y="2645"/>
                </a:cubicBezTo>
                <a:cubicBezTo>
                  <a:pt x="1913" y="2645"/>
                  <a:pt x="1940" y="2672"/>
                  <a:pt x="1940" y="2705"/>
                </a:cubicBezTo>
                <a:cubicBezTo>
                  <a:pt x="1940" y="2738"/>
                  <a:pt x="1913" y="2765"/>
                  <a:pt x="1880" y="2765"/>
                </a:cubicBezTo>
                <a:cubicBezTo>
                  <a:pt x="1847" y="2765"/>
                  <a:pt x="1820" y="2738"/>
                  <a:pt x="1820" y="2705"/>
                </a:cubicBezTo>
                <a:close/>
              </a:path>
            </a:pathLst>
          </a:custGeom>
          <a:gradFill>
            <a:gsLst>
              <a:gs pos="0">
                <a:srgbClr val="6EC6F0"/>
              </a:gs>
              <a:gs pos="100000">
                <a:srgbClr val="479EF4"/>
              </a:gs>
            </a:gsLst>
            <a:lin ang="162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ea typeface="思源黑体 CN Light" panose="020B0300000000000000" charset="-122"/>
              <a:cs typeface="思源黑体 CN Light" panose="020B0300000000000000" charset="-122"/>
            </a:endParaRPr>
          </a:p>
        </p:txBody>
      </p:sp>
      <p:sp>
        <p:nvSpPr>
          <p:cNvPr id="10" name="任意多边形 9"/>
          <p:cNvSpPr/>
          <p:nvPr/>
        </p:nvSpPr>
        <p:spPr>
          <a:xfrm rot="5400000">
            <a:off x="10581005" y="4704080"/>
            <a:ext cx="803910" cy="114681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940" h="2765">
                <a:moveTo>
                  <a:pt x="0" y="60"/>
                </a:moveTo>
                <a:cubicBezTo>
                  <a:pt x="0" y="27"/>
                  <a:pt x="27" y="0"/>
                  <a:pt x="60" y="0"/>
                </a:cubicBezTo>
                <a:cubicBezTo>
                  <a:pt x="93" y="0"/>
                  <a:pt x="120" y="27"/>
                  <a:pt x="120" y="60"/>
                </a:cubicBezTo>
                <a:cubicBezTo>
                  <a:pt x="120" y="93"/>
                  <a:pt x="93" y="120"/>
                  <a:pt x="60" y="120"/>
                </a:cubicBezTo>
                <a:cubicBezTo>
                  <a:pt x="27" y="120"/>
                  <a:pt x="0" y="93"/>
                  <a:pt x="0" y="60"/>
                </a:cubicBezTo>
                <a:close/>
                <a:moveTo>
                  <a:pt x="0" y="589"/>
                </a:moveTo>
                <a:cubicBezTo>
                  <a:pt x="0" y="556"/>
                  <a:pt x="27" y="529"/>
                  <a:pt x="60" y="529"/>
                </a:cubicBezTo>
                <a:cubicBezTo>
                  <a:pt x="93" y="529"/>
                  <a:pt x="120" y="556"/>
                  <a:pt x="120" y="589"/>
                </a:cubicBezTo>
                <a:cubicBezTo>
                  <a:pt x="120" y="622"/>
                  <a:pt x="93" y="649"/>
                  <a:pt x="60" y="649"/>
                </a:cubicBezTo>
                <a:cubicBezTo>
                  <a:pt x="27" y="649"/>
                  <a:pt x="0" y="622"/>
                  <a:pt x="0" y="589"/>
                </a:cubicBezTo>
                <a:close/>
                <a:moveTo>
                  <a:pt x="0" y="1118"/>
                </a:moveTo>
                <a:cubicBezTo>
                  <a:pt x="0" y="1085"/>
                  <a:pt x="27" y="1058"/>
                  <a:pt x="60" y="1058"/>
                </a:cubicBezTo>
                <a:cubicBezTo>
                  <a:pt x="93" y="1058"/>
                  <a:pt x="120" y="1085"/>
                  <a:pt x="120" y="1118"/>
                </a:cubicBezTo>
                <a:cubicBezTo>
                  <a:pt x="120" y="1151"/>
                  <a:pt x="93" y="1178"/>
                  <a:pt x="60" y="1178"/>
                </a:cubicBezTo>
                <a:cubicBezTo>
                  <a:pt x="27" y="1178"/>
                  <a:pt x="0" y="1151"/>
                  <a:pt x="0" y="1118"/>
                </a:cubicBezTo>
                <a:close/>
                <a:moveTo>
                  <a:pt x="0" y="1647"/>
                </a:moveTo>
                <a:cubicBezTo>
                  <a:pt x="0" y="1614"/>
                  <a:pt x="27" y="1587"/>
                  <a:pt x="60" y="1587"/>
                </a:cubicBezTo>
                <a:cubicBezTo>
                  <a:pt x="93" y="1587"/>
                  <a:pt x="120" y="1614"/>
                  <a:pt x="120" y="1647"/>
                </a:cubicBezTo>
                <a:cubicBezTo>
                  <a:pt x="120" y="1680"/>
                  <a:pt x="93" y="1707"/>
                  <a:pt x="60" y="1707"/>
                </a:cubicBezTo>
                <a:cubicBezTo>
                  <a:pt x="27" y="1707"/>
                  <a:pt x="0" y="1680"/>
                  <a:pt x="0" y="1647"/>
                </a:cubicBezTo>
                <a:close/>
                <a:moveTo>
                  <a:pt x="0" y="2176"/>
                </a:moveTo>
                <a:cubicBezTo>
                  <a:pt x="0" y="2143"/>
                  <a:pt x="27" y="2116"/>
                  <a:pt x="60" y="2116"/>
                </a:cubicBezTo>
                <a:cubicBezTo>
                  <a:pt x="93" y="2116"/>
                  <a:pt x="120" y="2143"/>
                  <a:pt x="120" y="2176"/>
                </a:cubicBezTo>
                <a:cubicBezTo>
                  <a:pt x="120" y="2209"/>
                  <a:pt x="93" y="2236"/>
                  <a:pt x="60" y="2236"/>
                </a:cubicBezTo>
                <a:cubicBezTo>
                  <a:pt x="27" y="2236"/>
                  <a:pt x="0" y="2209"/>
                  <a:pt x="0" y="2176"/>
                </a:cubicBezTo>
                <a:close/>
                <a:moveTo>
                  <a:pt x="0" y="2705"/>
                </a:moveTo>
                <a:cubicBezTo>
                  <a:pt x="0" y="2672"/>
                  <a:pt x="27" y="2645"/>
                  <a:pt x="60" y="2645"/>
                </a:cubicBezTo>
                <a:cubicBezTo>
                  <a:pt x="93" y="2645"/>
                  <a:pt x="120" y="2672"/>
                  <a:pt x="120" y="2705"/>
                </a:cubicBezTo>
                <a:cubicBezTo>
                  <a:pt x="120" y="2738"/>
                  <a:pt x="93" y="2765"/>
                  <a:pt x="60" y="2765"/>
                </a:cubicBezTo>
                <a:cubicBezTo>
                  <a:pt x="27" y="2765"/>
                  <a:pt x="0" y="2738"/>
                  <a:pt x="0" y="2705"/>
                </a:cubicBezTo>
                <a:close/>
                <a:moveTo>
                  <a:pt x="455" y="60"/>
                </a:moveTo>
                <a:cubicBezTo>
                  <a:pt x="455" y="27"/>
                  <a:pt x="482" y="0"/>
                  <a:pt x="515" y="0"/>
                </a:cubicBezTo>
                <a:cubicBezTo>
                  <a:pt x="548" y="0"/>
                  <a:pt x="575" y="27"/>
                  <a:pt x="575" y="60"/>
                </a:cubicBezTo>
                <a:cubicBezTo>
                  <a:pt x="575" y="93"/>
                  <a:pt x="548" y="120"/>
                  <a:pt x="515" y="120"/>
                </a:cubicBezTo>
                <a:cubicBezTo>
                  <a:pt x="482" y="120"/>
                  <a:pt x="455" y="93"/>
                  <a:pt x="455" y="60"/>
                </a:cubicBezTo>
                <a:close/>
                <a:moveTo>
                  <a:pt x="455" y="589"/>
                </a:moveTo>
                <a:cubicBezTo>
                  <a:pt x="455" y="556"/>
                  <a:pt x="482" y="529"/>
                  <a:pt x="515" y="529"/>
                </a:cubicBezTo>
                <a:cubicBezTo>
                  <a:pt x="548" y="529"/>
                  <a:pt x="575" y="556"/>
                  <a:pt x="575" y="589"/>
                </a:cubicBezTo>
                <a:cubicBezTo>
                  <a:pt x="575" y="622"/>
                  <a:pt x="548" y="649"/>
                  <a:pt x="515" y="649"/>
                </a:cubicBezTo>
                <a:cubicBezTo>
                  <a:pt x="482" y="649"/>
                  <a:pt x="455" y="622"/>
                  <a:pt x="455" y="589"/>
                </a:cubicBezTo>
                <a:close/>
                <a:moveTo>
                  <a:pt x="455" y="1118"/>
                </a:moveTo>
                <a:cubicBezTo>
                  <a:pt x="455" y="1085"/>
                  <a:pt x="482" y="1058"/>
                  <a:pt x="515" y="1058"/>
                </a:cubicBezTo>
                <a:cubicBezTo>
                  <a:pt x="548" y="1058"/>
                  <a:pt x="575" y="1085"/>
                  <a:pt x="575" y="1118"/>
                </a:cubicBezTo>
                <a:cubicBezTo>
                  <a:pt x="575" y="1151"/>
                  <a:pt x="548" y="1178"/>
                  <a:pt x="515" y="1178"/>
                </a:cubicBezTo>
                <a:cubicBezTo>
                  <a:pt x="482" y="1178"/>
                  <a:pt x="455" y="1151"/>
                  <a:pt x="455" y="1118"/>
                </a:cubicBezTo>
                <a:close/>
                <a:moveTo>
                  <a:pt x="455" y="1647"/>
                </a:moveTo>
                <a:cubicBezTo>
                  <a:pt x="455" y="1614"/>
                  <a:pt x="482" y="1587"/>
                  <a:pt x="515" y="1587"/>
                </a:cubicBezTo>
                <a:cubicBezTo>
                  <a:pt x="548" y="1587"/>
                  <a:pt x="575" y="1614"/>
                  <a:pt x="575" y="1647"/>
                </a:cubicBezTo>
                <a:cubicBezTo>
                  <a:pt x="575" y="1680"/>
                  <a:pt x="548" y="1707"/>
                  <a:pt x="515" y="1707"/>
                </a:cubicBezTo>
                <a:cubicBezTo>
                  <a:pt x="482" y="1707"/>
                  <a:pt x="455" y="1680"/>
                  <a:pt x="455" y="1647"/>
                </a:cubicBezTo>
                <a:close/>
                <a:moveTo>
                  <a:pt x="455" y="2176"/>
                </a:moveTo>
                <a:cubicBezTo>
                  <a:pt x="455" y="2143"/>
                  <a:pt x="482" y="2116"/>
                  <a:pt x="515" y="2116"/>
                </a:cubicBezTo>
                <a:cubicBezTo>
                  <a:pt x="548" y="2116"/>
                  <a:pt x="575" y="2143"/>
                  <a:pt x="575" y="2176"/>
                </a:cubicBezTo>
                <a:cubicBezTo>
                  <a:pt x="575" y="2209"/>
                  <a:pt x="548" y="2236"/>
                  <a:pt x="515" y="2236"/>
                </a:cubicBezTo>
                <a:cubicBezTo>
                  <a:pt x="482" y="2236"/>
                  <a:pt x="455" y="2209"/>
                  <a:pt x="455" y="2176"/>
                </a:cubicBezTo>
                <a:close/>
                <a:moveTo>
                  <a:pt x="455" y="2705"/>
                </a:moveTo>
                <a:cubicBezTo>
                  <a:pt x="455" y="2672"/>
                  <a:pt x="482" y="2645"/>
                  <a:pt x="515" y="2645"/>
                </a:cubicBezTo>
                <a:cubicBezTo>
                  <a:pt x="548" y="2645"/>
                  <a:pt x="575" y="2672"/>
                  <a:pt x="575" y="2705"/>
                </a:cubicBezTo>
                <a:cubicBezTo>
                  <a:pt x="575" y="2738"/>
                  <a:pt x="548" y="2765"/>
                  <a:pt x="515" y="2765"/>
                </a:cubicBezTo>
                <a:cubicBezTo>
                  <a:pt x="482" y="2765"/>
                  <a:pt x="455" y="2738"/>
                  <a:pt x="455" y="2705"/>
                </a:cubicBezTo>
                <a:close/>
                <a:moveTo>
                  <a:pt x="910" y="60"/>
                </a:moveTo>
                <a:cubicBezTo>
                  <a:pt x="910" y="27"/>
                  <a:pt x="937" y="0"/>
                  <a:pt x="970" y="0"/>
                </a:cubicBezTo>
                <a:cubicBezTo>
                  <a:pt x="1003" y="0"/>
                  <a:pt x="1030" y="27"/>
                  <a:pt x="1030" y="60"/>
                </a:cubicBezTo>
                <a:cubicBezTo>
                  <a:pt x="1030" y="93"/>
                  <a:pt x="1003" y="120"/>
                  <a:pt x="970" y="120"/>
                </a:cubicBezTo>
                <a:cubicBezTo>
                  <a:pt x="937" y="120"/>
                  <a:pt x="910" y="93"/>
                  <a:pt x="910" y="60"/>
                </a:cubicBezTo>
                <a:close/>
                <a:moveTo>
                  <a:pt x="910" y="589"/>
                </a:moveTo>
                <a:cubicBezTo>
                  <a:pt x="910" y="556"/>
                  <a:pt x="937" y="529"/>
                  <a:pt x="970" y="529"/>
                </a:cubicBezTo>
                <a:cubicBezTo>
                  <a:pt x="1003" y="529"/>
                  <a:pt x="1030" y="556"/>
                  <a:pt x="1030" y="589"/>
                </a:cubicBezTo>
                <a:cubicBezTo>
                  <a:pt x="1030" y="622"/>
                  <a:pt x="1003" y="649"/>
                  <a:pt x="970" y="649"/>
                </a:cubicBezTo>
                <a:cubicBezTo>
                  <a:pt x="937" y="649"/>
                  <a:pt x="910" y="622"/>
                  <a:pt x="910" y="589"/>
                </a:cubicBezTo>
                <a:close/>
                <a:moveTo>
                  <a:pt x="910" y="1118"/>
                </a:moveTo>
                <a:cubicBezTo>
                  <a:pt x="910" y="1085"/>
                  <a:pt x="937" y="1058"/>
                  <a:pt x="970" y="1058"/>
                </a:cubicBezTo>
                <a:cubicBezTo>
                  <a:pt x="1003" y="1058"/>
                  <a:pt x="1030" y="1085"/>
                  <a:pt x="1030" y="1118"/>
                </a:cubicBezTo>
                <a:cubicBezTo>
                  <a:pt x="1030" y="1151"/>
                  <a:pt x="1003" y="1178"/>
                  <a:pt x="970" y="1178"/>
                </a:cubicBezTo>
                <a:cubicBezTo>
                  <a:pt x="937" y="1178"/>
                  <a:pt x="910" y="1151"/>
                  <a:pt x="910" y="1118"/>
                </a:cubicBezTo>
                <a:close/>
                <a:moveTo>
                  <a:pt x="910" y="1647"/>
                </a:moveTo>
                <a:cubicBezTo>
                  <a:pt x="910" y="1614"/>
                  <a:pt x="937" y="1587"/>
                  <a:pt x="970" y="1587"/>
                </a:cubicBezTo>
                <a:cubicBezTo>
                  <a:pt x="1003" y="1587"/>
                  <a:pt x="1030" y="1614"/>
                  <a:pt x="1030" y="1647"/>
                </a:cubicBezTo>
                <a:cubicBezTo>
                  <a:pt x="1030" y="1680"/>
                  <a:pt x="1003" y="1707"/>
                  <a:pt x="970" y="1707"/>
                </a:cubicBezTo>
                <a:cubicBezTo>
                  <a:pt x="937" y="1707"/>
                  <a:pt x="910" y="1680"/>
                  <a:pt x="910" y="1647"/>
                </a:cubicBezTo>
                <a:close/>
                <a:moveTo>
                  <a:pt x="910" y="2176"/>
                </a:moveTo>
                <a:cubicBezTo>
                  <a:pt x="910" y="2143"/>
                  <a:pt x="937" y="2116"/>
                  <a:pt x="970" y="2116"/>
                </a:cubicBezTo>
                <a:cubicBezTo>
                  <a:pt x="1003" y="2116"/>
                  <a:pt x="1030" y="2143"/>
                  <a:pt x="1030" y="2176"/>
                </a:cubicBezTo>
                <a:cubicBezTo>
                  <a:pt x="1030" y="2209"/>
                  <a:pt x="1003" y="2236"/>
                  <a:pt x="970" y="2236"/>
                </a:cubicBezTo>
                <a:cubicBezTo>
                  <a:pt x="937" y="2236"/>
                  <a:pt x="910" y="2209"/>
                  <a:pt x="910" y="2176"/>
                </a:cubicBezTo>
                <a:close/>
                <a:moveTo>
                  <a:pt x="910" y="2705"/>
                </a:moveTo>
                <a:cubicBezTo>
                  <a:pt x="910" y="2672"/>
                  <a:pt x="937" y="2645"/>
                  <a:pt x="970" y="2645"/>
                </a:cubicBezTo>
                <a:cubicBezTo>
                  <a:pt x="1003" y="2645"/>
                  <a:pt x="1030" y="2672"/>
                  <a:pt x="1030" y="2705"/>
                </a:cubicBezTo>
                <a:cubicBezTo>
                  <a:pt x="1030" y="2738"/>
                  <a:pt x="1003" y="2765"/>
                  <a:pt x="970" y="2765"/>
                </a:cubicBezTo>
                <a:cubicBezTo>
                  <a:pt x="937" y="2765"/>
                  <a:pt x="910" y="2738"/>
                  <a:pt x="910" y="2705"/>
                </a:cubicBezTo>
                <a:close/>
                <a:moveTo>
                  <a:pt x="1365" y="60"/>
                </a:moveTo>
                <a:cubicBezTo>
                  <a:pt x="1365" y="27"/>
                  <a:pt x="1392" y="0"/>
                  <a:pt x="1425" y="0"/>
                </a:cubicBezTo>
                <a:cubicBezTo>
                  <a:pt x="1458" y="0"/>
                  <a:pt x="1485" y="27"/>
                  <a:pt x="1485" y="60"/>
                </a:cubicBezTo>
                <a:cubicBezTo>
                  <a:pt x="1485" y="93"/>
                  <a:pt x="1458" y="120"/>
                  <a:pt x="1425" y="120"/>
                </a:cubicBezTo>
                <a:cubicBezTo>
                  <a:pt x="1392" y="120"/>
                  <a:pt x="1365" y="93"/>
                  <a:pt x="1365" y="60"/>
                </a:cubicBezTo>
                <a:close/>
                <a:moveTo>
                  <a:pt x="1365" y="589"/>
                </a:moveTo>
                <a:cubicBezTo>
                  <a:pt x="1365" y="556"/>
                  <a:pt x="1392" y="529"/>
                  <a:pt x="1425" y="529"/>
                </a:cubicBezTo>
                <a:cubicBezTo>
                  <a:pt x="1458" y="529"/>
                  <a:pt x="1485" y="556"/>
                  <a:pt x="1485" y="589"/>
                </a:cubicBezTo>
                <a:cubicBezTo>
                  <a:pt x="1485" y="622"/>
                  <a:pt x="1458" y="649"/>
                  <a:pt x="1425" y="649"/>
                </a:cubicBezTo>
                <a:cubicBezTo>
                  <a:pt x="1392" y="649"/>
                  <a:pt x="1365" y="622"/>
                  <a:pt x="1365" y="589"/>
                </a:cubicBezTo>
                <a:close/>
                <a:moveTo>
                  <a:pt x="1365" y="1118"/>
                </a:moveTo>
                <a:cubicBezTo>
                  <a:pt x="1365" y="1085"/>
                  <a:pt x="1392" y="1058"/>
                  <a:pt x="1425" y="1058"/>
                </a:cubicBezTo>
                <a:cubicBezTo>
                  <a:pt x="1458" y="1058"/>
                  <a:pt x="1485" y="1085"/>
                  <a:pt x="1485" y="1118"/>
                </a:cubicBezTo>
                <a:cubicBezTo>
                  <a:pt x="1485" y="1151"/>
                  <a:pt x="1458" y="1178"/>
                  <a:pt x="1425" y="1178"/>
                </a:cubicBezTo>
                <a:cubicBezTo>
                  <a:pt x="1392" y="1178"/>
                  <a:pt x="1365" y="1151"/>
                  <a:pt x="1365" y="1118"/>
                </a:cubicBezTo>
                <a:close/>
                <a:moveTo>
                  <a:pt x="1365" y="1647"/>
                </a:moveTo>
                <a:cubicBezTo>
                  <a:pt x="1365" y="1614"/>
                  <a:pt x="1392" y="1587"/>
                  <a:pt x="1425" y="1587"/>
                </a:cubicBezTo>
                <a:cubicBezTo>
                  <a:pt x="1458" y="1587"/>
                  <a:pt x="1485" y="1614"/>
                  <a:pt x="1485" y="1647"/>
                </a:cubicBezTo>
                <a:cubicBezTo>
                  <a:pt x="1485" y="1680"/>
                  <a:pt x="1458" y="1707"/>
                  <a:pt x="1425" y="1707"/>
                </a:cubicBezTo>
                <a:cubicBezTo>
                  <a:pt x="1392" y="1707"/>
                  <a:pt x="1365" y="1680"/>
                  <a:pt x="1365" y="1647"/>
                </a:cubicBezTo>
                <a:close/>
                <a:moveTo>
                  <a:pt x="1365" y="2176"/>
                </a:moveTo>
                <a:cubicBezTo>
                  <a:pt x="1365" y="2143"/>
                  <a:pt x="1392" y="2116"/>
                  <a:pt x="1425" y="2116"/>
                </a:cubicBezTo>
                <a:cubicBezTo>
                  <a:pt x="1458" y="2116"/>
                  <a:pt x="1485" y="2143"/>
                  <a:pt x="1485" y="2176"/>
                </a:cubicBezTo>
                <a:cubicBezTo>
                  <a:pt x="1485" y="2209"/>
                  <a:pt x="1458" y="2236"/>
                  <a:pt x="1425" y="2236"/>
                </a:cubicBezTo>
                <a:cubicBezTo>
                  <a:pt x="1392" y="2236"/>
                  <a:pt x="1365" y="2209"/>
                  <a:pt x="1365" y="2176"/>
                </a:cubicBezTo>
                <a:close/>
                <a:moveTo>
                  <a:pt x="1365" y="2705"/>
                </a:moveTo>
                <a:cubicBezTo>
                  <a:pt x="1365" y="2672"/>
                  <a:pt x="1392" y="2645"/>
                  <a:pt x="1425" y="2645"/>
                </a:cubicBezTo>
                <a:cubicBezTo>
                  <a:pt x="1458" y="2645"/>
                  <a:pt x="1485" y="2672"/>
                  <a:pt x="1485" y="2705"/>
                </a:cubicBezTo>
                <a:cubicBezTo>
                  <a:pt x="1485" y="2738"/>
                  <a:pt x="1458" y="2765"/>
                  <a:pt x="1425" y="2765"/>
                </a:cubicBezTo>
                <a:cubicBezTo>
                  <a:pt x="1392" y="2765"/>
                  <a:pt x="1365" y="2738"/>
                  <a:pt x="1365" y="2705"/>
                </a:cubicBezTo>
                <a:close/>
                <a:moveTo>
                  <a:pt x="1820" y="60"/>
                </a:moveTo>
                <a:cubicBezTo>
                  <a:pt x="1820" y="27"/>
                  <a:pt x="1847" y="0"/>
                  <a:pt x="1880" y="0"/>
                </a:cubicBezTo>
                <a:cubicBezTo>
                  <a:pt x="1913" y="0"/>
                  <a:pt x="1940" y="27"/>
                  <a:pt x="1940" y="60"/>
                </a:cubicBezTo>
                <a:cubicBezTo>
                  <a:pt x="1940" y="93"/>
                  <a:pt x="1913" y="120"/>
                  <a:pt x="1880" y="120"/>
                </a:cubicBezTo>
                <a:cubicBezTo>
                  <a:pt x="1847" y="120"/>
                  <a:pt x="1820" y="93"/>
                  <a:pt x="1820" y="60"/>
                </a:cubicBezTo>
                <a:close/>
                <a:moveTo>
                  <a:pt x="1820" y="589"/>
                </a:moveTo>
                <a:cubicBezTo>
                  <a:pt x="1820" y="556"/>
                  <a:pt x="1847" y="529"/>
                  <a:pt x="1880" y="529"/>
                </a:cubicBezTo>
                <a:cubicBezTo>
                  <a:pt x="1913" y="529"/>
                  <a:pt x="1940" y="556"/>
                  <a:pt x="1940" y="589"/>
                </a:cubicBezTo>
                <a:cubicBezTo>
                  <a:pt x="1940" y="622"/>
                  <a:pt x="1913" y="649"/>
                  <a:pt x="1880" y="649"/>
                </a:cubicBezTo>
                <a:cubicBezTo>
                  <a:pt x="1847" y="649"/>
                  <a:pt x="1820" y="622"/>
                  <a:pt x="1820" y="589"/>
                </a:cubicBezTo>
                <a:close/>
                <a:moveTo>
                  <a:pt x="1820" y="1118"/>
                </a:moveTo>
                <a:cubicBezTo>
                  <a:pt x="1820" y="1085"/>
                  <a:pt x="1847" y="1058"/>
                  <a:pt x="1880" y="1058"/>
                </a:cubicBezTo>
                <a:cubicBezTo>
                  <a:pt x="1913" y="1058"/>
                  <a:pt x="1940" y="1085"/>
                  <a:pt x="1940" y="1118"/>
                </a:cubicBezTo>
                <a:cubicBezTo>
                  <a:pt x="1940" y="1151"/>
                  <a:pt x="1913" y="1178"/>
                  <a:pt x="1880" y="1178"/>
                </a:cubicBezTo>
                <a:cubicBezTo>
                  <a:pt x="1847" y="1178"/>
                  <a:pt x="1820" y="1151"/>
                  <a:pt x="1820" y="1118"/>
                </a:cubicBezTo>
                <a:close/>
                <a:moveTo>
                  <a:pt x="1820" y="1647"/>
                </a:moveTo>
                <a:cubicBezTo>
                  <a:pt x="1820" y="1614"/>
                  <a:pt x="1847" y="1587"/>
                  <a:pt x="1880" y="1587"/>
                </a:cubicBezTo>
                <a:cubicBezTo>
                  <a:pt x="1913" y="1587"/>
                  <a:pt x="1940" y="1614"/>
                  <a:pt x="1940" y="1647"/>
                </a:cubicBezTo>
                <a:cubicBezTo>
                  <a:pt x="1940" y="1680"/>
                  <a:pt x="1913" y="1707"/>
                  <a:pt x="1880" y="1707"/>
                </a:cubicBezTo>
                <a:cubicBezTo>
                  <a:pt x="1847" y="1707"/>
                  <a:pt x="1820" y="1680"/>
                  <a:pt x="1820" y="1647"/>
                </a:cubicBezTo>
                <a:close/>
                <a:moveTo>
                  <a:pt x="1820" y="2176"/>
                </a:moveTo>
                <a:cubicBezTo>
                  <a:pt x="1820" y="2143"/>
                  <a:pt x="1847" y="2116"/>
                  <a:pt x="1880" y="2116"/>
                </a:cubicBezTo>
                <a:cubicBezTo>
                  <a:pt x="1913" y="2116"/>
                  <a:pt x="1940" y="2143"/>
                  <a:pt x="1940" y="2176"/>
                </a:cubicBezTo>
                <a:cubicBezTo>
                  <a:pt x="1940" y="2209"/>
                  <a:pt x="1913" y="2236"/>
                  <a:pt x="1880" y="2236"/>
                </a:cubicBezTo>
                <a:cubicBezTo>
                  <a:pt x="1847" y="2236"/>
                  <a:pt x="1820" y="2209"/>
                  <a:pt x="1820" y="2176"/>
                </a:cubicBezTo>
                <a:close/>
                <a:moveTo>
                  <a:pt x="1820" y="2705"/>
                </a:moveTo>
                <a:cubicBezTo>
                  <a:pt x="1820" y="2672"/>
                  <a:pt x="1847" y="2645"/>
                  <a:pt x="1880" y="2645"/>
                </a:cubicBezTo>
                <a:cubicBezTo>
                  <a:pt x="1913" y="2645"/>
                  <a:pt x="1940" y="2672"/>
                  <a:pt x="1940" y="2705"/>
                </a:cubicBezTo>
                <a:cubicBezTo>
                  <a:pt x="1940" y="2738"/>
                  <a:pt x="1913" y="2765"/>
                  <a:pt x="1880" y="2765"/>
                </a:cubicBezTo>
                <a:cubicBezTo>
                  <a:pt x="1847" y="2765"/>
                  <a:pt x="1820" y="2738"/>
                  <a:pt x="1820" y="2705"/>
                </a:cubicBezTo>
                <a:close/>
              </a:path>
            </a:pathLst>
          </a:custGeom>
          <a:gradFill>
            <a:gsLst>
              <a:gs pos="0">
                <a:srgbClr val="6EC6F0"/>
              </a:gs>
              <a:gs pos="100000">
                <a:srgbClr val="479EF4"/>
              </a:gs>
            </a:gsLst>
            <a:lin ang="162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ea typeface="思源黑体 CN Light" panose="020B0300000000000000" charset="-122"/>
              <a:cs typeface="思源黑体 CN Light" panose="020B0300000000000000" charset="-122"/>
            </a:endParaRPr>
          </a:p>
        </p:txBody>
      </p:sp>
      <p:pic>
        <p:nvPicPr>
          <p:cNvPr id="16" name="图片 15" descr="图层 8"/>
          <p:cNvPicPr>
            <a:picLocks noChangeAspect="1"/>
          </p:cNvPicPr>
          <p:nvPr/>
        </p:nvPicPr>
        <p:blipFill>
          <a:blip r:embed="rId46"/>
          <a:srcRect b="9793"/>
          <a:stretch>
            <a:fillRect/>
          </a:stretch>
        </p:blipFill>
        <p:spPr>
          <a:xfrm>
            <a:off x="846455" y="1667510"/>
            <a:ext cx="2416810" cy="5191125"/>
          </a:xfrm>
          <a:prstGeom prst="rect">
            <a:avLst/>
          </a:prstGeom>
        </p:spPr>
      </p:pic>
      <p:sp>
        <p:nvSpPr>
          <p:cNvPr id="17" name="文本框 36"/>
          <p:cNvSpPr txBox="1"/>
          <p:nvPr>
            <p:custDataLst>
              <p:tags r:id="rId2"/>
            </p:custDataLst>
          </p:nvPr>
        </p:nvSpPr>
        <p:spPr>
          <a:xfrm>
            <a:off x="3823970" y="2094865"/>
            <a:ext cx="7620778" cy="3185058"/>
          </a:xfrm>
          <a:prstGeom prst="roundRect">
            <a:avLst>
              <a:gd name="adj" fmla="val 50000"/>
            </a:avLst>
          </a:prstGeom>
          <a:gradFill>
            <a:gsLst>
              <a:gs pos="0">
                <a:srgbClr val="6EC6F0"/>
              </a:gs>
              <a:gs pos="100000">
                <a:srgbClr val="479EF4"/>
              </a:gs>
            </a:gsLst>
            <a:lin ang="16260000" scaled="0"/>
          </a:gradFill>
          <a:ln w="38100">
            <a:solidFill>
              <a:schemeClr val="bg1"/>
            </a:solidFill>
          </a:ln>
          <a:effectLst/>
        </p:spPr>
        <p:txBody>
          <a:bodyPr wrap="square" rtlCol="0">
            <a:noAutofit/>
            <a:scene3d>
              <a:camera prst="orthographicFront"/>
              <a:lightRig rig="threePt" dir="t"/>
            </a:scene3d>
            <a:sp3d contourW="12700"/>
          </a:bodyPr>
          <a:lstStyle/>
          <a:p>
            <a:pPr algn="ctr">
              <a:lnSpc>
                <a:spcPct val="100000"/>
              </a:lnSpc>
            </a:pPr>
            <a:endParaRPr kumimoji="0" lang="zh-CN" sz="2400" b="1" i="0" u="none" strike="noStrike" kern="1200" cap="none" spc="600" normalizeH="0" baseline="0" noProof="0" dirty="0">
              <a:ln w="9525" cap="flat" cmpd="sng" algn="ctr">
                <a:noFill/>
                <a:prstDash val="solid"/>
                <a:round/>
                <a:headEnd type="none" w="med" len="med"/>
                <a:tailEnd type="none" w="med" len="med"/>
              </a:ln>
              <a:solidFill>
                <a:schemeClr val="bg1"/>
              </a:solidFill>
              <a:uLnTx/>
              <a:uFillTx/>
              <a:latin typeface="思源黑体 CN Bold" panose="020B0800000000000000" charset="-122"/>
              <a:ea typeface="思源黑体 CN Bold" panose="020B0800000000000000" charset="-122"/>
              <a:cs typeface="+mn-ea"/>
              <a:sym typeface="+mn-lt"/>
            </a:endParaRPr>
          </a:p>
        </p:txBody>
      </p:sp>
      <p:cxnSp>
        <p:nvCxnSpPr>
          <p:cNvPr id="48" name="直接连接符 47"/>
          <p:cNvCxnSpPr/>
          <p:nvPr>
            <p:custDataLst>
              <p:tags r:id="rId3"/>
            </p:custDataLst>
          </p:nvPr>
        </p:nvCxnSpPr>
        <p:spPr>
          <a:xfrm>
            <a:off x="3823970" y="4105951"/>
            <a:ext cx="7386320" cy="0"/>
          </a:xfrm>
          <a:prstGeom prst="line">
            <a:avLst/>
          </a:prstGeom>
          <a:ln w="15875" cmpd="sng">
            <a:solidFill>
              <a:srgbClr val="7CCBFC"/>
            </a:solidFill>
            <a:prstDash val="dash"/>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BC454DA-0D10-AC75-AC8D-B68CC3E9D939}"/>
              </a:ext>
            </a:extLst>
          </p:cNvPr>
          <p:cNvPicPr>
            <a:picLocks noChangeAspect="1"/>
          </p:cNvPicPr>
          <p:nvPr/>
        </p:nvPicPr>
        <p:blipFill>
          <a:blip r:embed="rId47"/>
          <a:stretch>
            <a:fillRect/>
          </a:stretch>
        </p:blipFill>
        <p:spPr>
          <a:xfrm>
            <a:off x="4248055" y="2761958"/>
            <a:ext cx="6962235" cy="1902117"/>
          </a:xfrm>
          <a:prstGeom prst="rect">
            <a:avLst/>
          </a:prstGeom>
        </p:spPr>
      </p:pic>
      <p:pic>
        <p:nvPicPr>
          <p:cNvPr id="2" name="Picture 1">
            <a:extLst>
              <a:ext uri="{FF2B5EF4-FFF2-40B4-BE49-F238E27FC236}">
                <a16:creationId xmlns:a16="http://schemas.microsoft.com/office/drawing/2014/main" id="{34DBBA4D-D422-2AB9-163B-CE6216940323}"/>
              </a:ext>
            </a:extLst>
          </p:cNvPr>
          <p:cNvPicPr>
            <a:picLocks noChangeAspect="1"/>
          </p:cNvPicPr>
          <p:nvPr/>
        </p:nvPicPr>
        <p:blipFill>
          <a:blip r:embed="rId48"/>
          <a:stretch>
            <a:fillRect/>
          </a:stretch>
        </p:blipFill>
        <p:spPr>
          <a:xfrm>
            <a:off x="11115551" y="0"/>
            <a:ext cx="1249788" cy="499915"/>
          </a:xfrm>
          <a:prstGeom prst="rect">
            <a:avLst/>
          </a:prstGeom>
        </p:spPr>
      </p:pic>
      <p:pic>
        <p:nvPicPr>
          <p:cNvPr id="3" name="Picture 2">
            <a:extLst>
              <a:ext uri="{FF2B5EF4-FFF2-40B4-BE49-F238E27FC236}">
                <a16:creationId xmlns:a16="http://schemas.microsoft.com/office/drawing/2014/main" id="{5B59F836-6D4F-33B3-7D6C-B8328DA5280B}"/>
              </a:ext>
            </a:extLst>
          </p:cNvPr>
          <p:cNvPicPr>
            <a:picLocks noChangeAspect="1"/>
          </p:cNvPicPr>
          <p:nvPr/>
        </p:nvPicPr>
        <p:blipFill>
          <a:blip r:embed="rId49"/>
          <a:stretch>
            <a:fillRect/>
          </a:stretch>
        </p:blipFill>
        <p:spPr>
          <a:xfrm>
            <a:off x="-23255" y="6464109"/>
            <a:ext cx="1450974" cy="499915"/>
          </a:xfrm>
          <a:prstGeom prst="rect">
            <a:avLst/>
          </a:prstGeom>
        </p:spPr>
      </p:pic>
    </p:spTree>
    <p:extLst>
      <p:ext uri="{BB962C8B-B14F-4D97-AF65-F5344CB8AC3E}">
        <p14:creationId xmlns:p14="http://schemas.microsoft.com/office/powerpoint/2010/main" val="430223717"/>
      </p:ext>
    </p:extLst>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1"/>
                                        </p:tgtEl>
                                        <p:attrNameLst>
                                          <p:attrName>style.visibility</p:attrName>
                                        </p:attrNameLst>
                                      </p:cBhvr>
                                      <p:to>
                                        <p:strVal val="visible"/>
                                      </p:to>
                                    </p:set>
                                    <p:animEffect transition="in" filter="fade">
                                      <p:cBhvr>
                                        <p:cTn id="10" dur="500"/>
                                        <p:tgtEl>
                                          <p:spTgt spid="1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cTn>
                              </p:par>
                              <p:par>
                                <p:cTn id="20" presetID="22" presetClass="entr" presetSubtype="4"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down)">
                                      <p:cBhvr>
                                        <p:cTn id="22" dur="500"/>
                                        <p:tgtEl>
                                          <p:spTgt spid="48"/>
                                        </p:tgtEl>
                                      </p:cBhvr>
                                    </p:animEffect>
                                  </p:childTnLst>
                                </p:cTn>
                              </p:par>
                              <p:par>
                                <p:cTn id="23" presetID="14" presetClass="entr" presetSubtype="1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P spid="131" grpId="1" animBg="1"/>
      <p:bldP spid="10" grpId="0" animBg="1"/>
      <p:bldP spid="10" grpId="1" animBg="1"/>
      <p:bldP spid="17" grpId="0" bldLvl="0" animBg="1"/>
      <p:bldP spid="17" grpId="1"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a:gsLst>
            <a:gs pos="0">
              <a:srgbClr val="7CCBFC"/>
            </a:gs>
            <a:gs pos="100000">
              <a:srgbClr val="6BC4FE"/>
            </a:gs>
          </a:gsLst>
          <a:lin ang="5400000" scaled="0"/>
        </a:gradFill>
        <a:effectLst/>
      </p:bgPr>
    </p:bg>
    <p:spTree>
      <p:nvGrpSpPr>
        <p:cNvPr id="1" name=""/>
        <p:cNvGrpSpPr/>
        <p:nvPr/>
      </p:nvGrpSpPr>
      <p:grpSpPr>
        <a:xfrm>
          <a:off x="0" y="0"/>
          <a:ext cx="0" cy="0"/>
          <a:chOff x="0" y="0"/>
          <a:chExt cx="0" cy="0"/>
        </a:xfrm>
      </p:grpSpPr>
      <p:grpSp>
        <p:nvGrpSpPr>
          <p:cNvPr id="123" name="组合 122"/>
          <p:cNvGrpSpPr/>
          <p:nvPr/>
        </p:nvGrpSpPr>
        <p:grpSpPr>
          <a:xfrm>
            <a:off x="0" y="0"/>
            <a:ext cx="12191365" cy="6858000"/>
            <a:chOff x="0" y="0"/>
            <a:chExt cx="19199" cy="10800"/>
          </a:xfrm>
        </p:grpSpPr>
        <p:grpSp>
          <p:nvGrpSpPr>
            <p:cNvPr id="115" name="组合 114"/>
            <p:cNvGrpSpPr/>
            <p:nvPr/>
          </p:nvGrpSpPr>
          <p:grpSpPr>
            <a:xfrm>
              <a:off x="0" y="0"/>
              <a:ext cx="19199" cy="2924"/>
              <a:chOff x="0" y="0"/>
              <a:chExt cx="19199" cy="2924"/>
            </a:xfrm>
          </p:grpSpPr>
          <p:grpSp>
            <p:nvGrpSpPr>
              <p:cNvPr id="111" name="组合 110"/>
              <p:cNvGrpSpPr/>
              <p:nvPr/>
            </p:nvGrpSpPr>
            <p:grpSpPr>
              <a:xfrm>
                <a:off x="15985" y="0"/>
                <a:ext cx="3215" cy="2925"/>
                <a:chOff x="15985" y="0"/>
                <a:chExt cx="3215" cy="2925"/>
              </a:xfrm>
              <a:solidFill>
                <a:schemeClr val="bg1">
                  <a:alpha val="24000"/>
                </a:schemeClr>
              </a:solidFill>
            </p:grpSpPr>
            <p:sp>
              <p:nvSpPr>
                <p:cNvPr id="108" name="矩形 107"/>
                <p:cNvSpPr/>
                <p:nvPr>
                  <p:custDataLst>
                    <p:tags r:id="rId40"/>
                  </p:custDataLst>
                </p:nvPr>
              </p:nvSpPr>
              <p:spPr>
                <a:xfrm>
                  <a:off x="17490" y="0"/>
                  <a:ext cx="1710" cy="29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矩形 108"/>
                <p:cNvSpPr/>
                <p:nvPr>
                  <p:custDataLst>
                    <p:tags r:id="rId41"/>
                  </p:custDataLst>
                </p:nvPr>
              </p:nvSpPr>
              <p:spPr>
                <a:xfrm>
                  <a:off x="15985" y="0"/>
                  <a:ext cx="2399" cy="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2" name="组合 111"/>
              <p:cNvGrpSpPr/>
              <p:nvPr/>
            </p:nvGrpSpPr>
            <p:grpSpPr>
              <a:xfrm flipH="1">
                <a:off x="0" y="0"/>
                <a:ext cx="3215" cy="2925"/>
                <a:chOff x="15985" y="0"/>
                <a:chExt cx="3215" cy="2925"/>
              </a:xfrm>
              <a:solidFill>
                <a:schemeClr val="bg1">
                  <a:alpha val="24000"/>
                </a:schemeClr>
              </a:solidFill>
            </p:grpSpPr>
            <p:sp>
              <p:nvSpPr>
                <p:cNvPr id="113" name="矩形 112"/>
                <p:cNvSpPr/>
                <p:nvPr>
                  <p:custDataLst>
                    <p:tags r:id="rId38"/>
                  </p:custDataLst>
                </p:nvPr>
              </p:nvSpPr>
              <p:spPr>
                <a:xfrm>
                  <a:off x="17490" y="0"/>
                  <a:ext cx="1710" cy="29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矩形 113"/>
                <p:cNvSpPr/>
                <p:nvPr>
                  <p:custDataLst>
                    <p:tags r:id="rId39"/>
                  </p:custDataLst>
                </p:nvPr>
              </p:nvSpPr>
              <p:spPr>
                <a:xfrm>
                  <a:off x="15985" y="0"/>
                  <a:ext cx="2399" cy="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16" name="组合 115"/>
            <p:cNvGrpSpPr/>
            <p:nvPr/>
          </p:nvGrpSpPr>
          <p:grpSpPr>
            <a:xfrm flipV="1">
              <a:off x="1" y="7876"/>
              <a:ext cx="19199" cy="2924"/>
              <a:chOff x="0" y="0"/>
              <a:chExt cx="19199" cy="2924"/>
            </a:xfrm>
          </p:grpSpPr>
          <p:grpSp>
            <p:nvGrpSpPr>
              <p:cNvPr id="117" name="组合 116"/>
              <p:cNvGrpSpPr/>
              <p:nvPr/>
            </p:nvGrpSpPr>
            <p:grpSpPr>
              <a:xfrm>
                <a:off x="15985" y="0"/>
                <a:ext cx="3215" cy="2925"/>
                <a:chOff x="15985" y="0"/>
                <a:chExt cx="3215" cy="2925"/>
              </a:xfrm>
              <a:solidFill>
                <a:schemeClr val="bg1">
                  <a:alpha val="24000"/>
                </a:schemeClr>
              </a:solidFill>
            </p:grpSpPr>
            <p:sp>
              <p:nvSpPr>
                <p:cNvPr id="118" name="矩形 117"/>
                <p:cNvSpPr/>
                <p:nvPr>
                  <p:custDataLst>
                    <p:tags r:id="rId36"/>
                  </p:custDataLst>
                </p:nvPr>
              </p:nvSpPr>
              <p:spPr>
                <a:xfrm>
                  <a:off x="17490" y="0"/>
                  <a:ext cx="1710" cy="29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矩形 118"/>
                <p:cNvSpPr/>
                <p:nvPr>
                  <p:custDataLst>
                    <p:tags r:id="rId37"/>
                  </p:custDataLst>
                </p:nvPr>
              </p:nvSpPr>
              <p:spPr>
                <a:xfrm>
                  <a:off x="15985" y="0"/>
                  <a:ext cx="2399" cy="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0" name="组合 119"/>
              <p:cNvGrpSpPr/>
              <p:nvPr/>
            </p:nvGrpSpPr>
            <p:grpSpPr>
              <a:xfrm flipH="1">
                <a:off x="0" y="0"/>
                <a:ext cx="3215" cy="2925"/>
                <a:chOff x="15985" y="0"/>
                <a:chExt cx="3215" cy="2925"/>
              </a:xfrm>
              <a:solidFill>
                <a:schemeClr val="bg1">
                  <a:alpha val="24000"/>
                </a:schemeClr>
              </a:solidFill>
            </p:grpSpPr>
            <p:sp>
              <p:nvSpPr>
                <p:cNvPr id="121" name="矩形 120"/>
                <p:cNvSpPr/>
                <p:nvPr>
                  <p:custDataLst>
                    <p:tags r:id="rId34"/>
                  </p:custDataLst>
                </p:nvPr>
              </p:nvSpPr>
              <p:spPr>
                <a:xfrm>
                  <a:off x="17490" y="0"/>
                  <a:ext cx="1710" cy="29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矩形 121"/>
                <p:cNvSpPr/>
                <p:nvPr>
                  <p:custDataLst>
                    <p:tags r:id="rId35"/>
                  </p:custDataLst>
                </p:nvPr>
              </p:nvSpPr>
              <p:spPr>
                <a:xfrm>
                  <a:off x="15985" y="0"/>
                  <a:ext cx="2399" cy="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grpSp>
        <p:nvGrpSpPr>
          <p:cNvPr id="106" name="组合 105"/>
          <p:cNvGrpSpPr/>
          <p:nvPr/>
        </p:nvGrpSpPr>
        <p:grpSpPr>
          <a:xfrm>
            <a:off x="367030" y="553720"/>
            <a:ext cx="11457940" cy="5379720"/>
            <a:chOff x="637" y="872"/>
            <a:chExt cx="18044" cy="8472"/>
          </a:xfrm>
        </p:grpSpPr>
        <p:grpSp>
          <p:nvGrpSpPr>
            <p:cNvPr id="9" name="组合 8"/>
            <p:cNvGrpSpPr/>
            <p:nvPr/>
          </p:nvGrpSpPr>
          <p:grpSpPr>
            <a:xfrm>
              <a:off x="637" y="1230"/>
              <a:ext cx="18044" cy="8114"/>
              <a:chOff x="637" y="1230"/>
              <a:chExt cx="18044" cy="8114"/>
            </a:xfrm>
          </p:grpSpPr>
          <p:sp>
            <p:nvSpPr>
              <p:cNvPr id="6" name="圆角矩形 5"/>
              <p:cNvSpPr/>
              <p:nvPr>
                <p:custDataLst>
                  <p:tags r:id="rId32"/>
                </p:custDataLst>
              </p:nvPr>
            </p:nvSpPr>
            <p:spPr>
              <a:xfrm>
                <a:off x="637" y="1230"/>
                <a:ext cx="18045" cy="8115"/>
              </a:xfrm>
              <a:prstGeom prst="roundRect">
                <a:avLst>
                  <a:gd name="adj" fmla="val 3733"/>
                </a:avLst>
              </a:prstGeom>
              <a:gradFill>
                <a:gsLst>
                  <a:gs pos="0">
                    <a:srgbClr val="E0F2FE"/>
                  </a:gs>
                  <a:gs pos="100000">
                    <a:srgbClr val="C8F2F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custDataLst>
                  <p:tags r:id="rId33"/>
                </p:custDataLst>
              </p:nvPr>
            </p:nvSpPr>
            <p:spPr>
              <a:xfrm>
                <a:off x="637" y="1230"/>
                <a:ext cx="18045" cy="652"/>
              </a:xfrm>
              <a:custGeom>
                <a:avLst/>
                <a:gdLst>
                  <a:gd name="adj" fmla="val 3733"/>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8045" h="652">
                    <a:moveTo>
                      <a:pt x="303" y="0"/>
                    </a:moveTo>
                    <a:lnTo>
                      <a:pt x="17742" y="0"/>
                    </a:lnTo>
                    <a:cubicBezTo>
                      <a:pt x="17909" y="0"/>
                      <a:pt x="18045" y="136"/>
                      <a:pt x="18045" y="303"/>
                    </a:cubicBezTo>
                    <a:lnTo>
                      <a:pt x="18045" y="650"/>
                    </a:lnTo>
                    <a:lnTo>
                      <a:pt x="38" y="650"/>
                    </a:lnTo>
                    <a:cubicBezTo>
                      <a:pt x="27" y="650"/>
                      <a:pt x="17" y="651"/>
                      <a:pt x="7" y="652"/>
                    </a:cubicBezTo>
                    <a:lnTo>
                      <a:pt x="0" y="652"/>
                    </a:lnTo>
                    <a:lnTo>
                      <a:pt x="0" y="303"/>
                    </a:lnTo>
                    <a:cubicBezTo>
                      <a:pt x="0" y="136"/>
                      <a:pt x="136" y="0"/>
                      <a:pt x="303" y="0"/>
                    </a:cubicBezTo>
                    <a:close/>
                  </a:path>
                </a:pathLst>
              </a:custGeom>
              <a:gradFill>
                <a:gsLst>
                  <a:gs pos="0">
                    <a:srgbClr val="6EC6F0"/>
                  </a:gs>
                  <a:gs pos="100000">
                    <a:srgbClr val="479EF4"/>
                  </a:gs>
                </a:gsLst>
                <a:lin ang="162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95" name="组合 94"/>
            <p:cNvGrpSpPr/>
            <p:nvPr/>
          </p:nvGrpSpPr>
          <p:grpSpPr>
            <a:xfrm>
              <a:off x="2000" y="872"/>
              <a:ext cx="15318" cy="802"/>
              <a:chOff x="2418" y="872"/>
              <a:chExt cx="15318" cy="802"/>
            </a:xfrm>
          </p:grpSpPr>
          <p:grpSp>
            <p:nvGrpSpPr>
              <p:cNvPr id="19" name="组合 18"/>
              <p:cNvGrpSpPr/>
              <p:nvPr/>
            </p:nvGrpSpPr>
            <p:grpSpPr>
              <a:xfrm>
                <a:off x="2418" y="872"/>
                <a:ext cx="394" cy="803"/>
                <a:chOff x="2418" y="876"/>
                <a:chExt cx="394" cy="803"/>
              </a:xfrm>
            </p:grpSpPr>
            <p:sp>
              <p:nvSpPr>
                <p:cNvPr id="11" name="椭圆 10"/>
                <p:cNvSpPr/>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descr="图片1"/>
                <p:cNvPicPr>
                  <a:picLocks noChangeAspect="1"/>
                </p:cNvPicPr>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20" name="组合 19"/>
              <p:cNvGrpSpPr/>
              <p:nvPr/>
            </p:nvGrpSpPr>
            <p:grpSpPr>
              <a:xfrm>
                <a:off x="3484" y="872"/>
                <a:ext cx="394" cy="803"/>
                <a:chOff x="2418" y="876"/>
                <a:chExt cx="394" cy="803"/>
              </a:xfrm>
            </p:grpSpPr>
            <p:sp>
              <p:nvSpPr>
                <p:cNvPr id="21" name="椭圆 20"/>
                <p:cNvSpPr/>
                <p:nvPr>
                  <p:custDataLst>
                    <p:tags r:id="rId30"/>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图片1"/>
                <p:cNvPicPr>
                  <a:picLocks noChangeAspect="1"/>
                </p:cNvPicPr>
                <p:nvPr>
                  <p:custDataLst>
                    <p:tags r:id="rId31"/>
                  </p:custDataLst>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23" name="组合 22"/>
              <p:cNvGrpSpPr/>
              <p:nvPr/>
            </p:nvGrpSpPr>
            <p:grpSpPr>
              <a:xfrm>
                <a:off x="4550" y="872"/>
                <a:ext cx="394" cy="803"/>
                <a:chOff x="2418" y="876"/>
                <a:chExt cx="394" cy="803"/>
              </a:xfrm>
            </p:grpSpPr>
            <p:sp>
              <p:nvSpPr>
                <p:cNvPr id="24" name="椭圆 23"/>
                <p:cNvSpPr/>
                <p:nvPr>
                  <p:custDataLst>
                    <p:tags r:id="rId28"/>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descr="图片1"/>
                <p:cNvPicPr>
                  <a:picLocks noChangeAspect="1"/>
                </p:cNvPicPr>
                <p:nvPr>
                  <p:custDataLst>
                    <p:tags r:id="rId29"/>
                  </p:custDataLst>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26" name="组合 25"/>
              <p:cNvGrpSpPr/>
              <p:nvPr/>
            </p:nvGrpSpPr>
            <p:grpSpPr>
              <a:xfrm>
                <a:off x="5616" y="872"/>
                <a:ext cx="394" cy="803"/>
                <a:chOff x="2418" y="876"/>
                <a:chExt cx="394" cy="803"/>
              </a:xfrm>
            </p:grpSpPr>
            <p:sp>
              <p:nvSpPr>
                <p:cNvPr id="27" name="椭圆 26"/>
                <p:cNvSpPr/>
                <p:nvPr>
                  <p:custDataLst>
                    <p:tags r:id="rId26"/>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descr="图片1"/>
                <p:cNvPicPr>
                  <a:picLocks noChangeAspect="1"/>
                </p:cNvPicPr>
                <p:nvPr>
                  <p:custDataLst>
                    <p:tags r:id="rId27"/>
                  </p:custDataLst>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29" name="组合 28"/>
              <p:cNvGrpSpPr/>
              <p:nvPr/>
            </p:nvGrpSpPr>
            <p:grpSpPr>
              <a:xfrm>
                <a:off x="6682" y="872"/>
                <a:ext cx="394" cy="803"/>
                <a:chOff x="2418" y="876"/>
                <a:chExt cx="394" cy="803"/>
              </a:xfrm>
            </p:grpSpPr>
            <p:sp>
              <p:nvSpPr>
                <p:cNvPr id="30" name="椭圆 29"/>
                <p:cNvSpPr/>
                <p:nvPr>
                  <p:custDataLst>
                    <p:tags r:id="rId24"/>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图片 30" descr="图片1"/>
                <p:cNvPicPr>
                  <a:picLocks noChangeAspect="1"/>
                </p:cNvPicPr>
                <p:nvPr>
                  <p:custDataLst>
                    <p:tags r:id="rId25"/>
                  </p:custDataLst>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32" name="组合 31"/>
              <p:cNvGrpSpPr/>
              <p:nvPr/>
            </p:nvGrpSpPr>
            <p:grpSpPr>
              <a:xfrm>
                <a:off x="7748" y="872"/>
                <a:ext cx="394" cy="803"/>
                <a:chOff x="2418" y="876"/>
                <a:chExt cx="394" cy="803"/>
              </a:xfrm>
            </p:grpSpPr>
            <p:sp>
              <p:nvSpPr>
                <p:cNvPr id="33" name="椭圆 32"/>
                <p:cNvSpPr/>
                <p:nvPr>
                  <p:custDataLst>
                    <p:tags r:id="rId22"/>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33" descr="图片1"/>
                <p:cNvPicPr>
                  <a:picLocks noChangeAspect="1"/>
                </p:cNvPicPr>
                <p:nvPr>
                  <p:custDataLst>
                    <p:tags r:id="rId23"/>
                  </p:custDataLst>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35" name="组合 34"/>
              <p:cNvGrpSpPr/>
              <p:nvPr/>
            </p:nvGrpSpPr>
            <p:grpSpPr>
              <a:xfrm>
                <a:off x="8814" y="872"/>
                <a:ext cx="394" cy="803"/>
                <a:chOff x="2418" y="876"/>
                <a:chExt cx="394" cy="803"/>
              </a:xfrm>
            </p:grpSpPr>
            <p:sp>
              <p:nvSpPr>
                <p:cNvPr id="36" name="椭圆 35"/>
                <p:cNvSpPr/>
                <p:nvPr>
                  <p:custDataLst>
                    <p:tags r:id="rId20"/>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图片 36" descr="图片1"/>
                <p:cNvPicPr>
                  <a:picLocks noChangeAspect="1"/>
                </p:cNvPicPr>
                <p:nvPr>
                  <p:custDataLst>
                    <p:tags r:id="rId21"/>
                  </p:custDataLst>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38" name="组合 37"/>
              <p:cNvGrpSpPr/>
              <p:nvPr/>
            </p:nvGrpSpPr>
            <p:grpSpPr>
              <a:xfrm>
                <a:off x="9880" y="872"/>
                <a:ext cx="394" cy="803"/>
                <a:chOff x="2418" y="876"/>
                <a:chExt cx="394" cy="803"/>
              </a:xfrm>
            </p:grpSpPr>
            <p:sp>
              <p:nvSpPr>
                <p:cNvPr id="39" name="椭圆 38"/>
                <p:cNvSpPr/>
                <p:nvPr>
                  <p:custDataLst>
                    <p:tags r:id="rId18"/>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图片 39" descr="图片1"/>
                <p:cNvPicPr>
                  <a:picLocks noChangeAspect="1"/>
                </p:cNvPicPr>
                <p:nvPr>
                  <p:custDataLst>
                    <p:tags r:id="rId19"/>
                  </p:custDataLst>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41" name="组合 40"/>
              <p:cNvGrpSpPr/>
              <p:nvPr/>
            </p:nvGrpSpPr>
            <p:grpSpPr>
              <a:xfrm>
                <a:off x="10946" y="872"/>
                <a:ext cx="394" cy="803"/>
                <a:chOff x="2418" y="876"/>
                <a:chExt cx="394" cy="803"/>
              </a:xfrm>
            </p:grpSpPr>
            <p:sp>
              <p:nvSpPr>
                <p:cNvPr id="42" name="椭圆 41"/>
                <p:cNvSpPr/>
                <p:nvPr>
                  <p:custDataLst>
                    <p:tags r:id="rId16"/>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3" name="图片 42" descr="图片1"/>
                <p:cNvPicPr>
                  <a:picLocks noChangeAspect="1"/>
                </p:cNvPicPr>
                <p:nvPr>
                  <p:custDataLst>
                    <p:tags r:id="rId17"/>
                  </p:custDataLst>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44" name="组合 43"/>
              <p:cNvGrpSpPr/>
              <p:nvPr/>
            </p:nvGrpSpPr>
            <p:grpSpPr>
              <a:xfrm>
                <a:off x="12012" y="872"/>
                <a:ext cx="394" cy="803"/>
                <a:chOff x="2418" y="876"/>
                <a:chExt cx="394" cy="803"/>
              </a:xfrm>
            </p:grpSpPr>
            <p:sp>
              <p:nvSpPr>
                <p:cNvPr id="45" name="椭圆 44"/>
                <p:cNvSpPr/>
                <p:nvPr>
                  <p:custDataLst>
                    <p:tags r:id="rId14"/>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6" name="图片 45" descr="图片1"/>
                <p:cNvPicPr>
                  <a:picLocks noChangeAspect="1"/>
                </p:cNvPicPr>
                <p:nvPr>
                  <p:custDataLst>
                    <p:tags r:id="rId15"/>
                  </p:custDataLst>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51" name="组合 50"/>
              <p:cNvGrpSpPr/>
              <p:nvPr/>
            </p:nvGrpSpPr>
            <p:grpSpPr>
              <a:xfrm>
                <a:off x="13078" y="872"/>
                <a:ext cx="394" cy="803"/>
                <a:chOff x="2418" y="876"/>
                <a:chExt cx="394" cy="803"/>
              </a:xfrm>
            </p:grpSpPr>
            <p:sp>
              <p:nvSpPr>
                <p:cNvPr id="52" name="椭圆 51"/>
                <p:cNvSpPr/>
                <p:nvPr>
                  <p:custDataLst>
                    <p:tags r:id="rId12"/>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8" name="图片 57" descr="图片1"/>
                <p:cNvPicPr>
                  <a:picLocks noChangeAspect="1"/>
                </p:cNvPicPr>
                <p:nvPr>
                  <p:custDataLst>
                    <p:tags r:id="rId13"/>
                  </p:custDataLst>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59" name="组合 58"/>
              <p:cNvGrpSpPr/>
              <p:nvPr/>
            </p:nvGrpSpPr>
            <p:grpSpPr>
              <a:xfrm>
                <a:off x="14144" y="872"/>
                <a:ext cx="394" cy="803"/>
                <a:chOff x="2418" y="876"/>
                <a:chExt cx="394" cy="803"/>
              </a:xfrm>
            </p:grpSpPr>
            <p:sp>
              <p:nvSpPr>
                <p:cNvPr id="60" name="椭圆 59"/>
                <p:cNvSpPr/>
                <p:nvPr>
                  <p:custDataLst>
                    <p:tags r:id="rId10"/>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2" name="图片 61" descr="图片1"/>
                <p:cNvPicPr>
                  <a:picLocks noChangeAspect="1"/>
                </p:cNvPicPr>
                <p:nvPr>
                  <p:custDataLst>
                    <p:tags r:id="rId11"/>
                  </p:custDataLst>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63" name="组合 62"/>
              <p:cNvGrpSpPr/>
              <p:nvPr/>
            </p:nvGrpSpPr>
            <p:grpSpPr>
              <a:xfrm>
                <a:off x="15210" y="872"/>
                <a:ext cx="394" cy="803"/>
                <a:chOff x="2418" y="876"/>
                <a:chExt cx="394" cy="803"/>
              </a:xfrm>
            </p:grpSpPr>
            <p:sp>
              <p:nvSpPr>
                <p:cNvPr id="65" name="椭圆 64"/>
                <p:cNvSpPr/>
                <p:nvPr>
                  <p:custDataLst>
                    <p:tags r:id="rId8"/>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7" name="图片 66" descr="图片1"/>
                <p:cNvPicPr>
                  <a:picLocks noChangeAspect="1"/>
                </p:cNvPicPr>
                <p:nvPr>
                  <p:custDataLst>
                    <p:tags r:id="rId9"/>
                  </p:custDataLst>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68" name="组合 67"/>
              <p:cNvGrpSpPr/>
              <p:nvPr/>
            </p:nvGrpSpPr>
            <p:grpSpPr>
              <a:xfrm>
                <a:off x="16276" y="872"/>
                <a:ext cx="394" cy="803"/>
                <a:chOff x="2418" y="876"/>
                <a:chExt cx="394" cy="803"/>
              </a:xfrm>
            </p:grpSpPr>
            <p:sp>
              <p:nvSpPr>
                <p:cNvPr id="69" name="椭圆 68"/>
                <p:cNvSpPr/>
                <p:nvPr>
                  <p:custDataLst>
                    <p:tags r:id="rId6"/>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0" name="图片 69" descr="图片1"/>
                <p:cNvPicPr>
                  <a:picLocks noChangeAspect="1"/>
                </p:cNvPicPr>
                <p:nvPr>
                  <p:custDataLst>
                    <p:tags r:id="rId7"/>
                  </p:custDataLst>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71" name="组合 70"/>
              <p:cNvGrpSpPr/>
              <p:nvPr/>
            </p:nvGrpSpPr>
            <p:grpSpPr>
              <a:xfrm>
                <a:off x="17342" y="872"/>
                <a:ext cx="394" cy="803"/>
                <a:chOff x="2418" y="876"/>
                <a:chExt cx="394" cy="803"/>
              </a:xfrm>
            </p:grpSpPr>
            <p:sp>
              <p:nvSpPr>
                <p:cNvPr id="72" name="椭圆 71"/>
                <p:cNvSpPr/>
                <p:nvPr>
                  <p:custDataLst>
                    <p:tags r:id="rId4"/>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3" name="图片 72" descr="图片1"/>
                <p:cNvPicPr>
                  <a:picLocks noChangeAspect="1"/>
                </p:cNvPicPr>
                <p:nvPr>
                  <p:custDataLst>
                    <p:tags r:id="rId5"/>
                  </p:custDataLst>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grpSp>
      <p:pic>
        <p:nvPicPr>
          <p:cNvPr id="104" name="图片 103" descr="图层 2"/>
          <p:cNvPicPr>
            <a:picLocks noChangeAspect="1"/>
          </p:cNvPicPr>
          <p:nvPr>
            <p:custDataLst>
              <p:tags r:id="rId1"/>
            </p:custDataLst>
          </p:nvPr>
        </p:nvPicPr>
        <p:blipFill>
          <a:blip r:embed="rId45"/>
          <a:stretch>
            <a:fillRect/>
          </a:stretch>
        </p:blipFill>
        <p:spPr>
          <a:xfrm>
            <a:off x="9817735" y="438785"/>
            <a:ext cx="1418590" cy="1418590"/>
          </a:xfrm>
          <a:prstGeom prst="rect">
            <a:avLst/>
          </a:prstGeom>
        </p:spPr>
      </p:pic>
      <p:sp>
        <p:nvSpPr>
          <p:cNvPr id="131" name="任意多边形 130"/>
          <p:cNvSpPr/>
          <p:nvPr/>
        </p:nvSpPr>
        <p:spPr>
          <a:xfrm rot="5400000">
            <a:off x="8034655" y="1500505"/>
            <a:ext cx="803910" cy="114681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940" h="2765">
                <a:moveTo>
                  <a:pt x="0" y="60"/>
                </a:moveTo>
                <a:cubicBezTo>
                  <a:pt x="0" y="27"/>
                  <a:pt x="27" y="0"/>
                  <a:pt x="60" y="0"/>
                </a:cubicBezTo>
                <a:cubicBezTo>
                  <a:pt x="93" y="0"/>
                  <a:pt x="120" y="27"/>
                  <a:pt x="120" y="60"/>
                </a:cubicBezTo>
                <a:cubicBezTo>
                  <a:pt x="120" y="93"/>
                  <a:pt x="93" y="120"/>
                  <a:pt x="60" y="120"/>
                </a:cubicBezTo>
                <a:cubicBezTo>
                  <a:pt x="27" y="120"/>
                  <a:pt x="0" y="93"/>
                  <a:pt x="0" y="60"/>
                </a:cubicBezTo>
                <a:close/>
                <a:moveTo>
                  <a:pt x="0" y="589"/>
                </a:moveTo>
                <a:cubicBezTo>
                  <a:pt x="0" y="556"/>
                  <a:pt x="27" y="529"/>
                  <a:pt x="60" y="529"/>
                </a:cubicBezTo>
                <a:cubicBezTo>
                  <a:pt x="93" y="529"/>
                  <a:pt x="120" y="556"/>
                  <a:pt x="120" y="589"/>
                </a:cubicBezTo>
                <a:cubicBezTo>
                  <a:pt x="120" y="622"/>
                  <a:pt x="93" y="649"/>
                  <a:pt x="60" y="649"/>
                </a:cubicBezTo>
                <a:cubicBezTo>
                  <a:pt x="27" y="649"/>
                  <a:pt x="0" y="622"/>
                  <a:pt x="0" y="589"/>
                </a:cubicBezTo>
                <a:close/>
                <a:moveTo>
                  <a:pt x="0" y="1118"/>
                </a:moveTo>
                <a:cubicBezTo>
                  <a:pt x="0" y="1085"/>
                  <a:pt x="27" y="1058"/>
                  <a:pt x="60" y="1058"/>
                </a:cubicBezTo>
                <a:cubicBezTo>
                  <a:pt x="93" y="1058"/>
                  <a:pt x="120" y="1085"/>
                  <a:pt x="120" y="1118"/>
                </a:cubicBezTo>
                <a:cubicBezTo>
                  <a:pt x="120" y="1151"/>
                  <a:pt x="93" y="1178"/>
                  <a:pt x="60" y="1178"/>
                </a:cubicBezTo>
                <a:cubicBezTo>
                  <a:pt x="27" y="1178"/>
                  <a:pt x="0" y="1151"/>
                  <a:pt x="0" y="1118"/>
                </a:cubicBezTo>
                <a:close/>
                <a:moveTo>
                  <a:pt x="0" y="1647"/>
                </a:moveTo>
                <a:cubicBezTo>
                  <a:pt x="0" y="1614"/>
                  <a:pt x="27" y="1587"/>
                  <a:pt x="60" y="1587"/>
                </a:cubicBezTo>
                <a:cubicBezTo>
                  <a:pt x="93" y="1587"/>
                  <a:pt x="120" y="1614"/>
                  <a:pt x="120" y="1647"/>
                </a:cubicBezTo>
                <a:cubicBezTo>
                  <a:pt x="120" y="1680"/>
                  <a:pt x="93" y="1707"/>
                  <a:pt x="60" y="1707"/>
                </a:cubicBezTo>
                <a:cubicBezTo>
                  <a:pt x="27" y="1707"/>
                  <a:pt x="0" y="1680"/>
                  <a:pt x="0" y="1647"/>
                </a:cubicBezTo>
                <a:close/>
                <a:moveTo>
                  <a:pt x="0" y="2176"/>
                </a:moveTo>
                <a:cubicBezTo>
                  <a:pt x="0" y="2143"/>
                  <a:pt x="27" y="2116"/>
                  <a:pt x="60" y="2116"/>
                </a:cubicBezTo>
                <a:cubicBezTo>
                  <a:pt x="93" y="2116"/>
                  <a:pt x="120" y="2143"/>
                  <a:pt x="120" y="2176"/>
                </a:cubicBezTo>
                <a:cubicBezTo>
                  <a:pt x="120" y="2209"/>
                  <a:pt x="93" y="2236"/>
                  <a:pt x="60" y="2236"/>
                </a:cubicBezTo>
                <a:cubicBezTo>
                  <a:pt x="27" y="2236"/>
                  <a:pt x="0" y="2209"/>
                  <a:pt x="0" y="2176"/>
                </a:cubicBezTo>
                <a:close/>
                <a:moveTo>
                  <a:pt x="0" y="2705"/>
                </a:moveTo>
                <a:cubicBezTo>
                  <a:pt x="0" y="2672"/>
                  <a:pt x="27" y="2645"/>
                  <a:pt x="60" y="2645"/>
                </a:cubicBezTo>
                <a:cubicBezTo>
                  <a:pt x="93" y="2645"/>
                  <a:pt x="120" y="2672"/>
                  <a:pt x="120" y="2705"/>
                </a:cubicBezTo>
                <a:cubicBezTo>
                  <a:pt x="120" y="2738"/>
                  <a:pt x="93" y="2765"/>
                  <a:pt x="60" y="2765"/>
                </a:cubicBezTo>
                <a:cubicBezTo>
                  <a:pt x="27" y="2765"/>
                  <a:pt x="0" y="2738"/>
                  <a:pt x="0" y="2705"/>
                </a:cubicBezTo>
                <a:close/>
                <a:moveTo>
                  <a:pt x="455" y="60"/>
                </a:moveTo>
                <a:cubicBezTo>
                  <a:pt x="455" y="27"/>
                  <a:pt x="482" y="0"/>
                  <a:pt x="515" y="0"/>
                </a:cubicBezTo>
                <a:cubicBezTo>
                  <a:pt x="548" y="0"/>
                  <a:pt x="575" y="27"/>
                  <a:pt x="575" y="60"/>
                </a:cubicBezTo>
                <a:cubicBezTo>
                  <a:pt x="575" y="93"/>
                  <a:pt x="548" y="120"/>
                  <a:pt x="515" y="120"/>
                </a:cubicBezTo>
                <a:cubicBezTo>
                  <a:pt x="482" y="120"/>
                  <a:pt x="455" y="93"/>
                  <a:pt x="455" y="60"/>
                </a:cubicBezTo>
                <a:close/>
                <a:moveTo>
                  <a:pt x="455" y="589"/>
                </a:moveTo>
                <a:cubicBezTo>
                  <a:pt x="455" y="556"/>
                  <a:pt x="482" y="529"/>
                  <a:pt x="515" y="529"/>
                </a:cubicBezTo>
                <a:cubicBezTo>
                  <a:pt x="548" y="529"/>
                  <a:pt x="575" y="556"/>
                  <a:pt x="575" y="589"/>
                </a:cubicBezTo>
                <a:cubicBezTo>
                  <a:pt x="575" y="622"/>
                  <a:pt x="548" y="649"/>
                  <a:pt x="515" y="649"/>
                </a:cubicBezTo>
                <a:cubicBezTo>
                  <a:pt x="482" y="649"/>
                  <a:pt x="455" y="622"/>
                  <a:pt x="455" y="589"/>
                </a:cubicBezTo>
                <a:close/>
                <a:moveTo>
                  <a:pt x="455" y="1118"/>
                </a:moveTo>
                <a:cubicBezTo>
                  <a:pt x="455" y="1085"/>
                  <a:pt x="482" y="1058"/>
                  <a:pt x="515" y="1058"/>
                </a:cubicBezTo>
                <a:cubicBezTo>
                  <a:pt x="548" y="1058"/>
                  <a:pt x="575" y="1085"/>
                  <a:pt x="575" y="1118"/>
                </a:cubicBezTo>
                <a:cubicBezTo>
                  <a:pt x="575" y="1151"/>
                  <a:pt x="548" y="1178"/>
                  <a:pt x="515" y="1178"/>
                </a:cubicBezTo>
                <a:cubicBezTo>
                  <a:pt x="482" y="1178"/>
                  <a:pt x="455" y="1151"/>
                  <a:pt x="455" y="1118"/>
                </a:cubicBezTo>
                <a:close/>
                <a:moveTo>
                  <a:pt x="455" y="1647"/>
                </a:moveTo>
                <a:cubicBezTo>
                  <a:pt x="455" y="1614"/>
                  <a:pt x="482" y="1587"/>
                  <a:pt x="515" y="1587"/>
                </a:cubicBezTo>
                <a:cubicBezTo>
                  <a:pt x="548" y="1587"/>
                  <a:pt x="575" y="1614"/>
                  <a:pt x="575" y="1647"/>
                </a:cubicBezTo>
                <a:cubicBezTo>
                  <a:pt x="575" y="1680"/>
                  <a:pt x="548" y="1707"/>
                  <a:pt x="515" y="1707"/>
                </a:cubicBezTo>
                <a:cubicBezTo>
                  <a:pt x="482" y="1707"/>
                  <a:pt x="455" y="1680"/>
                  <a:pt x="455" y="1647"/>
                </a:cubicBezTo>
                <a:close/>
                <a:moveTo>
                  <a:pt x="455" y="2176"/>
                </a:moveTo>
                <a:cubicBezTo>
                  <a:pt x="455" y="2143"/>
                  <a:pt x="482" y="2116"/>
                  <a:pt x="515" y="2116"/>
                </a:cubicBezTo>
                <a:cubicBezTo>
                  <a:pt x="548" y="2116"/>
                  <a:pt x="575" y="2143"/>
                  <a:pt x="575" y="2176"/>
                </a:cubicBezTo>
                <a:cubicBezTo>
                  <a:pt x="575" y="2209"/>
                  <a:pt x="548" y="2236"/>
                  <a:pt x="515" y="2236"/>
                </a:cubicBezTo>
                <a:cubicBezTo>
                  <a:pt x="482" y="2236"/>
                  <a:pt x="455" y="2209"/>
                  <a:pt x="455" y="2176"/>
                </a:cubicBezTo>
                <a:close/>
                <a:moveTo>
                  <a:pt x="455" y="2705"/>
                </a:moveTo>
                <a:cubicBezTo>
                  <a:pt x="455" y="2672"/>
                  <a:pt x="482" y="2645"/>
                  <a:pt x="515" y="2645"/>
                </a:cubicBezTo>
                <a:cubicBezTo>
                  <a:pt x="548" y="2645"/>
                  <a:pt x="575" y="2672"/>
                  <a:pt x="575" y="2705"/>
                </a:cubicBezTo>
                <a:cubicBezTo>
                  <a:pt x="575" y="2738"/>
                  <a:pt x="548" y="2765"/>
                  <a:pt x="515" y="2765"/>
                </a:cubicBezTo>
                <a:cubicBezTo>
                  <a:pt x="482" y="2765"/>
                  <a:pt x="455" y="2738"/>
                  <a:pt x="455" y="2705"/>
                </a:cubicBezTo>
                <a:close/>
                <a:moveTo>
                  <a:pt x="910" y="60"/>
                </a:moveTo>
                <a:cubicBezTo>
                  <a:pt x="910" y="27"/>
                  <a:pt x="937" y="0"/>
                  <a:pt x="970" y="0"/>
                </a:cubicBezTo>
                <a:cubicBezTo>
                  <a:pt x="1003" y="0"/>
                  <a:pt x="1030" y="27"/>
                  <a:pt x="1030" y="60"/>
                </a:cubicBezTo>
                <a:cubicBezTo>
                  <a:pt x="1030" y="93"/>
                  <a:pt x="1003" y="120"/>
                  <a:pt x="970" y="120"/>
                </a:cubicBezTo>
                <a:cubicBezTo>
                  <a:pt x="937" y="120"/>
                  <a:pt x="910" y="93"/>
                  <a:pt x="910" y="60"/>
                </a:cubicBezTo>
                <a:close/>
                <a:moveTo>
                  <a:pt x="910" y="589"/>
                </a:moveTo>
                <a:cubicBezTo>
                  <a:pt x="910" y="556"/>
                  <a:pt x="937" y="529"/>
                  <a:pt x="970" y="529"/>
                </a:cubicBezTo>
                <a:cubicBezTo>
                  <a:pt x="1003" y="529"/>
                  <a:pt x="1030" y="556"/>
                  <a:pt x="1030" y="589"/>
                </a:cubicBezTo>
                <a:cubicBezTo>
                  <a:pt x="1030" y="622"/>
                  <a:pt x="1003" y="649"/>
                  <a:pt x="970" y="649"/>
                </a:cubicBezTo>
                <a:cubicBezTo>
                  <a:pt x="937" y="649"/>
                  <a:pt x="910" y="622"/>
                  <a:pt x="910" y="589"/>
                </a:cubicBezTo>
                <a:close/>
                <a:moveTo>
                  <a:pt x="910" y="1118"/>
                </a:moveTo>
                <a:cubicBezTo>
                  <a:pt x="910" y="1085"/>
                  <a:pt x="937" y="1058"/>
                  <a:pt x="970" y="1058"/>
                </a:cubicBezTo>
                <a:cubicBezTo>
                  <a:pt x="1003" y="1058"/>
                  <a:pt x="1030" y="1085"/>
                  <a:pt x="1030" y="1118"/>
                </a:cubicBezTo>
                <a:cubicBezTo>
                  <a:pt x="1030" y="1151"/>
                  <a:pt x="1003" y="1178"/>
                  <a:pt x="970" y="1178"/>
                </a:cubicBezTo>
                <a:cubicBezTo>
                  <a:pt x="937" y="1178"/>
                  <a:pt x="910" y="1151"/>
                  <a:pt x="910" y="1118"/>
                </a:cubicBezTo>
                <a:close/>
                <a:moveTo>
                  <a:pt x="910" y="1647"/>
                </a:moveTo>
                <a:cubicBezTo>
                  <a:pt x="910" y="1614"/>
                  <a:pt x="937" y="1587"/>
                  <a:pt x="970" y="1587"/>
                </a:cubicBezTo>
                <a:cubicBezTo>
                  <a:pt x="1003" y="1587"/>
                  <a:pt x="1030" y="1614"/>
                  <a:pt x="1030" y="1647"/>
                </a:cubicBezTo>
                <a:cubicBezTo>
                  <a:pt x="1030" y="1680"/>
                  <a:pt x="1003" y="1707"/>
                  <a:pt x="970" y="1707"/>
                </a:cubicBezTo>
                <a:cubicBezTo>
                  <a:pt x="937" y="1707"/>
                  <a:pt x="910" y="1680"/>
                  <a:pt x="910" y="1647"/>
                </a:cubicBezTo>
                <a:close/>
                <a:moveTo>
                  <a:pt x="910" y="2176"/>
                </a:moveTo>
                <a:cubicBezTo>
                  <a:pt x="910" y="2143"/>
                  <a:pt x="937" y="2116"/>
                  <a:pt x="970" y="2116"/>
                </a:cubicBezTo>
                <a:cubicBezTo>
                  <a:pt x="1003" y="2116"/>
                  <a:pt x="1030" y="2143"/>
                  <a:pt x="1030" y="2176"/>
                </a:cubicBezTo>
                <a:cubicBezTo>
                  <a:pt x="1030" y="2209"/>
                  <a:pt x="1003" y="2236"/>
                  <a:pt x="970" y="2236"/>
                </a:cubicBezTo>
                <a:cubicBezTo>
                  <a:pt x="937" y="2236"/>
                  <a:pt x="910" y="2209"/>
                  <a:pt x="910" y="2176"/>
                </a:cubicBezTo>
                <a:close/>
                <a:moveTo>
                  <a:pt x="910" y="2705"/>
                </a:moveTo>
                <a:cubicBezTo>
                  <a:pt x="910" y="2672"/>
                  <a:pt x="937" y="2645"/>
                  <a:pt x="970" y="2645"/>
                </a:cubicBezTo>
                <a:cubicBezTo>
                  <a:pt x="1003" y="2645"/>
                  <a:pt x="1030" y="2672"/>
                  <a:pt x="1030" y="2705"/>
                </a:cubicBezTo>
                <a:cubicBezTo>
                  <a:pt x="1030" y="2738"/>
                  <a:pt x="1003" y="2765"/>
                  <a:pt x="970" y="2765"/>
                </a:cubicBezTo>
                <a:cubicBezTo>
                  <a:pt x="937" y="2765"/>
                  <a:pt x="910" y="2738"/>
                  <a:pt x="910" y="2705"/>
                </a:cubicBezTo>
                <a:close/>
                <a:moveTo>
                  <a:pt x="1365" y="60"/>
                </a:moveTo>
                <a:cubicBezTo>
                  <a:pt x="1365" y="27"/>
                  <a:pt x="1392" y="0"/>
                  <a:pt x="1425" y="0"/>
                </a:cubicBezTo>
                <a:cubicBezTo>
                  <a:pt x="1458" y="0"/>
                  <a:pt x="1485" y="27"/>
                  <a:pt x="1485" y="60"/>
                </a:cubicBezTo>
                <a:cubicBezTo>
                  <a:pt x="1485" y="93"/>
                  <a:pt x="1458" y="120"/>
                  <a:pt x="1425" y="120"/>
                </a:cubicBezTo>
                <a:cubicBezTo>
                  <a:pt x="1392" y="120"/>
                  <a:pt x="1365" y="93"/>
                  <a:pt x="1365" y="60"/>
                </a:cubicBezTo>
                <a:close/>
                <a:moveTo>
                  <a:pt x="1365" y="589"/>
                </a:moveTo>
                <a:cubicBezTo>
                  <a:pt x="1365" y="556"/>
                  <a:pt x="1392" y="529"/>
                  <a:pt x="1425" y="529"/>
                </a:cubicBezTo>
                <a:cubicBezTo>
                  <a:pt x="1458" y="529"/>
                  <a:pt x="1485" y="556"/>
                  <a:pt x="1485" y="589"/>
                </a:cubicBezTo>
                <a:cubicBezTo>
                  <a:pt x="1485" y="622"/>
                  <a:pt x="1458" y="649"/>
                  <a:pt x="1425" y="649"/>
                </a:cubicBezTo>
                <a:cubicBezTo>
                  <a:pt x="1392" y="649"/>
                  <a:pt x="1365" y="622"/>
                  <a:pt x="1365" y="589"/>
                </a:cubicBezTo>
                <a:close/>
                <a:moveTo>
                  <a:pt x="1365" y="1118"/>
                </a:moveTo>
                <a:cubicBezTo>
                  <a:pt x="1365" y="1085"/>
                  <a:pt x="1392" y="1058"/>
                  <a:pt x="1425" y="1058"/>
                </a:cubicBezTo>
                <a:cubicBezTo>
                  <a:pt x="1458" y="1058"/>
                  <a:pt x="1485" y="1085"/>
                  <a:pt x="1485" y="1118"/>
                </a:cubicBezTo>
                <a:cubicBezTo>
                  <a:pt x="1485" y="1151"/>
                  <a:pt x="1458" y="1178"/>
                  <a:pt x="1425" y="1178"/>
                </a:cubicBezTo>
                <a:cubicBezTo>
                  <a:pt x="1392" y="1178"/>
                  <a:pt x="1365" y="1151"/>
                  <a:pt x="1365" y="1118"/>
                </a:cubicBezTo>
                <a:close/>
                <a:moveTo>
                  <a:pt x="1365" y="1647"/>
                </a:moveTo>
                <a:cubicBezTo>
                  <a:pt x="1365" y="1614"/>
                  <a:pt x="1392" y="1587"/>
                  <a:pt x="1425" y="1587"/>
                </a:cubicBezTo>
                <a:cubicBezTo>
                  <a:pt x="1458" y="1587"/>
                  <a:pt x="1485" y="1614"/>
                  <a:pt x="1485" y="1647"/>
                </a:cubicBezTo>
                <a:cubicBezTo>
                  <a:pt x="1485" y="1680"/>
                  <a:pt x="1458" y="1707"/>
                  <a:pt x="1425" y="1707"/>
                </a:cubicBezTo>
                <a:cubicBezTo>
                  <a:pt x="1392" y="1707"/>
                  <a:pt x="1365" y="1680"/>
                  <a:pt x="1365" y="1647"/>
                </a:cubicBezTo>
                <a:close/>
                <a:moveTo>
                  <a:pt x="1365" y="2176"/>
                </a:moveTo>
                <a:cubicBezTo>
                  <a:pt x="1365" y="2143"/>
                  <a:pt x="1392" y="2116"/>
                  <a:pt x="1425" y="2116"/>
                </a:cubicBezTo>
                <a:cubicBezTo>
                  <a:pt x="1458" y="2116"/>
                  <a:pt x="1485" y="2143"/>
                  <a:pt x="1485" y="2176"/>
                </a:cubicBezTo>
                <a:cubicBezTo>
                  <a:pt x="1485" y="2209"/>
                  <a:pt x="1458" y="2236"/>
                  <a:pt x="1425" y="2236"/>
                </a:cubicBezTo>
                <a:cubicBezTo>
                  <a:pt x="1392" y="2236"/>
                  <a:pt x="1365" y="2209"/>
                  <a:pt x="1365" y="2176"/>
                </a:cubicBezTo>
                <a:close/>
                <a:moveTo>
                  <a:pt x="1365" y="2705"/>
                </a:moveTo>
                <a:cubicBezTo>
                  <a:pt x="1365" y="2672"/>
                  <a:pt x="1392" y="2645"/>
                  <a:pt x="1425" y="2645"/>
                </a:cubicBezTo>
                <a:cubicBezTo>
                  <a:pt x="1458" y="2645"/>
                  <a:pt x="1485" y="2672"/>
                  <a:pt x="1485" y="2705"/>
                </a:cubicBezTo>
                <a:cubicBezTo>
                  <a:pt x="1485" y="2738"/>
                  <a:pt x="1458" y="2765"/>
                  <a:pt x="1425" y="2765"/>
                </a:cubicBezTo>
                <a:cubicBezTo>
                  <a:pt x="1392" y="2765"/>
                  <a:pt x="1365" y="2738"/>
                  <a:pt x="1365" y="2705"/>
                </a:cubicBezTo>
                <a:close/>
                <a:moveTo>
                  <a:pt x="1820" y="60"/>
                </a:moveTo>
                <a:cubicBezTo>
                  <a:pt x="1820" y="27"/>
                  <a:pt x="1847" y="0"/>
                  <a:pt x="1880" y="0"/>
                </a:cubicBezTo>
                <a:cubicBezTo>
                  <a:pt x="1913" y="0"/>
                  <a:pt x="1940" y="27"/>
                  <a:pt x="1940" y="60"/>
                </a:cubicBezTo>
                <a:cubicBezTo>
                  <a:pt x="1940" y="93"/>
                  <a:pt x="1913" y="120"/>
                  <a:pt x="1880" y="120"/>
                </a:cubicBezTo>
                <a:cubicBezTo>
                  <a:pt x="1847" y="120"/>
                  <a:pt x="1820" y="93"/>
                  <a:pt x="1820" y="60"/>
                </a:cubicBezTo>
                <a:close/>
                <a:moveTo>
                  <a:pt x="1820" y="589"/>
                </a:moveTo>
                <a:cubicBezTo>
                  <a:pt x="1820" y="556"/>
                  <a:pt x="1847" y="529"/>
                  <a:pt x="1880" y="529"/>
                </a:cubicBezTo>
                <a:cubicBezTo>
                  <a:pt x="1913" y="529"/>
                  <a:pt x="1940" y="556"/>
                  <a:pt x="1940" y="589"/>
                </a:cubicBezTo>
                <a:cubicBezTo>
                  <a:pt x="1940" y="622"/>
                  <a:pt x="1913" y="649"/>
                  <a:pt x="1880" y="649"/>
                </a:cubicBezTo>
                <a:cubicBezTo>
                  <a:pt x="1847" y="649"/>
                  <a:pt x="1820" y="622"/>
                  <a:pt x="1820" y="589"/>
                </a:cubicBezTo>
                <a:close/>
                <a:moveTo>
                  <a:pt x="1820" y="1118"/>
                </a:moveTo>
                <a:cubicBezTo>
                  <a:pt x="1820" y="1085"/>
                  <a:pt x="1847" y="1058"/>
                  <a:pt x="1880" y="1058"/>
                </a:cubicBezTo>
                <a:cubicBezTo>
                  <a:pt x="1913" y="1058"/>
                  <a:pt x="1940" y="1085"/>
                  <a:pt x="1940" y="1118"/>
                </a:cubicBezTo>
                <a:cubicBezTo>
                  <a:pt x="1940" y="1151"/>
                  <a:pt x="1913" y="1178"/>
                  <a:pt x="1880" y="1178"/>
                </a:cubicBezTo>
                <a:cubicBezTo>
                  <a:pt x="1847" y="1178"/>
                  <a:pt x="1820" y="1151"/>
                  <a:pt x="1820" y="1118"/>
                </a:cubicBezTo>
                <a:close/>
                <a:moveTo>
                  <a:pt x="1820" y="1647"/>
                </a:moveTo>
                <a:cubicBezTo>
                  <a:pt x="1820" y="1614"/>
                  <a:pt x="1847" y="1587"/>
                  <a:pt x="1880" y="1587"/>
                </a:cubicBezTo>
                <a:cubicBezTo>
                  <a:pt x="1913" y="1587"/>
                  <a:pt x="1940" y="1614"/>
                  <a:pt x="1940" y="1647"/>
                </a:cubicBezTo>
                <a:cubicBezTo>
                  <a:pt x="1940" y="1680"/>
                  <a:pt x="1913" y="1707"/>
                  <a:pt x="1880" y="1707"/>
                </a:cubicBezTo>
                <a:cubicBezTo>
                  <a:pt x="1847" y="1707"/>
                  <a:pt x="1820" y="1680"/>
                  <a:pt x="1820" y="1647"/>
                </a:cubicBezTo>
                <a:close/>
                <a:moveTo>
                  <a:pt x="1820" y="2176"/>
                </a:moveTo>
                <a:cubicBezTo>
                  <a:pt x="1820" y="2143"/>
                  <a:pt x="1847" y="2116"/>
                  <a:pt x="1880" y="2116"/>
                </a:cubicBezTo>
                <a:cubicBezTo>
                  <a:pt x="1913" y="2116"/>
                  <a:pt x="1940" y="2143"/>
                  <a:pt x="1940" y="2176"/>
                </a:cubicBezTo>
                <a:cubicBezTo>
                  <a:pt x="1940" y="2209"/>
                  <a:pt x="1913" y="2236"/>
                  <a:pt x="1880" y="2236"/>
                </a:cubicBezTo>
                <a:cubicBezTo>
                  <a:pt x="1847" y="2236"/>
                  <a:pt x="1820" y="2209"/>
                  <a:pt x="1820" y="2176"/>
                </a:cubicBezTo>
                <a:close/>
                <a:moveTo>
                  <a:pt x="1820" y="2705"/>
                </a:moveTo>
                <a:cubicBezTo>
                  <a:pt x="1820" y="2672"/>
                  <a:pt x="1847" y="2645"/>
                  <a:pt x="1880" y="2645"/>
                </a:cubicBezTo>
                <a:cubicBezTo>
                  <a:pt x="1913" y="2645"/>
                  <a:pt x="1940" y="2672"/>
                  <a:pt x="1940" y="2705"/>
                </a:cubicBezTo>
                <a:cubicBezTo>
                  <a:pt x="1940" y="2738"/>
                  <a:pt x="1913" y="2765"/>
                  <a:pt x="1880" y="2765"/>
                </a:cubicBezTo>
                <a:cubicBezTo>
                  <a:pt x="1847" y="2765"/>
                  <a:pt x="1820" y="2738"/>
                  <a:pt x="1820" y="2705"/>
                </a:cubicBezTo>
                <a:close/>
              </a:path>
            </a:pathLst>
          </a:custGeom>
          <a:gradFill>
            <a:gsLst>
              <a:gs pos="0">
                <a:srgbClr val="6EC6F0"/>
              </a:gs>
              <a:gs pos="100000">
                <a:srgbClr val="479EF4"/>
              </a:gs>
            </a:gsLst>
            <a:lin ang="162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ea typeface="思源黑体 CN Light" panose="020B0300000000000000" charset="-122"/>
              <a:cs typeface="思源黑体 CN Light" panose="020B0300000000000000" charset="-122"/>
            </a:endParaRPr>
          </a:p>
        </p:txBody>
      </p:sp>
      <p:sp>
        <p:nvSpPr>
          <p:cNvPr id="10" name="任意多边形 9"/>
          <p:cNvSpPr/>
          <p:nvPr/>
        </p:nvSpPr>
        <p:spPr>
          <a:xfrm rot="5400000">
            <a:off x="10581005" y="4704080"/>
            <a:ext cx="803910" cy="114681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940" h="2765">
                <a:moveTo>
                  <a:pt x="0" y="60"/>
                </a:moveTo>
                <a:cubicBezTo>
                  <a:pt x="0" y="27"/>
                  <a:pt x="27" y="0"/>
                  <a:pt x="60" y="0"/>
                </a:cubicBezTo>
                <a:cubicBezTo>
                  <a:pt x="93" y="0"/>
                  <a:pt x="120" y="27"/>
                  <a:pt x="120" y="60"/>
                </a:cubicBezTo>
                <a:cubicBezTo>
                  <a:pt x="120" y="93"/>
                  <a:pt x="93" y="120"/>
                  <a:pt x="60" y="120"/>
                </a:cubicBezTo>
                <a:cubicBezTo>
                  <a:pt x="27" y="120"/>
                  <a:pt x="0" y="93"/>
                  <a:pt x="0" y="60"/>
                </a:cubicBezTo>
                <a:close/>
                <a:moveTo>
                  <a:pt x="0" y="589"/>
                </a:moveTo>
                <a:cubicBezTo>
                  <a:pt x="0" y="556"/>
                  <a:pt x="27" y="529"/>
                  <a:pt x="60" y="529"/>
                </a:cubicBezTo>
                <a:cubicBezTo>
                  <a:pt x="93" y="529"/>
                  <a:pt x="120" y="556"/>
                  <a:pt x="120" y="589"/>
                </a:cubicBezTo>
                <a:cubicBezTo>
                  <a:pt x="120" y="622"/>
                  <a:pt x="93" y="649"/>
                  <a:pt x="60" y="649"/>
                </a:cubicBezTo>
                <a:cubicBezTo>
                  <a:pt x="27" y="649"/>
                  <a:pt x="0" y="622"/>
                  <a:pt x="0" y="589"/>
                </a:cubicBezTo>
                <a:close/>
                <a:moveTo>
                  <a:pt x="0" y="1118"/>
                </a:moveTo>
                <a:cubicBezTo>
                  <a:pt x="0" y="1085"/>
                  <a:pt x="27" y="1058"/>
                  <a:pt x="60" y="1058"/>
                </a:cubicBezTo>
                <a:cubicBezTo>
                  <a:pt x="93" y="1058"/>
                  <a:pt x="120" y="1085"/>
                  <a:pt x="120" y="1118"/>
                </a:cubicBezTo>
                <a:cubicBezTo>
                  <a:pt x="120" y="1151"/>
                  <a:pt x="93" y="1178"/>
                  <a:pt x="60" y="1178"/>
                </a:cubicBezTo>
                <a:cubicBezTo>
                  <a:pt x="27" y="1178"/>
                  <a:pt x="0" y="1151"/>
                  <a:pt x="0" y="1118"/>
                </a:cubicBezTo>
                <a:close/>
                <a:moveTo>
                  <a:pt x="0" y="1647"/>
                </a:moveTo>
                <a:cubicBezTo>
                  <a:pt x="0" y="1614"/>
                  <a:pt x="27" y="1587"/>
                  <a:pt x="60" y="1587"/>
                </a:cubicBezTo>
                <a:cubicBezTo>
                  <a:pt x="93" y="1587"/>
                  <a:pt x="120" y="1614"/>
                  <a:pt x="120" y="1647"/>
                </a:cubicBezTo>
                <a:cubicBezTo>
                  <a:pt x="120" y="1680"/>
                  <a:pt x="93" y="1707"/>
                  <a:pt x="60" y="1707"/>
                </a:cubicBezTo>
                <a:cubicBezTo>
                  <a:pt x="27" y="1707"/>
                  <a:pt x="0" y="1680"/>
                  <a:pt x="0" y="1647"/>
                </a:cubicBezTo>
                <a:close/>
                <a:moveTo>
                  <a:pt x="0" y="2176"/>
                </a:moveTo>
                <a:cubicBezTo>
                  <a:pt x="0" y="2143"/>
                  <a:pt x="27" y="2116"/>
                  <a:pt x="60" y="2116"/>
                </a:cubicBezTo>
                <a:cubicBezTo>
                  <a:pt x="93" y="2116"/>
                  <a:pt x="120" y="2143"/>
                  <a:pt x="120" y="2176"/>
                </a:cubicBezTo>
                <a:cubicBezTo>
                  <a:pt x="120" y="2209"/>
                  <a:pt x="93" y="2236"/>
                  <a:pt x="60" y="2236"/>
                </a:cubicBezTo>
                <a:cubicBezTo>
                  <a:pt x="27" y="2236"/>
                  <a:pt x="0" y="2209"/>
                  <a:pt x="0" y="2176"/>
                </a:cubicBezTo>
                <a:close/>
                <a:moveTo>
                  <a:pt x="0" y="2705"/>
                </a:moveTo>
                <a:cubicBezTo>
                  <a:pt x="0" y="2672"/>
                  <a:pt x="27" y="2645"/>
                  <a:pt x="60" y="2645"/>
                </a:cubicBezTo>
                <a:cubicBezTo>
                  <a:pt x="93" y="2645"/>
                  <a:pt x="120" y="2672"/>
                  <a:pt x="120" y="2705"/>
                </a:cubicBezTo>
                <a:cubicBezTo>
                  <a:pt x="120" y="2738"/>
                  <a:pt x="93" y="2765"/>
                  <a:pt x="60" y="2765"/>
                </a:cubicBezTo>
                <a:cubicBezTo>
                  <a:pt x="27" y="2765"/>
                  <a:pt x="0" y="2738"/>
                  <a:pt x="0" y="2705"/>
                </a:cubicBezTo>
                <a:close/>
                <a:moveTo>
                  <a:pt x="455" y="60"/>
                </a:moveTo>
                <a:cubicBezTo>
                  <a:pt x="455" y="27"/>
                  <a:pt x="482" y="0"/>
                  <a:pt x="515" y="0"/>
                </a:cubicBezTo>
                <a:cubicBezTo>
                  <a:pt x="548" y="0"/>
                  <a:pt x="575" y="27"/>
                  <a:pt x="575" y="60"/>
                </a:cubicBezTo>
                <a:cubicBezTo>
                  <a:pt x="575" y="93"/>
                  <a:pt x="548" y="120"/>
                  <a:pt x="515" y="120"/>
                </a:cubicBezTo>
                <a:cubicBezTo>
                  <a:pt x="482" y="120"/>
                  <a:pt x="455" y="93"/>
                  <a:pt x="455" y="60"/>
                </a:cubicBezTo>
                <a:close/>
                <a:moveTo>
                  <a:pt x="455" y="589"/>
                </a:moveTo>
                <a:cubicBezTo>
                  <a:pt x="455" y="556"/>
                  <a:pt x="482" y="529"/>
                  <a:pt x="515" y="529"/>
                </a:cubicBezTo>
                <a:cubicBezTo>
                  <a:pt x="548" y="529"/>
                  <a:pt x="575" y="556"/>
                  <a:pt x="575" y="589"/>
                </a:cubicBezTo>
                <a:cubicBezTo>
                  <a:pt x="575" y="622"/>
                  <a:pt x="548" y="649"/>
                  <a:pt x="515" y="649"/>
                </a:cubicBezTo>
                <a:cubicBezTo>
                  <a:pt x="482" y="649"/>
                  <a:pt x="455" y="622"/>
                  <a:pt x="455" y="589"/>
                </a:cubicBezTo>
                <a:close/>
                <a:moveTo>
                  <a:pt x="455" y="1118"/>
                </a:moveTo>
                <a:cubicBezTo>
                  <a:pt x="455" y="1085"/>
                  <a:pt x="482" y="1058"/>
                  <a:pt x="515" y="1058"/>
                </a:cubicBezTo>
                <a:cubicBezTo>
                  <a:pt x="548" y="1058"/>
                  <a:pt x="575" y="1085"/>
                  <a:pt x="575" y="1118"/>
                </a:cubicBezTo>
                <a:cubicBezTo>
                  <a:pt x="575" y="1151"/>
                  <a:pt x="548" y="1178"/>
                  <a:pt x="515" y="1178"/>
                </a:cubicBezTo>
                <a:cubicBezTo>
                  <a:pt x="482" y="1178"/>
                  <a:pt x="455" y="1151"/>
                  <a:pt x="455" y="1118"/>
                </a:cubicBezTo>
                <a:close/>
                <a:moveTo>
                  <a:pt x="455" y="1647"/>
                </a:moveTo>
                <a:cubicBezTo>
                  <a:pt x="455" y="1614"/>
                  <a:pt x="482" y="1587"/>
                  <a:pt x="515" y="1587"/>
                </a:cubicBezTo>
                <a:cubicBezTo>
                  <a:pt x="548" y="1587"/>
                  <a:pt x="575" y="1614"/>
                  <a:pt x="575" y="1647"/>
                </a:cubicBezTo>
                <a:cubicBezTo>
                  <a:pt x="575" y="1680"/>
                  <a:pt x="548" y="1707"/>
                  <a:pt x="515" y="1707"/>
                </a:cubicBezTo>
                <a:cubicBezTo>
                  <a:pt x="482" y="1707"/>
                  <a:pt x="455" y="1680"/>
                  <a:pt x="455" y="1647"/>
                </a:cubicBezTo>
                <a:close/>
                <a:moveTo>
                  <a:pt x="455" y="2176"/>
                </a:moveTo>
                <a:cubicBezTo>
                  <a:pt x="455" y="2143"/>
                  <a:pt x="482" y="2116"/>
                  <a:pt x="515" y="2116"/>
                </a:cubicBezTo>
                <a:cubicBezTo>
                  <a:pt x="548" y="2116"/>
                  <a:pt x="575" y="2143"/>
                  <a:pt x="575" y="2176"/>
                </a:cubicBezTo>
                <a:cubicBezTo>
                  <a:pt x="575" y="2209"/>
                  <a:pt x="548" y="2236"/>
                  <a:pt x="515" y="2236"/>
                </a:cubicBezTo>
                <a:cubicBezTo>
                  <a:pt x="482" y="2236"/>
                  <a:pt x="455" y="2209"/>
                  <a:pt x="455" y="2176"/>
                </a:cubicBezTo>
                <a:close/>
                <a:moveTo>
                  <a:pt x="455" y="2705"/>
                </a:moveTo>
                <a:cubicBezTo>
                  <a:pt x="455" y="2672"/>
                  <a:pt x="482" y="2645"/>
                  <a:pt x="515" y="2645"/>
                </a:cubicBezTo>
                <a:cubicBezTo>
                  <a:pt x="548" y="2645"/>
                  <a:pt x="575" y="2672"/>
                  <a:pt x="575" y="2705"/>
                </a:cubicBezTo>
                <a:cubicBezTo>
                  <a:pt x="575" y="2738"/>
                  <a:pt x="548" y="2765"/>
                  <a:pt x="515" y="2765"/>
                </a:cubicBezTo>
                <a:cubicBezTo>
                  <a:pt x="482" y="2765"/>
                  <a:pt x="455" y="2738"/>
                  <a:pt x="455" y="2705"/>
                </a:cubicBezTo>
                <a:close/>
                <a:moveTo>
                  <a:pt x="910" y="60"/>
                </a:moveTo>
                <a:cubicBezTo>
                  <a:pt x="910" y="27"/>
                  <a:pt x="937" y="0"/>
                  <a:pt x="970" y="0"/>
                </a:cubicBezTo>
                <a:cubicBezTo>
                  <a:pt x="1003" y="0"/>
                  <a:pt x="1030" y="27"/>
                  <a:pt x="1030" y="60"/>
                </a:cubicBezTo>
                <a:cubicBezTo>
                  <a:pt x="1030" y="93"/>
                  <a:pt x="1003" y="120"/>
                  <a:pt x="970" y="120"/>
                </a:cubicBezTo>
                <a:cubicBezTo>
                  <a:pt x="937" y="120"/>
                  <a:pt x="910" y="93"/>
                  <a:pt x="910" y="60"/>
                </a:cubicBezTo>
                <a:close/>
                <a:moveTo>
                  <a:pt x="910" y="589"/>
                </a:moveTo>
                <a:cubicBezTo>
                  <a:pt x="910" y="556"/>
                  <a:pt x="937" y="529"/>
                  <a:pt x="970" y="529"/>
                </a:cubicBezTo>
                <a:cubicBezTo>
                  <a:pt x="1003" y="529"/>
                  <a:pt x="1030" y="556"/>
                  <a:pt x="1030" y="589"/>
                </a:cubicBezTo>
                <a:cubicBezTo>
                  <a:pt x="1030" y="622"/>
                  <a:pt x="1003" y="649"/>
                  <a:pt x="970" y="649"/>
                </a:cubicBezTo>
                <a:cubicBezTo>
                  <a:pt x="937" y="649"/>
                  <a:pt x="910" y="622"/>
                  <a:pt x="910" y="589"/>
                </a:cubicBezTo>
                <a:close/>
                <a:moveTo>
                  <a:pt x="910" y="1118"/>
                </a:moveTo>
                <a:cubicBezTo>
                  <a:pt x="910" y="1085"/>
                  <a:pt x="937" y="1058"/>
                  <a:pt x="970" y="1058"/>
                </a:cubicBezTo>
                <a:cubicBezTo>
                  <a:pt x="1003" y="1058"/>
                  <a:pt x="1030" y="1085"/>
                  <a:pt x="1030" y="1118"/>
                </a:cubicBezTo>
                <a:cubicBezTo>
                  <a:pt x="1030" y="1151"/>
                  <a:pt x="1003" y="1178"/>
                  <a:pt x="970" y="1178"/>
                </a:cubicBezTo>
                <a:cubicBezTo>
                  <a:pt x="937" y="1178"/>
                  <a:pt x="910" y="1151"/>
                  <a:pt x="910" y="1118"/>
                </a:cubicBezTo>
                <a:close/>
                <a:moveTo>
                  <a:pt x="910" y="1647"/>
                </a:moveTo>
                <a:cubicBezTo>
                  <a:pt x="910" y="1614"/>
                  <a:pt x="937" y="1587"/>
                  <a:pt x="970" y="1587"/>
                </a:cubicBezTo>
                <a:cubicBezTo>
                  <a:pt x="1003" y="1587"/>
                  <a:pt x="1030" y="1614"/>
                  <a:pt x="1030" y="1647"/>
                </a:cubicBezTo>
                <a:cubicBezTo>
                  <a:pt x="1030" y="1680"/>
                  <a:pt x="1003" y="1707"/>
                  <a:pt x="970" y="1707"/>
                </a:cubicBezTo>
                <a:cubicBezTo>
                  <a:pt x="937" y="1707"/>
                  <a:pt x="910" y="1680"/>
                  <a:pt x="910" y="1647"/>
                </a:cubicBezTo>
                <a:close/>
                <a:moveTo>
                  <a:pt x="910" y="2176"/>
                </a:moveTo>
                <a:cubicBezTo>
                  <a:pt x="910" y="2143"/>
                  <a:pt x="937" y="2116"/>
                  <a:pt x="970" y="2116"/>
                </a:cubicBezTo>
                <a:cubicBezTo>
                  <a:pt x="1003" y="2116"/>
                  <a:pt x="1030" y="2143"/>
                  <a:pt x="1030" y="2176"/>
                </a:cubicBezTo>
                <a:cubicBezTo>
                  <a:pt x="1030" y="2209"/>
                  <a:pt x="1003" y="2236"/>
                  <a:pt x="970" y="2236"/>
                </a:cubicBezTo>
                <a:cubicBezTo>
                  <a:pt x="937" y="2236"/>
                  <a:pt x="910" y="2209"/>
                  <a:pt x="910" y="2176"/>
                </a:cubicBezTo>
                <a:close/>
                <a:moveTo>
                  <a:pt x="910" y="2705"/>
                </a:moveTo>
                <a:cubicBezTo>
                  <a:pt x="910" y="2672"/>
                  <a:pt x="937" y="2645"/>
                  <a:pt x="970" y="2645"/>
                </a:cubicBezTo>
                <a:cubicBezTo>
                  <a:pt x="1003" y="2645"/>
                  <a:pt x="1030" y="2672"/>
                  <a:pt x="1030" y="2705"/>
                </a:cubicBezTo>
                <a:cubicBezTo>
                  <a:pt x="1030" y="2738"/>
                  <a:pt x="1003" y="2765"/>
                  <a:pt x="970" y="2765"/>
                </a:cubicBezTo>
                <a:cubicBezTo>
                  <a:pt x="937" y="2765"/>
                  <a:pt x="910" y="2738"/>
                  <a:pt x="910" y="2705"/>
                </a:cubicBezTo>
                <a:close/>
                <a:moveTo>
                  <a:pt x="1365" y="60"/>
                </a:moveTo>
                <a:cubicBezTo>
                  <a:pt x="1365" y="27"/>
                  <a:pt x="1392" y="0"/>
                  <a:pt x="1425" y="0"/>
                </a:cubicBezTo>
                <a:cubicBezTo>
                  <a:pt x="1458" y="0"/>
                  <a:pt x="1485" y="27"/>
                  <a:pt x="1485" y="60"/>
                </a:cubicBezTo>
                <a:cubicBezTo>
                  <a:pt x="1485" y="93"/>
                  <a:pt x="1458" y="120"/>
                  <a:pt x="1425" y="120"/>
                </a:cubicBezTo>
                <a:cubicBezTo>
                  <a:pt x="1392" y="120"/>
                  <a:pt x="1365" y="93"/>
                  <a:pt x="1365" y="60"/>
                </a:cubicBezTo>
                <a:close/>
                <a:moveTo>
                  <a:pt x="1365" y="589"/>
                </a:moveTo>
                <a:cubicBezTo>
                  <a:pt x="1365" y="556"/>
                  <a:pt x="1392" y="529"/>
                  <a:pt x="1425" y="529"/>
                </a:cubicBezTo>
                <a:cubicBezTo>
                  <a:pt x="1458" y="529"/>
                  <a:pt x="1485" y="556"/>
                  <a:pt x="1485" y="589"/>
                </a:cubicBezTo>
                <a:cubicBezTo>
                  <a:pt x="1485" y="622"/>
                  <a:pt x="1458" y="649"/>
                  <a:pt x="1425" y="649"/>
                </a:cubicBezTo>
                <a:cubicBezTo>
                  <a:pt x="1392" y="649"/>
                  <a:pt x="1365" y="622"/>
                  <a:pt x="1365" y="589"/>
                </a:cubicBezTo>
                <a:close/>
                <a:moveTo>
                  <a:pt x="1365" y="1118"/>
                </a:moveTo>
                <a:cubicBezTo>
                  <a:pt x="1365" y="1085"/>
                  <a:pt x="1392" y="1058"/>
                  <a:pt x="1425" y="1058"/>
                </a:cubicBezTo>
                <a:cubicBezTo>
                  <a:pt x="1458" y="1058"/>
                  <a:pt x="1485" y="1085"/>
                  <a:pt x="1485" y="1118"/>
                </a:cubicBezTo>
                <a:cubicBezTo>
                  <a:pt x="1485" y="1151"/>
                  <a:pt x="1458" y="1178"/>
                  <a:pt x="1425" y="1178"/>
                </a:cubicBezTo>
                <a:cubicBezTo>
                  <a:pt x="1392" y="1178"/>
                  <a:pt x="1365" y="1151"/>
                  <a:pt x="1365" y="1118"/>
                </a:cubicBezTo>
                <a:close/>
                <a:moveTo>
                  <a:pt x="1365" y="1647"/>
                </a:moveTo>
                <a:cubicBezTo>
                  <a:pt x="1365" y="1614"/>
                  <a:pt x="1392" y="1587"/>
                  <a:pt x="1425" y="1587"/>
                </a:cubicBezTo>
                <a:cubicBezTo>
                  <a:pt x="1458" y="1587"/>
                  <a:pt x="1485" y="1614"/>
                  <a:pt x="1485" y="1647"/>
                </a:cubicBezTo>
                <a:cubicBezTo>
                  <a:pt x="1485" y="1680"/>
                  <a:pt x="1458" y="1707"/>
                  <a:pt x="1425" y="1707"/>
                </a:cubicBezTo>
                <a:cubicBezTo>
                  <a:pt x="1392" y="1707"/>
                  <a:pt x="1365" y="1680"/>
                  <a:pt x="1365" y="1647"/>
                </a:cubicBezTo>
                <a:close/>
                <a:moveTo>
                  <a:pt x="1365" y="2176"/>
                </a:moveTo>
                <a:cubicBezTo>
                  <a:pt x="1365" y="2143"/>
                  <a:pt x="1392" y="2116"/>
                  <a:pt x="1425" y="2116"/>
                </a:cubicBezTo>
                <a:cubicBezTo>
                  <a:pt x="1458" y="2116"/>
                  <a:pt x="1485" y="2143"/>
                  <a:pt x="1485" y="2176"/>
                </a:cubicBezTo>
                <a:cubicBezTo>
                  <a:pt x="1485" y="2209"/>
                  <a:pt x="1458" y="2236"/>
                  <a:pt x="1425" y="2236"/>
                </a:cubicBezTo>
                <a:cubicBezTo>
                  <a:pt x="1392" y="2236"/>
                  <a:pt x="1365" y="2209"/>
                  <a:pt x="1365" y="2176"/>
                </a:cubicBezTo>
                <a:close/>
                <a:moveTo>
                  <a:pt x="1365" y="2705"/>
                </a:moveTo>
                <a:cubicBezTo>
                  <a:pt x="1365" y="2672"/>
                  <a:pt x="1392" y="2645"/>
                  <a:pt x="1425" y="2645"/>
                </a:cubicBezTo>
                <a:cubicBezTo>
                  <a:pt x="1458" y="2645"/>
                  <a:pt x="1485" y="2672"/>
                  <a:pt x="1485" y="2705"/>
                </a:cubicBezTo>
                <a:cubicBezTo>
                  <a:pt x="1485" y="2738"/>
                  <a:pt x="1458" y="2765"/>
                  <a:pt x="1425" y="2765"/>
                </a:cubicBezTo>
                <a:cubicBezTo>
                  <a:pt x="1392" y="2765"/>
                  <a:pt x="1365" y="2738"/>
                  <a:pt x="1365" y="2705"/>
                </a:cubicBezTo>
                <a:close/>
                <a:moveTo>
                  <a:pt x="1820" y="60"/>
                </a:moveTo>
                <a:cubicBezTo>
                  <a:pt x="1820" y="27"/>
                  <a:pt x="1847" y="0"/>
                  <a:pt x="1880" y="0"/>
                </a:cubicBezTo>
                <a:cubicBezTo>
                  <a:pt x="1913" y="0"/>
                  <a:pt x="1940" y="27"/>
                  <a:pt x="1940" y="60"/>
                </a:cubicBezTo>
                <a:cubicBezTo>
                  <a:pt x="1940" y="93"/>
                  <a:pt x="1913" y="120"/>
                  <a:pt x="1880" y="120"/>
                </a:cubicBezTo>
                <a:cubicBezTo>
                  <a:pt x="1847" y="120"/>
                  <a:pt x="1820" y="93"/>
                  <a:pt x="1820" y="60"/>
                </a:cubicBezTo>
                <a:close/>
                <a:moveTo>
                  <a:pt x="1820" y="589"/>
                </a:moveTo>
                <a:cubicBezTo>
                  <a:pt x="1820" y="556"/>
                  <a:pt x="1847" y="529"/>
                  <a:pt x="1880" y="529"/>
                </a:cubicBezTo>
                <a:cubicBezTo>
                  <a:pt x="1913" y="529"/>
                  <a:pt x="1940" y="556"/>
                  <a:pt x="1940" y="589"/>
                </a:cubicBezTo>
                <a:cubicBezTo>
                  <a:pt x="1940" y="622"/>
                  <a:pt x="1913" y="649"/>
                  <a:pt x="1880" y="649"/>
                </a:cubicBezTo>
                <a:cubicBezTo>
                  <a:pt x="1847" y="649"/>
                  <a:pt x="1820" y="622"/>
                  <a:pt x="1820" y="589"/>
                </a:cubicBezTo>
                <a:close/>
                <a:moveTo>
                  <a:pt x="1820" y="1118"/>
                </a:moveTo>
                <a:cubicBezTo>
                  <a:pt x="1820" y="1085"/>
                  <a:pt x="1847" y="1058"/>
                  <a:pt x="1880" y="1058"/>
                </a:cubicBezTo>
                <a:cubicBezTo>
                  <a:pt x="1913" y="1058"/>
                  <a:pt x="1940" y="1085"/>
                  <a:pt x="1940" y="1118"/>
                </a:cubicBezTo>
                <a:cubicBezTo>
                  <a:pt x="1940" y="1151"/>
                  <a:pt x="1913" y="1178"/>
                  <a:pt x="1880" y="1178"/>
                </a:cubicBezTo>
                <a:cubicBezTo>
                  <a:pt x="1847" y="1178"/>
                  <a:pt x="1820" y="1151"/>
                  <a:pt x="1820" y="1118"/>
                </a:cubicBezTo>
                <a:close/>
                <a:moveTo>
                  <a:pt x="1820" y="1647"/>
                </a:moveTo>
                <a:cubicBezTo>
                  <a:pt x="1820" y="1614"/>
                  <a:pt x="1847" y="1587"/>
                  <a:pt x="1880" y="1587"/>
                </a:cubicBezTo>
                <a:cubicBezTo>
                  <a:pt x="1913" y="1587"/>
                  <a:pt x="1940" y="1614"/>
                  <a:pt x="1940" y="1647"/>
                </a:cubicBezTo>
                <a:cubicBezTo>
                  <a:pt x="1940" y="1680"/>
                  <a:pt x="1913" y="1707"/>
                  <a:pt x="1880" y="1707"/>
                </a:cubicBezTo>
                <a:cubicBezTo>
                  <a:pt x="1847" y="1707"/>
                  <a:pt x="1820" y="1680"/>
                  <a:pt x="1820" y="1647"/>
                </a:cubicBezTo>
                <a:close/>
                <a:moveTo>
                  <a:pt x="1820" y="2176"/>
                </a:moveTo>
                <a:cubicBezTo>
                  <a:pt x="1820" y="2143"/>
                  <a:pt x="1847" y="2116"/>
                  <a:pt x="1880" y="2116"/>
                </a:cubicBezTo>
                <a:cubicBezTo>
                  <a:pt x="1913" y="2116"/>
                  <a:pt x="1940" y="2143"/>
                  <a:pt x="1940" y="2176"/>
                </a:cubicBezTo>
                <a:cubicBezTo>
                  <a:pt x="1940" y="2209"/>
                  <a:pt x="1913" y="2236"/>
                  <a:pt x="1880" y="2236"/>
                </a:cubicBezTo>
                <a:cubicBezTo>
                  <a:pt x="1847" y="2236"/>
                  <a:pt x="1820" y="2209"/>
                  <a:pt x="1820" y="2176"/>
                </a:cubicBezTo>
                <a:close/>
                <a:moveTo>
                  <a:pt x="1820" y="2705"/>
                </a:moveTo>
                <a:cubicBezTo>
                  <a:pt x="1820" y="2672"/>
                  <a:pt x="1847" y="2645"/>
                  <a:pt x="1880" y="2645"/>
                </a:cubicBezTo>
                <a:cubicBezTo>
                  <a:pt x="1913" y="2645"/>
                  <a:pt x="1940" y="2672"/>
                  <a:pt x="1940" y="2705"/>
                </a:cubicBezTo>
                <a:cubicBezTo>
                  <a:pt x="1940" y="2738"/>
                  <a:pt x="1913" y="2765"/>
                  <a:pt x="1880" y="2765"/>
                </a:cubicBezTo>
                <a:cubicBezTo>
                  <a:pt x="1847" y="2765"/>
                  <a:pt x="1820" y="2738"/>
                  <a:pt x="1820" y="2705"/>
                </a:cubicBezTo>
                <a:close/>
              </a:path>
            </a:pathLst>
          </a:custGeom>
          <a:gradFill>
            <a:gsLst>
              <a:gs pos="0">
                <a:srgbClr val="6EC6F0"/>
              </a:gs>
              <a:gs pos="100000">
                <a:srgbClr val="479EF4"/>
              </a:gs>
            </a:gsLst>
            <a:lin ang="162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ea typeface="思源黑体 CN Light" panose="020B0300000000000000" charset="-122"/>
              <a:cs typeface="思源黑体 CN Light" panose="020B0300000000000000" charset="-122"/>
            </a:endParaRPr>
          </a:p>
        </p:txBody>
      </p:sp>
      <p:pic>
        <p:nvPicPr>
          <p:cNvPr id="16" name="图片 15" descr="图层 8"/>
          <p:cNvPicPr>
            <a:picLocks noChangeAspect="1"/>
          </p:cNvPicPr>
          <p:nvPr/>
        </p:nvPicPr>
        <p:blipFill>
          <a:blip r:embed="rId46"/>
          <a:srcRect b="9793"/>
          <a:stretch>
            <a:fillRect/>
          </a:stretch>
        </p:blipFill>
        <p:spPr>
          <a:xfrm>
            <a:off x="846455" y="1667510"/>
            <a:ext cx="2416810" cy="5191125"/>
          </a:xfrm>
          <a:prstGeom prst="rect">
            <a:avLst/>
          </a:prstGeom>
        </p:spPr>
      </p:pic>
      <p:sp>
        <p:nvSpPr>
          <p:cNvPr id="17" name="文本框 36"/>
          <p:cNvSpPr txBox="1"/>
          <p:nvPr>
            <p:custDataLst>
              <p:tags r:id="rId2"/>
            </p:custDataLst>
          </p:nvPr>
        </p:nvSpPr>
        <p:spPr>
          <a:xfrm>
            <a:off x="3823970" y="2094865"/>
            <a:ext cx="7620778" cy="3185058"/>
          </a:xfrm>
          <a:prstGeom prst="roundRect">
            <a:avLst>
              <a:gd name="adj" fmla="val 50000"/>
            </a:avLst>
          </a:prstGeom>
          <a:gradFill>
            <a:gsLst>
              <a:gs pos="0">
                <a:srgbClr val="6EC6F0"/>
              </a:gs>
              <a:gs pos="100000">
                <a:srgbClr val="479EF4"/>
              </a:gs>
            </a:gsLst>
            <a:lin ang="16260000" scaled="0"/>
          </a:gradFill>
          <a:ln w="38100">
            <a:solidFill>
              <a:schemeClr val="bg1"/>
            </a:solidFill>
          </a:ln>
          <a:effectLst/>
        </p:spPr>
        <p:txBody>
          <a:bodyPr wrap="square" rtlCol="0">
            <a:noAutofit/>
            <a:scene3d>
              <a:camera prst="orthographicFront"/>
              <a:lightRig rig="threePt" dir="t"/>
            </a:scene3d>
            <a:sp3d contourW="12700"/>
          </a:bodyPr>
          <a:lstStyle/>
          <a:p>
            <a:pPr algn="ctr">
              <a:lnSpc>
                <a:spcPct val="100000"/>
              </a:lnSpc>
            </a:pPr>
            <a:endParaRPr kumimoji="0" lang="zh-CN" sz="2400" b="1" i="0" u="none" strike="noStrike" kern="1200" cap="none" spc="600" normalizeH="0" baseline="0" noProof="0" dirty="0">
              <a:ln w="9525" cap="flat" cmpd="sng" algn="ctr">
                <a:noFill/>
                <a:prstDash val="solid"/>
                <a:round/>
                <a:headEnd type="none" w="med" len="med"/>
                <a:tailEnd type="none" w="med" len="med"/>
              </a:ln>
              <a:solidFill>
                <a:schemeClr val="bg1"/>
              </a:solidFill>
              <a:uLnTx/>
              <a:uFillTx/>
              <a:latin typeface="思源黑体 CN Bold" panose="020B0800000000000000" charset="-122"/>
              <a:ea typeface="思源黑体 CN Bold" panose="020B0800000000000000" charset="-122"/>
              <a:cs typeface="+mn-ea"/>
              <a:sym typeface="+mn-lt"/>
            </a:endParaRPr>
          </a:p>
        </p:txBody>
      </p:sp>
      <p:cxnSp>
        <p:nvCxnSpPr>
          <p:cNvPr id="48" name="直接连接符 47"/>
          <p:cNvCxnSpPr/>
          <p:nvPr>
            <p:custDataLst>
              <p:tags r:id="rId3"/>
            </p:custDataLst>
          </p:nvPr>
        </p:nvCxnSpPr>
        <p:spPr>
          <a:xfrm>
            <a:off x="3823970" y="4105951"/>
            <a:ext cx="7386320" cy="0"/>
          </a:xfrm>
          <a:prstGeom prst="line">
            <a:avLst/>
          </a:prstGeom>
          <a:ln w="15875" cmpd="sng">
            <a:solidFill>
              <a:srgbClr val="7CCBFC"/>
            </a:solidFill>
            <a:prstDash val="dash"/>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55CADD5-36D6-093D-A456-D1ED53C8F669}"/>
              </a:ext>
            </a:extLst>
          </p:cNvPr>
          <p:cNvPicPr>
            <a:picLocks noChangeAspect="1"/>
          </p:cNvPicPr>
          <p:nvPr/>
        </p:nvPicPr>
        <p:blipFill>
          <a:blip r:embed="rId47"/>
          <a:stretch>
            <a:fillRect/>
          </a:stretch>
        </p:blipFill>
        <p:spPr>
          <a:xfrm>
            <a:off x="4286283" y="2713355"/>
            <a:ext cx="6950042" cy="1902117"/>
          </a:xfrm>
          <a:prstGeom prst="rect">
            <a:avLst/>
          </a:prstGeom>
        </p:spPr>
      </p:pic>
      <p:pic>
        <p:nvPicPr>
          <p:cNvPr id="2" name="Picture 1">
            <a:extLst>
              <a:ext uri="{FF2B5EF4-FFF2-40B4-BE49-F238E27FC236}">
                <a16:creationId xmlns:a16="http://schemas.microsoft.com/office/drawing/2014/main" id="{C2921BE2-C73E-5C6B-53C0-FB842436B8A8}"/>
              </a:ext>
            </a:extLst>
          </p:cNvPr>
          <p:cNvPicPr>
            <a:picLocks noChangeAspect="1"/>
          </p:cNvPicPr>
          <p:nvPr/>
        </p:nvPicPr>
        <p:blipFill>
          <a:blip r:embed="rId48"/>
          <a:stretch>
            <a:fillRect/>
          </a:stretch>
        </p:blipFill>
        <p:spPr>
          <a:xfrm>
            <a:off x="11115551" y="0"/>
            <a:ext cx="1249788" cy="499915"/>
          </a:xfrm>
          <a:prstGeom prst="rect">
            <a:avLst/>
          </a:prstGeom>
        </p:spPr>
      </p:pic>
      <p:pic>
        <p:nvPicPr>
          <p:cNvPr id="3" name="Picture 2">
            <a:extLst>
              <a:ext uri="{FF2B5EF4-FFF2-40B4-BE49-F238E27FC236}">
                <a16:creationId xmlns:a16="http://schemas.microsoft.com/office/drawing/2014/main" id="{D14483E5-9B07-F5F2-3D43-6A452C165048}"/>
              </a:ext>
            </a:extLst>
          </p:cNvPr>
          <p:cNvPicPr>
            <a:picLocks noChangeAspect="1"/>
          </p:cNvPicPr>
          <p:nvPr/>
        </p:nvPicPr>
        <p:blipFill>
          <a:blip r:embed="rId49"/>
          <a:stretch>
            <a:fillRect/>
          </a:stretch>
        </p:blipFill>
        <p:spPr>
          <a:xfrm>
            <a:off x="-23255" y="6464109"/>
            <a:ext cx="1450974" cy="4999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1"/>
                                        </p:tgtEl>
                                        <p:attrNameLst>
                                          <p:attrName>style.visibility</p:attrName>
                                        </p:attrNameLst>
                                      </p:cBhvr>
                                      <p:to>
                                        <p:strVal val="visible"/>
                                      </p:to>
                                    </p:set>
                                    <p:animEffect transition="in" filter="fade">
                                      <p:cBhvr>
                                        <p:cTn id="10" dur="500"/>
                                        <p:tgtEl>
                                          <p:spTgt spid="1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cTn>
                              </p:par>
                              <p:par>
                                <p:cTn id="20" presetID="22" presetClass="entr" presetSubtype="4"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down)">
                                      <p:cBhvr>
                                        <p:cTn id="2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P spid="131" grpId="1" animBg="1"/>
      <p:bldP spid="10" grpId="0" animBg="1"/>
      <p:bldP spid="10" grpId="1" animBg="1"/>
      <p:bldP spid="17" grpId="0" bldLvl="0" animBg="1"/>
      <p:bldP spid="17"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E5EB0CA5-433C-6177-6775-BFE295ACC97A}"/>
              </a:ext>
            </a:extLst>
          </p:cNvPr>
          <p:cNvGrpSpPr/>
          <p:nvPr/>
        </p:nvGrpSpPr>
        <p:grpSpPr>
          <a:xfrm>
            <a:off x="1584517" y="694727"/>
            <a:ext cx="9022966" cy="770280"/>
            <a:chOff x="1147156" y="572516"/>
            <a:chExt cx="13092543" cy="410815"/>
          </a:xfrm>
        </p:grpSpPr>
        <p:sp>
          <p:nvSpPr>
            <p:cNvPr id="3" name="Flowchart: Alternate Process 2">
              <a:extLst>
                <a:ext uri="{FF2B5EF4-FFF2-40B4-BE49-F238E27FC236}">
                  <a16:creationId xmlns:a16="http://schemas.microsoft.com/office/drawing/2014/main" id="{B45ED921-4FE3-2A9D-0F34-AB6F48814016}"/>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DD794346-60A2-FFE9-1A10-BEE9C3F64F70}"/>
                </a:ext>
              </a:extLst>
            </p:cNvPr>
            <p:cNvSpPr txBox="1"/>
            <p:nvPr/>
          </p:nvSpPr>
          <p:spPr>
            <a:xfrm>
              <a:off x="1251518" y="598727"/>
              <a:ext cx="12988181" cy="320042"/>
            </a:xfrm>
            <a:prstGeom prst="rect">
              <a:avLst/>
            </a:prstGeom>
            <a:noFill/>
          </p:spPr>
          <p:txBody>
            <a:bodyPr wrap="square">
              <a:spAutoFit/>
            </a:bodyPr>
            <a:lstStyle/>
            <a:p>
              <a:pPr algn="ctr"/>
              <a:r>
                <a:rPr lang="vi-VN" sz="3600" b="1" dirty="0">
                  <a:solidFill>
                    <a:srgbClr val="2887D2"/>
                  </a:solidFill>
                  <a:latin typeface="Cambria" panose="02040503050406030204" pitchFamily="18" charset="0"/>
                  <a:ea typeface="Cambria" panose="02040503050406030204" pitchFamily="18" charset="0"/>
                </a:rPr>
                <a:t>Quan sát hình 7 (trang 37)</a:t>
              </a:r>
              <a:endParaRPr lang="en-US" sz="3600" b="1" dirty="0">
                <a:solidFill>
                  <a:srgbClr val="2887D2"/>
                </a:solidFill>
                <a:latin typeface="Cambria" panose="02040503050406030204" pitchFamily="18" charset="0"/>
                <a:ea typeface="Cambria" panose="02040503050406030204" pitchFamily="18" charset="0"/>
              </a:endParaRPr>
            </a:p>
          </p:txBody>
        </p:sp>
      </p:grpSp>
      <p:pic>
        <p:nvPicPr>
          <p:cNvPr id="6" name="Picture 5">
            <a:extLst>
              <a:ext uri="{FF2B5EF4-FFF2-40B4-BE49-F238E27FC236}">
                <a16:creationId xmlns:a16="http://schemas.microsoft.com/office/drawing/2014/main" id="{8BCA175E-7967-A01A-A035-A35A0BD5EEC9}"/>
              </a:ext>
            </a:extLst>
          </p:cNvPr>
          <p:cNvPicPr>
            <a:picLocks noChangeAspect="1"/>
          </p:cNvPicPr>
          <p:nvPr/>
        </p:nvPicPr>
        <p:blipFill>
          <a:blip r:embed="rId2"/>
          <a:stretch>
            <a:fillRect/>
          </a:stretch>
        </p:blipFill>
        <p:spPr>
          <a:xfrm>
            <a:off x="5850194" y="1649132"/>
            <a:ext cx="5942199" cy="4827414"/>
          </a:xfrm>
          <a:prstGeom prst="rect">
            <a:avLst/>
          </a:prstGeom>
        </p:spPr>
      </p:pic>
      <p:sp>
        <p:nvSpPr>
          <p:cNvPr id="7" name="TextBox 6">
            <a:extLst>
              <a:ext uri="{FF2B5EF4-FFF2-40B4-BE49-F238E27FC236}">
                <a16:creationId xmlns:a16="http://schemas.microsoft.com/office/drawing/2014/main" id="{5CB71FC4-D081-95E4-3F5E-AE2429EED811}"/>
              </a:ext>
            </a:extLst>
          </p:cNvPr>
          <p:cNvSpPr txBox="1"/>
          <p:nvPr/>
        </p:nvSpPr>
        <p:spPr>
          <a:xfrm>
            <a:off x="399607" y="1990194"/>
            <a:ext cx="5270090" cy="3570208"/>
          </a:xfrm>
          <a:prstGeom prst="rect">
            <a:avLst/>
          </a:prstGeom>
          <a:noFill/>
        </p:spPr>
        <p:txBody>
          <a:bodyPr wrap="square" rtlCol="0">
            <a:spAutoFit/>
          </a:bodyPr>
          <a:lstStyle/>
          <a:p>
            <a:pPr algn="just">
              <a:spcBef>
                <a:spcPts val="600"/>
              </a:spcBef>
              <a:spcAft>
                <a:spcPts val="600"/>
              </a:spcAft>
            </a:pPr>
            <a:r>
              <a:rPr lang="vi-VN" sz="3600" dirty="0">
                <a:solidFill>
                  <a:srgbClr val="2887D2"/>
                </a:solidFill>
                <a:latin typeface="Cambria" panose="02040503050406030204" pitchFamily="18" charset="0"/>
                <a:ea typeface="Cambria" panose="02040503050406030204" pitchFamily="18" charset="0"/>
              </a:rPr>
              <a:t>- </a:t>
            </a:r>
            <a:r>
              <a:rPr lang="en-US" sz="3600" dirty="0" err="1">
                <a:solidFill>
                  <a:srgbClr val="2887D2"/>
                </a:solidFill>
                <a:latin typeface="Cambria" panose="02040503050406030204" pitchFamily="18" charset="0"/>
                <a:ea typeface="Cambria" panose="02040503050406030204" pitchFamily="18" charset="0"/>
              </a:rPr>
              <a:t>Chỉ</a:t>
            </a:r>
            <a:r>
              <a:rPr lang="en-US" sz="3600" dirty="0">
                <a:solidFill>
                  <a:srgbClr val="2887D2"/>
                </a:solidFill>
                <a:latin typeface="Cambria" panose="02040503050406030204" pitchFamily="18" charset="0"/>
                <a:ea typeface="Cambria" panose="02040503050406030204" pitchFamily="18" charset="0"/>
              </a:rPr>
              <a:t> </a:t>
            </a:r>
            <a:r>
              <a:rPr lang="en-US" sz="3600" dirty="0" err="1">
                <a:solidFill>
                  <a:srgbClr val="2887D2"/>
                </a:solidFill>
                <a:latin typeface="Cambria" panose="02040503050406030204" pitchFamily="18" charset="0"/>
                <a:ea typeface="Cambria" panose="02040503050406030204" pitchFamily="18" charset="0"/>
              </a:rPr>
              <a:t>ra</a:t>
            </a:r>
            <a:r>
              <a:rPr lang="en-US" sz="3600" dirty="0">
                <a:solidFill>
                  <a:srgbClr val="2887D2"/>
                </a:solidFill>
                <a:latin typeface="Cambria" panose="02040503050406030204" pitchFamily="18" charset="0"/>
                <a:ea typeface="Cambria" panose="02040503050406030204" pitchFamily="18" charset="0"/>
              </a:rPr>
              <a:t> </a:t>
            </a:r>
            <a:r>
              <a:rPr lang="en-US" sz="3600" dirty="0" err="1">
                <a:solidFill>
                  <a:srgbClr val="2887D2"/>
                </a:solidFill>
                <a:latin typeface="Cambria" panose="02040503050406030204" pitchFamily="18" charset="0"/>
                <a:ea typeface="Cambria" panose="02040503050406030204" pitchFamily="18" charset="0"/>
              </a:rPr>
              <a:t>những</a:t>
            </a:r>
            <a:r>
              <a:rPr lang="en-US" sz="3600" dirty="0">
                <a:solidFill>
                  <a:srgbClr val="2887D2"/>
                </a:solidFill>
                <a:latin typeface="Cambria" panose="02040503050406030204" pitchFamily="18" charset="0"/>
                <a:ea typeface="Cambria" panose="02040503050406030204" pitchFamily="18" charset="0"/>
              </a:rPr>
              <a:t> </a:t>
            </a:r>
            <a:r>
              <a:rPr lang="en-US" sz="3600" dirty="0" err="1">
                <a:solidFill>
                  <a:srgbClr val="2887D2"/>
                </a:solidFill>
                <a:latin typeface="Cambria" panose="02040503050406030204" pitchFamily="18" charset="0"/>
                <a:ea typeface="Cambria" panose="02040503050406030204" pitchFamily="18" charset="0"/>
              </a:rPr>
              <a:t>bộ</a:t>
            </a:r>
            <a:r>
              <a:rPr lang="en-US" sz="3600" dirty="0">
                <a:solidFill>
                  <a:srgbClr val="2887D2"/>
                </a:solidFill>
                <a:latin typeface="Cambria" panose="02040503050406030204" pitchFamily="18" charset="0"/>
                <a:ea typeface="Cambria" panose="02040503050406030204" pitchFamily="18" charset="0"/>
              </a:rPr>
              <a:t> </a:t>
            </a:r>
            <a:r>
              <a:rPr lang="en-US" sz="3600" dirty="0" err="1">
                <a:solidFill>
                  <a:srgbClr val="2887D2"/>
                </a:solidFill>
                <a:latin typeface="Cambria" panose="02040503050406030204" pitchFamily="18" charset="0"/>
                <a:ea typeface="Cambria" panose="02040503050406030204" pitchFamily="18" charset="0"/>
              </a:rPr>
              <a:t>phận</a:t>
            </a:r>
            <a:r>
              <a:rPr lang="en-US" sz="3600" dirty="0">
                <a:solidFill>
                  <a:srgbClr val="2887D2"/>
                </a:solidFill>
                <a:latin typeface="Cambria" panose="02040503050406030204" pitchFamily="18" charset="0"/>
                <a:ea typeface="Cambria" panose="02040503050406030204" pitchFamily="18" charset="0"/>
              </a:rPr>
              <a:t> </a:t>
            </a:r>
            <a:r>
              <a:rPr lang="en-US" sz="3600" dirty="0" err="1">
                <a:solidFill>
                  <a:srgbClr val="2887D2"/>
                </a:solidFill>
                <a:latin typeface="Cambria" panose="02040503050406030204" pitchFamily="18" charset="0"/>
                <a:ea typeface="Cambria" panose="02040503050406030204" pitchFamily="18" charset="0"/>
              </a:rPr>
              <a:t>làm</a:t>
            </a:r>
            <a:r>
              <a:rPr lang="en-US" sz="3600" dirty="0">
                <a:solidFill>
                  <a:srgbClr val="2887D2"/>
                </a:solidFill>
                <a:latin typeface="Cambria" panose="02040503050406030204" pitchFamily="18" charset="0"/>
                <a:ea typeface="Cambria" panose="02040503050406030204" pitchFamily="18" charset="0"/>
              </a:rPr>
              <a:t> </a:t>
            </a:r>
            <a:r>
              <a:rPr lang="en-US" sz="3600" dirty="0" err="1">
                <a:solidFill>
                  <a:srgbClr val="2887D2"/>
                </a:solidFill>
                <a:latin typeface="Cambria" panose="02040503050406030204" pitchFamily="18" charset="0"/>
                <a:ea typeface="Cambria" panose="02040503050406030204" pitchFamily="18" charset="0"/>
              </a:rPr>
              <a:t>bằng</a:t>
            </a:r>
            <a:r>
              <a:rPr lang="en-US" sz="3600" dirty="0">
                <a:solidFill>
                  <a:srgbClr val="2887D2"/>
                </a:solidFill>
                <a:latin typeface="Cambria" panose="02040503050406030204" pitchFamily="18" charset="0"/>
                <a:ea typeface="Cambria" panose="02040503050406030204" pitchFamily="18" charset="0"/>
              </a:rPr>
              <a:t> </a:t>
            </a:r>
            <a:r>
              <a:rPr lang="en-US" sz="3600" dirty="0" err="1">
                <a:solidFill>
                  <a:srgbClr val="2887D2"/>
                </a:solidFill>
                <a:latin typeface="Cambria" panose="02040503050406030204" pitchFamily="18" charset="0"/>
                <a:ea typeface="Cambria" panose="02040503050406030204" pitchFamily="18" charset="0"/>
              </a:rPr>
              <a:t>vật</a:t>
            </a:r>
            <a:r>
              <a:rPr lang="en-US" sz="3600" dirty="0">
                <a:solidFill>
                  <a:srgbClr val="2887D2"/>
                </a:solidFill>
                <a:latin typeface="Cambria" panose="02040503050406030204" pitchFamily="18" charset="0"/>
                <a:ea typeface="Cambria" panose="02040503050406030204" pitchFamily="18" charset="0"/>
              </a:rPr>
              <a:t> </a:t>
            </a:r>
            <a:r>
              <a:rPr lang="en-US" sz="3600" dirty="0" err="1">
                <a:solidFill>
                  <a:srgbClr val="2887D2"/>
                </a:solidFill>
                <a:latin typeface="Cambria" panose="02040503050406030204" pitchFamily="18" charset="0"/>
                <a:ea typeface="Cambria" panose="02040503050406030204" pitchFamily="18" charset="0"/>
              </a:rPr>
              <a:t>dẫn</a:t>
            </a:r>
            <a:r>
              <a:rPr lang="en-US" sz="3600" dirty="0">
                <a:solidFill>
                  <a:srgbClr val="2887D2"/>
                </a:solidFill>
                <a:latin typeface="Cambria" panose="02040503050406030204" pitchFamily="18" charset="0"/>
                <a:ea typeface="Cambria" panose="02040503050406030204" pitchFamily="18" charset="0"/>
              </a:rPr>
              <a:t> </a:t>
            </a:r>
            <a:r>
              <a:rPr lang="en-US" sz="3600" dirty="0" err="1">
                <a:solidFill>
                  <a:srgbClr val="2887D2"/>
                </a:solidFill>
                <a:latin typeface="Cambria" panose="02040503050406030204" pitchFamily="18" charset="0"/>
                <a:ea typeface="Cambria" panose="02040503050406030204" pitchFamily="18" charset="0"/>
              </a:rPr>
              <a:t>điện</a:t>
            </a:r>
            <a:r>
              <a:rPr lang="en-US" sz="3600" dirty="0">
                <a:solidFill>
                  <a:srgbClr val="2887D2"/>
                </a:solidFill>
                <a:latin typeface="Cambria" panose="02040503050406030204" pitchFamily="18" charset="0"/>
                <a:ea typeface="Cambria" panose="02040503050406030204" pitchFamily="18" charset="0"/>
              </a:rPr>
              <a:t>, </a:t>
            </a:r>
            <a:r>
              <a:rPr lang="en-US" sz="3600" dirty="0" err="1">
                <a:solidFill>
                  <a:srgbClr val="2887D2"/>
                </a:solidFill>
                <a:latin typeface="Cambria" panose="02040503050406030204" pitchFamily="18" charset="0"/>
                <a:ea typeface="Cambria" panose="02040503050406030204" pitchFamily="18" charset="0"/>
              </a:rPr>
              <a:t>vật</a:t>
            </a:r>
            <a:r>
              <a:rPr lang="en-US" sz="3600" dirty="0">
                <a:solidFill>
                  <a:srgbClr val="2887D2"/>
                </a:solidFill>
                <a:latin typeface="Cambria" panose="02040503050406030204" pitchFamily="18" charset="0"/>
                <a:ea typeface="Cambria" panose="02040503050406030204" pitchFamily="18" charset="0"/>
              </a:rPr>
              <a:t> </a:t>
            </a:r>
            <a:r>
              <a:rPr lang="en-US" sz="3600" dirty="0" err="1">
                <a:solidFill>
                  <a:srgbClr val="2887D2"/>
                </a:solidFill>
                <a:latin typeface="Cambria" panose="02040503050406030204" pitchFamily="18" charset="0"/>
                <a:ea typeface="Cambria" panose="02040503050406030204" pitchFamily="18" charset="0"/>
              </a:rPr>
              <a:t>cách</a:t>
            </a:r>
            <a:r>
              <a:rPr lang="en-US" sz="3600" dirty="0">
                <a:solidFill>
                  <a:srgbClr val="2887D2"/>
                </a:solidFill>
                <a:latin typeface="Cambria" panose="02040503050406030204" pitchFamily="18" charset="0"/>
                <a:ea typeface="Cambria" panose="02040503050406030204" pitchFamily="18" charset="0"/>
              </a:rPr>
              <a:t> </a:t>
            </a:r>
            <a:r>
              <a:rPr lang="en-US" sz="3600" dirty="0" err="1">
                <a:solidFill>
                  <a:srgbClr val="2887D2"/>
                </a:solidFill>
                <a:latin typeface="Cambria" panose="02040503050406030204" pitchFamily="18" charset="0"/>
                <a:ea typeface="Cambria" panose="02040503050406030204" pitchFamily="18" charset="0"/>
              </a:rPr>
              <a:t>điện</a:t>
            </a:r>
            <a:r>
              <a:rPr lang="en-US" sz="3600" dirty="0">
                <a:solidFill>
                  <a:srgbClr val="2887D2"/>
                </a:solidFill>
                <a:latin typeface="Cambria" panose="02040503050406030204" pitchFamily="18" charset="0"/>
                <a:ea typeface="Cambria" panose="02040503050406030204" pitchFamily="18" charset="0"/>
              </a:rPr>
              <a:t> ở </a:t>
            </a:r>
            <a:r>
              <a:rPr lang="en-US" sz="3600" dirty="0" err="1">
                <a:solidFill>
                  <a:srgbClr val="2887D2"/>
                </a:solidFill>
                <a:latin typeface="Cambria" panose="02040503050406030204" pitchFamily="18" charset="0"/>
                <a:ea typeface="Cambria" panose="02040503050406030204" pitchFamily="18" charset="0"/>
              </a:rPr>
              <a:t>mỗi</a:t>
            </a:r>
            <a:r>
              <a:rPr lang="en-US" sz="3600" dirty="0">
                <a:solidFill>
                  <a:srgbClr val="2887D2"/>
                </a:solidFill>
                <a:latin typeface="Cambria" panose="02040503050406030204" pitchFamily="18" charset="0"/>
                <a:ea typeface="Cambria" panose="02040503050406030204" pitchFamily="18" charset="0"/>
              </a:rPr>
              <a:t> </a:t>
            </a:r>
            <a:r>
              <a:rPr lang="en-US" sz="3600" dirty="0" err="1">
                <a:solidFill>
                  <a:srgbClr val="2887D2"/>
                </a:solidFill>
                <a:latin typeface="Cambria" panose="02040503050406030204" pitchFamily="18" charset="0"/>
                <a:ea typeface="Cambria" panose="02040503050406030204" pitchFamily="18" charset="0"/>
              </a:rPr>
              <a:t>đồ</a:t>
            </a:r>
            <a:r>
              <a:rPr lang="en-US" sz="3600" dirty="0">
                <a:solidFill>
                  <a:srgbClr val="2887D2"/>
                </a:solidFill>
                <a:latin typeface="Cambria" panose="02040503050406030204" pitchFamily="18" charset="0"/>
                <a:ea typeface="Cambria" panose="02040503050406030204" pitchFamily="18" charset="0"/>
              </a:rPr>
              <a:t> </a:t>
            </a:r>
            <a:r>
              <a:rPr lang="en-US" sz="3600" dirty="0" err="1">
                <a:solidFill>
                  <a:srgbClr val="2887D2"/>
                </a:solidFill>
                <a:latin typeface="Cambria" panose="02040503050406030204" pitchFamily="18" charset="0"/>
                <a:ea typeface="Cambria" panose="02040503050406030204" pitchFamily="18" charset="0"/>
              </a:rPr>
              <a:t>dùng</a:t>
            </a:r>
            <a:r>
              <a:rPr lang="en-US" sz="3600" dirty="0">
                <a:solidFill>
                  <a:srgbClr val="2887D2"/>
                </a:solidFill>
                <a:latin typeface="Cambria" panose="02040503050406030204" pitchFamily="18" charset="0"/>
                <a:ea typeface="Cambria" panose="02040503050406030204" pitchFamily="18" charset="0"/>
              </a:rPr>
              <a:t>.</a:t>
            </a:r>
            <a:endParaRPr lang="vi-VN" sz="3600" dirty="0">
              <a:solidFill>
                <a:srgbClr val="2887D2"/>
              </a:solidFill>
              <a:latin typeface="Cambria" panose="02040503050406030204" pitchFamily="18" charset="0"/>
              <a:ea typeface="Cambria" panose="02040503050406030204" pitchFamily="18" charset="0"/>
            </a:endParaRPr>
          </a:p>
          <a:p>
            <a:pPr algn="just">
              <a:spcBef>
                <a:spcPts val="600"/>
              </a:spcBef>
              <a:spcAft>
                <a:spcPts val="600"/>
              </a:spcAft>
            </a:pPr>
            <a:r>
              <a:rPr lang="vi-VN" sz="3600" dirty="0">
                <a:solidFill>
                  <a:srgbClr val="2887D2"/>
                </a:solidFill>
                <a:latin typeface="Cambria" panose="02040503050406030204" pitchFamily="18" charset="0"/>
                <a:ea typeface="Cambria" panose="02040503050406030204" pitchFamily="18" charset="0"/>
              </a:rPr>
              <a:t>- </a:t>
            </a:r>
            <a:r>
              <a:rPr lang="en-US" sz="3600" dirty="0" err="1">
                <a:solidFill>
                  <a:srgbClr val="2887D2"/>
                </a:solidFill>
                <a:latin typeface="Cambria" panose="02040503050406030204" pitchFamily="18" charset="0"/>
                <a:ea typeface="Cambria" panose="02040503050406030204" pitchFamily="18" charset="0"/>
              </a:rPr>
              <a:t>Vì</a:t>
            </a:r>
            <a:r>
              <a:rPr lang="en-US" sz="3600" dirty="0">
                <a:solidFill>
                  <a:srgbClr val="2887D2"/>
                </a:solidFill>
                <a:latin typeface="Cambria" panose="02040503050406030204" pitchFamily="18" charset="0"/>
                <a:ea typeface="Cambria" panose="02040503050406030204" pitchFamily="18" charset="0"/>
              </a:rPr>
              <a:t> </a:t>
            </a:r>
            <a:r>
              <a:rPr lang="en-US" sz="3600" dirty="0" err="1">
                <a:solidFill>
                  <a:srgbClr val="2887D2"/>
                </a:solidFill>
                <a:latin typeface="Cambria" panose="02040503050406030204" pitchFamily="18" charset="0"/>
                <a:ea typeface="Cambria" panose="02040503050406030204" pitchFamily="18" charset="0"/>
              </a:rPr>
              <a:t>sao</a:t>
            </a:r>
            <a:r>
              <a:rPr lang="en-US" sz="3600" dirty="0">
                <a:solidFill>
                  <a:srgbClr val="2887D2"/>
                </a:solidFill>
                <a:latin typeface="Cambria" panose="02040503050406030204" pitchFamily="18" charset="0"/>
                <a:ea typeface="Cambria" panose="02040503050406030204" pitchFamily="18" charset="0"/>
              </a:rPr>
              <a:t> </a:t>
            </a:r>
            <a:r>
              <a:rPr lang="en-US" sz="3600" dirty="0" err="1">
                <a:solidFill>
                  <a:srgbClr val="2887D2"/>
                </a:solidFill>
                <a:latin typeface="Cambria" panose="02040503050406030204" pitchFamily="18" charset="0"/>
                <a:ea typeface="Cambria" panose="02040503050406030204" pitchFamily="18" charset="0"/>
              </a:rPr>
              <a:t>lại</a:t>
            </a:r>
            <a:r>
              <a:rPr lang="en-US" sz="3600" dirty="0">
                <a:solidFill>
                  <a:srgbClr val="2887D2"/>
                </a:solidFill>
                <a:latin typeface="Cambria" panose="02040503050406030204" pitchFamily="18" charset="0"/>
                <a:ea typeface="Cambria" panose="02040503050406030204" pitchFamily="18" charset="0"/>
              </a:rPr>
              <a:t> </a:t>
            </a:r>
            <a:r>
              <a:rPr lang="en-US" sz="3600" dirty="0" err="1">
                <a:solidFill>
                  <a:srgbClr val="2887D2"/>
                </a:solidFill>
                <a:latin typeface="Cambria" panose="02040503050406030204" pitchFamily="18" charset="0"/>
                <a:ea typeface="Cambria" panose="02040503050406030204" pitchFamily="18" charset="0"/>
              </a:rPr>
              <a:t>sử</a:t>
            </a:r>
            <a:r>
              <a:rPr lang="en-US" sz="3600" dirty="0">
                <a:solidFill>
                  <a:srgbClr val="2887D2"/>
                </a:solidFill>
                <a:latin typeface="Cambria" panose="02040503050406030204" pitchFamily="18" charset="0"/>
                <a:ea typeface="Cambria" panose="02040503050406030204" pitchFamily="18" charset="0"/>
              </a:rPr>
              <a:t> </a:t>
            </a:r>
            <a:r>
              <a:rPr lang="en-US" sz="3600" dirty="0" err="1">
                <a:solidFill>
                  <a:srgbClr val="2887D2"/>
                </a:solidFill>
                <a:latin typeface="Cambria" panose="02040503050406030204" pitchFamily="18" charset="0"/>
                <a:ea typeface="Cambria" panose="02040503050406030204" pitchFamily="18" charset="0"/>
              </a:rPr>
              <a:t>dụng</a:t>
            </a:r>
            <a:r>
              <a:rPr lang="en-US" sz="3600" dirty="0">
                <a:solidFill>
                  <a:srgbClr val="2887D2"/>
                </a:solidFill>
                <a:latin typeface="Cambria" panose="02040503050406030204" pitchFamily="18" charset="0"/>
                <a:ea typeface="Cambria" panose="02040503050406030204" pitchFamily="18" charset="0"/>
              </a:rPr>
              <a:t> </a:t>
            </a:r>
            <a:r>
              <a:rPr lang="en-US" sz="3600" dirty="0" err="1">
                <a:solidFill>
                  <a:srgbClr val="2887D2"/>
                </a:solidFill>
                <a:latin typeface="Cambria" panose="02040503050406030204" pitchFamily="18" charset="0"/>
                <a:ea typeface="Cambria" panose="02040503050406030204" pitchFamily="18" charset="0"/>
              </a:rPr>
              <a:t>vật</a:t>
            </a:r>
            <a:r>
              <a:rPr lang="en-US" sz="3600" dirty="0">
                <a:solidFill>
                  <a:srgbClr val="2887D2"/>
                </a:solidFill>
                <a:latin typeface="Cambria" panose="02040503050406030204" pitchFamily="18" charset="0"/>
                <a:ea typeface="Cambria" panose="02040503050406030204" pitchFamily="18" charset="0"/>
              </a:rPr>
              <a:t> </a:t>
            </a:r>
            <a:r>
              <a:rPr lang="en-US" sz="3600" dirty="0" err="1">
                <a:solidFill>
                  <a:srgbClr val="2887D2"/>
                </a:solidFill>
                <a:latin typeface="Cambria" panose="02040503050406030204" pitchFamily="18" charset="0"/>
                <a:ea typeface="Cambria" panose="02040503050406030204" pitchFamily="18" charset="0"/>
              </a:rPr>
              <a:t>dẫn</a:t>
            </a:r>
            <a:r>
              <a:rPr lang="en-US" sz="3600" dirty="0">
                <a:solidFill>
                  <a:srgbClr val="2887D2"/>
                </a:solidFill>
                <a:latin typeface="Cambria" panose="02040503050406030204" pitchFamily="18" charset="0"/>
                <a:ea typeface="Cambria" panose="02040503050406030204" pitchFamily="18" charset="0"/>
              </a:rPr>
              <a:t> </a:t>
            </a:r>
            <a:r>
              <a:rPr lang="en-US" sz="3600" dirty="0" err="1">
                <a:solidFill>
                  <a:srgbClr val="2887D2"/>
                </a:solidFill>
                <a:latin typeface="Cambria" panose="02040503050406030204" pitchFamily="18" charset="0"/>
                <a:ea typeface="Cambria" panose="02040503050406030204" pitchFamily="18" charset="0"/>
              </a:rPr>
              <a:t>điện</a:t>
            </a:r>
            <a:r>
              <a:rPr lang="en-US" sz="3600" dirty="0">
                <a:solidFill>
                  <a:srgbClr val="2887D2"/>
                </a:solidFill>
                <a:latin typeface="Cambria" panose="02040503050406030204" pitchFamily="18" charset="0"/>
                <a:ea typeface="Cambria" panose="02040503050406030204" pitchFamily="18" charset="0"/>
              </a:rPr>
              <a:t> </a:t>
            </a:r>
            <a:r>
              <a:rPr lang="en-US" sz="3600" dirty="0" err="1">
                <a:solidFill>
                  <a:srgbClr val="2887D2"/>
                </a:solidFill>
                <a:latin typeface="Cambria" panose="02040503050406030204" pitchFamily="18" charset="0"/>
                <a:ea typeface="Cambria" panose="02040503050406030204" pitchFamily="18" charset="0"/>
              </a:rPr>
              <a:t>hoặc</a:t>
            </a:r>
            <a:r>
              <a:rPr lang="en-US" sz="3600" dirty="0">
                <a:solidFill>
                  <a:srgbClr val="2887D2"/>
                </a:solidFill>
                <a:latin typeface="Cambria" panose="02040503050406030204" pitchFamily="18" charset="0"/>
                <a:ea typeface="Cambria" panose="02040503050406030204" pitchFamily="18" charset="0"/>
              </a:rPr>
              <a:t> </a:t>
            </a:r>
            <a:r>
              <a:rPr lang="en-US" sz="3600" dirty="0" err="1">
                <a:solidFill>
                  <a:srgbClr val="2887D2"/>
                </a:solidFill>
                <a:latin typeface="Cambria" panose="02040503050406030204" pitchFamily="18" charset="0"/>
                <a:ea typeface="Cambria" panose="02040503050406030204" pitchFamily="18" charset="0"/>
              </a:rPr>
              <a:t>vật</a:t>
            </a:r>
            <a:r>
              <a:rPr lang="en-US" sz="3600" dirty="0">
                <a:solidFill>
                  <a:srgbClr val="2887D2"/>
                </a:solidFill>
                <a:latin typeface="Cambria" panose="02040503050406030204" pitchFamily="18" charset="0"/>
                <a:ea typeface="Cambria" panose="02040503050406030204" pitchFamily="18" charset="0"/>
              </a:rPr>
              <a:t> </a:t>
            </a:r>
            <a:r>
              <a:rPr lang="en-US" sz="3600" dirty="0" err="1">
                <a:solidFill>
                  <a:srgbClr val="2887D2"/>
                </a:solidFill>
                <a:latin typeface="Cambria" panose="02040503050406030204" pitchFamily="18" charset="0"/>
                <a:ea typeface="Cambria" panose="02040503050406030204" pitchFamily="18" charset="0"/>
              </a:rPr>
              <a:t>cách</a:t>
            </a:r>
            <a:r>
              <a:rPr lang="en-US" sz="3600" dirty="0">
                <a:solidFill>
                  <a:srgbClr val="2887D2"/>
                </a:solidFill>
                <a:latin typeface="Cambria" panose="02040503050406030204" pitchFamily="18" charset="0"/>
                <a:ea typeface="Cambria" panose="02040503050406030204" pitchFamily="18" charset="0"/>
              </a:rPr>
              <a:t> </a:t>
            </a:r>
            <a:r>
              <a:rPr lang="en-US" sz="3600" dirty="0" err="1">
                <a:solidFill>
                  <a:srgbClr val="2887D2"/>
                </a:solidFill>
                <a:latin typeface="Cambria" panose="02040503050406030204" pitchFamily="18" charset="0"/>
                <a:ea typeface="Cambria" panose="02040503050406030204" pitchFamily="18" charset="0"/>
              </a:rPr>
              <a:t>điện</a:t>
            </a:r>
            <a:r>
              <a:rPr lang="en-US" sz="3600" dirty="0">
                <a:solidFill>
                  <a:srgbClr val="2887D2"/>
                </a:solidFill>
                <a:latin typeface="Cambria" panose="02040503050406030204" pitchFamily="18" charset="0"/>
                <a:ea typeface="Cambria" panose="02040503050406030204" pitchFamily="18" charset="0"/>
              </a:rPr>
              <a:t> ở </a:t>
            </a:r>
            <a:r>
              <a:rPr lang="en-US" sz="3600" dirty="0" err="1">
                <a:solidFill>
                  <a:srgbClr val="2887D2"/>
                </a:solidFill>
                <a:latin typeface="Cambria" panose="02040503050406030204" pitchFamily="18" charset="0"/>
                <a:ea typeface="Cambria" panose="02040503050406030204" pitchFamily="18" charset="0"/>
              </a:rPr>
              <a:t>mỗi</a:t>
            </a:r>
            <a:r>
              <a:rPr lang="en-US" sz="3600" dirty="0">
                <a:solidFill>
                  <a:srgbClr val="2887D2"/>
                </a:solidFill>
                <a:latin typeface="Cambria" panose="02040503050406030204" pitchFamily="18" charset="0"/>
                <a:ea typeface="Cambria" panose="02040503050406030204" pitchFamily="18" charset="0"/>
              </a:rPr>
              <a:t> </a:t>
            </a:r>
            <a:r>
              <a:rPr lang="en-US" sz="3600" dirty="0" err="1">
                <a:solidFill>
                  <a:srgbClr val="2887D2"/>
                </a:solidFill>
                <a:latin typeface="Cambria" panose="02040503050406030204" pitchFamily="18" charset="0"/>
                <a:ea typeface="Cambria" panose="02040503050406030204" pitchFamily="18" charset="0"/>
              </a:rPr>
              <a:t>bộ</a:t>
            </a:r>
            <a:r>
              <a:rPr lang="en-US" sz="3600" dirty="0">
                <a:solidFill>
                  <a:srgbClr val="2887D2"/>
                </a:solidFill>
                <a:latin typeface="Cambria" panose="02040503050406030204" pitchFamily="18" charset="0"/>
                <a:ea typeface="Cambria" panose="02040503050406030204" pitchFamily="18" charset="0"/>
              </a:rPr>
              <a:t> </a:t>
            </a:r>
            <a:r>
              <a:rPr lang="en-US" sz="3600" dirty="0" err="1">
                <a:solidFill>
                  <a:srgbClr val="2887D2"/>
                </a:solidFill>
                <a:latin typeface="Cambria" panose="02040503050406030204" pitchFamily="18" charset="0"/>
                <a:ea typeface="Cambria" panose="02040503050406030204" pitchFamily="18" charset="0"/>
              </a:rPr>
              <a:t>phận</a:t>
            </a:r>
            <a:r>
              <a:rPr lang="en-US" sz="3600" dirty="0">
                <a:solidFill>
                  <a:srgbClr val="2887D2"/>
                </a:solidFill>
                <a:latin typeface="Cambria" panose="02040503050406030204" pitchFamily="18" charset="0"/>
                <a:ea typeface="Cambria" panose="02040503050406030204" pitchFamily="18" charset="0"/>
              </a:rPr>
              <a:t> </a:t>
            </a:r>
            <a:r>
              <a:rPr lang="en-US" sz="3600" dirty="0" err="1">
                <a:solidFill>
                  <a:srgbClr val="2887D2"/>
                </a:solidFill>
                <a:latin typeface="Cambria" panose="02040503050406030204" pitchFamily="18" charset="0"/>
                <a:ea typeface="Cambria" panose="02040503050406030204" pitchFamily="18" charset="0"/>
              </a:rPr>
              <a:t>đó</a:t>
            </a:r>
            <a:r>
              <a:rPr lang="en-US" sz="3600" dirty="0">
                <a:solidFill>
                  <a:srgbClr val="2887D2"/>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653661265"/>
      </p:ext>
    </p:extLst>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up)">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up)">
                                      <p:cBhvr>
                                        <p:cTn id="23"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two girls&#10;&#10;Description automatically generated">
            <a:extLst>
              <a:ext uri="{FF2B5EF4-FFF2-40B4-BE49-F238E27FC236}">
                <a16:creationId xmlns:a16="http://schemas.microsoft.com/office/drawing/2014/main" id="{869ED2F0-C813-4B11-CCA4-D3C4DAD22C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2601551"/>
            <a:ext cx="9927771" cy="4070386"/>
          </a:xfrm>
          <a:prstGeom prst="rect">
            <a:avLst/>
          </a:prstGeom>
        </p:spPr>
      </p:pic>
      <p:sp>
        <p:nvSpPr>
          <p:cNvPr id="3" name="TextBox 2">
            <a:extLst>
              <a:ext uri="{FF2B5EF4-FFF2-40B4-BE49-F238E27FC236}">
                <a16:creationId xmlns:a16="http://schemas.microsoft.com/office/drawing/2014/main" id="{177298C6-F8D8-BA37-B0EB-C3C9C742334B}"/>
              </a:ext>
            </a:extLst>
          </p:cNvPr>
          <p:cNvSpPr txBox="1"/>
          <p:nvPr/>
        </p:nvSpPr>
        <p:spPr>
          <a:xfrm>
            <a:off x="1515464" y="1153292"/>
            <a:ext cx="9023420" cy="769441"/>
          </a:xfrm>
          <a:prstGeom prst="rect">
            <a:avLst/>
          </a:prstGeom>
          <a:noFill/>
        </p:spPr>
        <p:txBody>
          <a:bodyPr wrap="square" rtlCol="0">
            <a:spAutoFit/>
          </a:bodyPr>
          <a:lstStyle/>
          <a:p>
            <a:pPr algn="ctr"/>
            <a:r>
              <a:rPr lang="vi-VN" sz="4400" b="1" dirty="0">
                <a:latin typeface="Cambria" panose="02040503050406030204" pitchFamily="18" charset="0"/>
                <a:ea typeface="Cambria" panose="02040503050406030204" pitchFamily="18" charset="0"/>
              </a:rPr>
              <a:t>Quan sát hình 7 và trả lời câu hỏi.</a:t>
            </a:r>
            <a:endParaRPr lang="en-US" sz="4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9952210"/>
      </p:ext>
    </p:extLst>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 raising his hand and holding a pencil and a book&#10;&#10;Description automatically generated">
            <a:extLst>
              <a:ext uri="{FF2B5EF4-FFF2-40B4-BE49-F238E27FC236}">
                <a16:creationId xmlns:a16="http://schemas.microsoft.com/office/drawing/2014/main" id="{866FE92D-70C2-8E4F-48C7-8B9DC12C7D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8463" y="4534189"/>
            <a:ext cx="2253537" cy="2297724"/>
          </a:xfrm>
          <a:prstGeom prst="rect">
            <a:avLst/>
          </a:prstGeom>
        </p:spPr>
      </p:pic>
      <p:pic>
        <p:nvPicPr>
          <p:cNvPr id="4" name="Picture 3">
            <a:extLst>
              <a:ext uri="{FF2B5EF4-FFF2-40B4-BE49-F238E27FC236}">
                <a16:creationId xmlns:a16="http://schemas.microsoft.com/office/drawing/2014/main" id="{D1D79703-143D-2B11-317A-8002E64073AC}"/>
              </a:ext>
            </a:extLst>
          </p:cNvPr>
          <p:cNvPicPr>
            <a:picLocks noChangeAspect="1"/>
          </p:cNvPicPr>
          <p:nvPr/>
        </p:nvPicPr>
        <p:blipFill>
          <a:blip r:embed="rId4"/>
          <a:srcRect r="48676" b="4828"/>
          <a:stretch/>
        </p:blipFill>
        <p:spPr>
          <a:xfrm>
            <a:off x="510199" y="776565"/>
            <a:ext cx="3049758" cy="4594352"/>
          </a:xfrm>
          <a:prstGeom prst="rect">
            <a:avLst/>
          </a:prstGeom>
          <a:ln>
            <a:noFill/>
          </a:ln>
          <a:effectLst>
            <a:softEdge rad="112500"/>
          </a:effectLst>
        </p:spPr>
      </p:pic>
      <p:sp>
        <p:nvSpPr>
          <p:cNvPr id="5" name="TextBox 4">
            <a:extLst>
              <a:ext uri="{FF2B5EF4-FFF2-40B4-BE49-F238E27FC236}">
                <a16:creationId xmlns:a16="http://schemas.microsoft.com/office/drawing/2014/main" id="{CA79234D-8EE6-9082-3B17-BA04C09928A6}"/>
              </a:ext>
            </a:extLst>
          </p:cNvPr>
          <p:cNvSpPr txBox="1"/>
          <p:nvPr/>
        </p:nvSpPr>
        <p:spPr>
          <a:xfrm>
            <a:off x="737309" y="5321418"/>
            <a:ext cx="2595538" cy="584775"/>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rPr>
              <a:t>Quạt điện</a:t>
            </a:r>
            <a:endParaRPr lang="en-US" sz="3200" b="1" dirty="0">
              <a:latin typeface="Cambria" panose="02040503050406030204" pitchFamily="18" charset="0"/>
              <a:ea typeface="Cambria" panose="02040503050406030204" pitchFamily="18" charset="0"/>
            </a:endParaRPr>
          </a:p>
        </p:txBody>
      </p:sp>
      <p:sp>
        <p:nvSpPr>
          <p:cNvPr id="6" name="圆角矩形 55">
            <a:extLst>
              <a:ext uri="{FF2B5EF4-FFF2-40B4-BE49-F238E27FC236}">
                <a16:creationId xmlns:a16="http://schemas.microsoft.com/office/drawing/2014/main" id="{4281ABE8-6C18-34FE-4B66-FD402BB9DF7B}"/>
              </a:ext>
            </a:extLst>
          </p:cNvPr>
          <p:cNvSpPr/>
          <p:nvPr/>
        </p:nvSpPr>
        <p:spPr>
          <a:xfrm>
            <a:off x="4120703" y="742423"/>
            <a:ext cx="7346433" cy="3317080"/>
          </a:xfrm>
          <a:prstGeom prst="roundRect">
            <a:avLst>
              <a:gd name="adj" fmla="val 3174"/>
            </a:avLst>
          </a:prstGeom>
          <a:solidFill>
            <a:schemeClr val="bg1"/>
          </a:solidFill>
          <a:ln w="12700" cmpd="sng">
            <a:solidFill>
              <a:srgbClr val="4DA5F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a:extLst>
              <a:ext uri="{FF2B5EF4-FFF2-40B4-BE49-F238E27FC236}">
                <a16:creationId xmlns:a16="http://schemas.microsoft.com/office/drawing/2014/main" id="{7D3E559F-A638-8F35-D61F-FAC97BAE17EC}"/>
              </a:ext>
            </a:extLst>
          </p:cNvPr>
          <p:cNvSpPr txBox="1"/>
          <p:nvPr/>
        </p:nvSpPr>
        <p:spPr>
          <a:xfrm>
            <a:off x="4303454" y="930189"/>
            <a:ext cx="7065362" cy="584775"/>
          </a:xfrm>
          <a:prstGeom prst="rect">
            <a:avLst/>
          </a:prstGeom>
          <a:noFill/>
        </p:spPr>
        <p:txBody>
          <a:bodyPr wrap="square" rtlCol="0">
            <a:spAutoFit/>
          </a:bodyPr>
          <a:lstStyle/>
          <a:p>
            <a:pPr algn="just"/>
            <a:r>
              <a:rPr lang="vi-VN" sz="3200" b="1" dirty="0">
                <a:solidFill>
                  <a:srgbClr val="2887D2"/>
                </a:solidFill>
                <a:latin typeface="Cambria" panose="02040503050406030204" pitchFamily="18" charset="0"/>
                <a:ea typeface="Cambria" panose="02040503050406030204" pitchFamily="18" charset="0"/>
              </a:rPr>
              <a:t>- B</a:t>
            </a:r>
            <a:r>
              <a:rPr lang="en-US" sz="3200" b="1" dirty="0">
                <a:solidFill>
                  <a:srgbClr val="2887D2"/>
                </a:solidFill>
                <a:latin typeface="Cambria" panose="02040503050406030204" pitchFamily="18" charset="0"/>
                <a:ea typeface="Cambria" panose="02040503050406030204" pitchFamily="18" charset="0"/>
              </a:rPr>
              <a:t>ộ </a:t>
            </a:r>
            <a:r>
              <a:rPr lang="en-US" sz="3200" b="1" dirty="0" err="1">
                <a:solidFill>
                  <a:srgbClr val="2887D2"/>
                </a:solidFill>
                <a:latin typeface="Cambria" panose="02040503050406030204" pitchFamily="18" charset="0"/>
                <a:ea typeface="Cambria" panose="02040503050406030204" pitchFamily="18" charset="0"/>
              </a:rPr>
              <a:t>phận</a:t>
            </a:r>
            <a:r>
              <a:rPr lang="en-US" sz="3200" b="1" dirty="0">
                <a:solidFill>
                  <a:srgbClr val="2887D2"/>
                </a:solidFill>
                <a:latin typeface="Cambria" panose="02040503050406030204" pitchFamily="18" charset="0"/>
                <a:ea typeface="Cambria" panose="02040503050406030204" pitchFamily="18" charset="0"/>
              </a:rPr>
              <a:t> </a:t>
            </a:r>
            <a:r>
              <a:rPr lang="en-US" sz="3200" b="1" dirty="0" err="1">
                <a:solidFill>
                  <a:srgbClr val="2887D2"/>
                </a:solidFill>
                <a:latin typeface="Cambria" panose="02040503050406030204" pitchFamily="18" charset="0"/>
                <a:ea typeface="Cambria" panose="02040503050406030204" pitchFamily="18" charset="0"/>
              </a:rPr>
              <a:t>làm</a:t>
            </a:r>
            <a:r>
              <a:rPr lang="en-US" sz="3200" b="1" dirty="0">
                <a:solidFill>
                  <a:srgbClr val="2887D2"/>
                </a:solidFill>
                <a:latin typeface="Cambria" panose="02040503050406030204" pitchFamily="18" charset="0"/>
                <a:ea typeface="Cambria" panose="02040503050406030204" pitchFamily="18" charset="0"/>
              </a:rPr>
              <a:t> </a:t>
            </a:r>
            <a:r>
              <a:rPr lang="en-US" sz="3200" b="1" dirty="0" err="1">
                <a:solidFill>
                  <a:srgbClr val="2887D2"/>
                </a:solidFill>
                <a:latin typeface="Cambria" panose="02040503050406030204" pitchFamily="18" charset="0"/>
                <a:ea typeface="Cambria" panose="02040503050406030204" pitchFamily="18" charset="0"/>
              </a:rPr>
              <a:t>bằng</a:t>
            </a:r>
            <a:r>
              <a:rPr lang="en-US" sz="3200" b="1" dirty="0">
                <a:solidFill>
                  <a:srgbClr val="2887D2"/>
                </a:solidFill>
                <a:latin typeface="Cambria" panose="02040503050406030204" pitchFamily="18" charset="0"/>
                <a:ea typeface="Cambria" panose="02040503050406030204" pitchFamily="18" charset="0"/>
              </a:rPr>
              <a:t> </a:t>
            </a:r>
            <a:r>
              <a:rPr lang="en-US" sz="3200" b="1" dirty="0" err="1">
                <a:solidFill>
                  <a:srgbClr val="2887D2"/>
                </a:solidFill>
                <a:latin typeface="Cambria" panose="02040503050406030204" pitchFamily="18" charset="0"/>
                <a:ea typeface="Cambria" panose="02040503050406030204" pitchFamily="18" charset="0"/>
              </a:rPr>
              <a:t>vật</a:t>
            </a:r>
            <a:r>
              <a:rPr lang="en-US" sz="3200" b="1" dirty="0">
                <a:solidFill>
                  <a:srgbClr val="2887D2"/>
                </a:solidFill>
                <a:latin typeface="Cambria" panose="02040503050406030204" pitchFamily="18" charset="0"/>
                <a:ea typeface="Cambria" panose="02040503050406030204" pitchFamily="18" charset="0"/>
              </a:rPr>
              <a:t> </a:t>
            </a:r>
            <a:r>
              <a:rPr lang="en-US" sz="3200" b="1" dirty="0" err="1">
                <a:solidFill>
                  <a:srgbClr val="2887D2"/>
                </a:solidFill>
                <a:latin typeface="Cambria" panose="02040503050406030204" pitchFamily="18" charset="0"/>
                <a:ea typeface="Cambria" panose="02040503050406030204" pitchFamily="18" charset="0"/>
              </a:rPr>
              <a:t>dẫn</a:t>
            </a:r>
            <a:r>
              <a:rPr lang="en-US" sz="3200" b="1" dirty="0">
                <a:solidFill>
                  <a:srgbClr val="2887D2"/>
                </a:solidFill>
                <a:latin typeface="Cambria" panose="02040503050406030204" pitchFamily="18" charset="0"/>
                <a:ea typeface="Cambria" panose="02040503050406030204" pitchFamily="18" charset="0"/>
              </a:rPr>
              <a:t> </a:t>
            </a:r>
            <a:r>
              <a:rPr lang="en-US" sz="3200" b="1" dirty="0" err="1">
                <a:solidFill>
                  <a:srgbClr val="2887D2"/>
                </a:solidFill>
                <a:latin typeface="Cambria" panose="02040503050406030204" pitchFamily="18" charset="0"/>
                <a:ea typeface="Cambria" panose="02040503050406030204" pitchFamily="18" charset="0"/>
              </a:rPr>
              <a:t>điện</a:t>
            </a:r>
            <a:r>
              <a:rPr lang="vi-VN" sz="3200" b="1" dirty="0">
                <a:solidFill>
                  <a:srgbClr val="2887D2"/>
                </a:solidFill>
                <a:latin typeface="Cambria" panose="02040503050406030204" pitchFamily="18" charset="0"/>
                <a:ea typeface="Cambria" panose="02040503050406030204" pitchFamily="18" charset="0"/>
              </a:rPr>
              <a:t> là:</a:t>
            </a:r>
            <a:endParaRPr lang="en-US" sz="32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5C2C243C-DE92-7A93-7AE7-6045DDB39387}"/>
              </a:ext>
            </a:extLst>
          </p:cNvPr>
          <p:cNvSpPr txBox="1"/>
          <p:nvPr/>
        </p:nvSpPr>
        <p:spPr>
          <a:xfrm>
            <a:off x="4401774" y="1530987"/>
            <a:ext cx="7065362" cy="584775"/>
          </a:xfrm>
          <a:prstGeom prst="rect">
            <a:avLst/>
          </a:prstGeom>
          <a:noFill/>
        </p:spPr>
        <p:txBody>
          <a:bodyPr wrap="square" rtlCol="0">
            <a:spAutoFit/>
          </a:bodyPr>
          <a:lstStyle/>
          <a:p>
            <a:pPr algn="ctr"/>
            <a:r>
              <a:rPr lang="vi-VN" sz="3200" dirty="0">
                <a:solidFill>
                  <a:srgbClr val="C00000"/>
                </a:solidFill>
                <a:latin typeface="Cambria" panose="02040503050406030204" pitchFamily="18" charset="0"/>
                <a:ea typeface="Cambria" panose="02040503050406030204" pitchFamily="18" charset="0"/>
              </a:rPr>
              <a:t>Động cơ và dây dẫn điện.</a:t>
            </a:r>
            <a:endParaRPr lang="en-US" sz="3200" dirty="0">
              <a:solidFill>
                <a:srgbClr val="C0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5A1A0FFD-F435-4001-8C38-897F95393F68}"/>
              </a:ext>
            </a:extLst>
          </p:cNvPr>
          <p:cNvSpPr txBox="1"/>
          <p:nvPr/>
        </p:nvSpPr>
        <p:spPr>
          <a:xfrm>
            <a:off x="4308368" y="2172435"/>
            <a:ext cx="7065362" cy="584775"/>
          </a:xfrm>
          <a:prstGeom prst="rect">
            <a:avLst/>
          </a:prstGeom>
          <a:noFill/>
        </p:spPr>
        <p:txBody>
          <a:bodyPr wrap="square" rtlCol="0">
            <a:spAutoFit/>
          </a:bodyPr>
          <a:lstStyle/>
          <a:p>
            <a:pPr algn="just"/>
            <a:r>
              <a:rPr lang="vi-VN" sz="3200" b="1" dirty="0">
                <a:solidFill>
                  <a:srgbClr val="2887D2"/>
                </a:solidFill>
                <a:latin typeface="Cambria" panose="02040503050406030204" pitchFamily="18" charset="0"/>
                <a:ea typeface="Cambria" panose="02040503050406030204" pitchFamily="18" charset="0"/>
              </a:rPr>
              <a:t>- B</a:t>
            </a:r>
            <a:r>
              <a:rPr lang="en-US" sz="3200" b="1" dirty="0">
                <a:solidFill>
                  <a:srgbClr val="2887D2"/>
                </a:solidFill>
                <a:latin typeface="Cambria" panose="02040503050406030204" pitchFamily="18" charset="0"/>
                <a:ea typeface="Cambria" panose="02040503050406030204" pitchFamily="18" charset="0"/>
              </a:rPr>
              <a:t>ộ </a:t>
            </a:r>
            <a:r>
              <a:rPr lang="en-US" sz="3200" b="1" dirty="0" err="1">
                <a:solidFill>
                  <a:srgbClr val="2887D2"/>
                </a:solidFill>
                <a:latin typeface="Cambria" panose="02040503050406030204" pitchFamily="18" charset="0"/>
                <a:ea typeface="Cambria" panose="02040503050406030204" pitchFamily="18" charset="0"/>
              </a:rPr>
              <a:t>phận</a:t>
            </a:r>
            <a:r>
              <a:rPr lang="en-US" sz="3200" b="1" dirty="0">
                <a:solidFill>
                  <a:srgbClr val="2887D2"/>
                </a:solidFill>
                <a:latin typeface="Cambria" panose="02040503050406030204" pitchFamily="18" charset="0"/>
                <a:ea typeface="Cambria" panose="02040503050406030204" pitchFamily="18" charset="0"/>
              </a:rPr>
              <a:t> </a:t>
            </a:r>
            <a:r>
              <a:rPr lang="en-US" sz="3200" b="1" dirty="0" err="1">
                <a:solidFill>
                  <a:srgbClr val="2887D2"/>
                </a:solidFill>
                <a:latin typeface="Cambria" panose="02040503050406030204" pitchFamily="18" charset="0"/>
                <a:ea typeface="Cambria" panose="02040503050406030204" pitchFamily="18" charset="0"/>
              </a:rPr>
              <a:t>làm</a:t>
            </a:r>
            <a:r>
              <a:rPr lang="en-US" sz="3200" b="1" dirty="0">
                <a:solidFill>
                  <a:srgbClr val="2887D2"/>
                </a:solidFill>
                <a:latin typeface="Cambria" panose="02040503050406030204" pitchFamily="18" charset="0"/>
                <a:ea typeface="Cambria" panose="02040503050406030204" pitchFamily="18" charset="0"/>
              </a:rPr>
              <a:t> </a:t>
            </a:r>
            <a:r>
              <a:rPr lang="en-US" sz="3200" b="1" dirty="0" err="1">
                <a:solidFill>
                  <a:srgbClr val="2887D2"/>
                </a:solidFill>
                <a:latin typeface="Cambria" panose="02040503050406030204" pitchFamily="18" charset="0"/>
                <a:ea typeface="Cambria" panose="02040503050406030204" pitchFamily="18" charset="0"/>
              </a:rPr>
              <a:t>bằng</a:t>
            </a:r>
            <a:r>
              <a:rPr lang="en-US" sz="3200" b="1" dirty="0">
                <a:solidFill>
                  <a:srgbClr val="2887D2"/>
                </a:solidFill>
                <a:latin typeface="Cambria" panose="02040503050406030204" pitchFamily="18" charset="0"/>
                <a:ea typeface="Cambria" panose="02040503050406030204" pitchFamily="18" charset="0"/>
              </a:rPr>
              <a:t> </a:t>
            </a:r>
            <a:r>
              <a:rPr lang="en-US" sz="3200" b="1" dirty="0" err="1">
                <a:solidFill>
                  <a:srgbClr val="2887D2"/>
                </a:solidFill>
                <a:latin typeface="Cambria" panose="02040503050406030204" pitchFamily="18" charset="0"/>
                <a:ea typeface="Cambria" panose="02040503050406030204" pitchFamily="18" charset="0"/>
              </a:rPr>
              <a:t>vật</a:t>
            </a:r>
            <a:r>
              <a:rPr lang="en-US" sz="3200" b="1" dirty="0">
                <a:solidFill>
                  <a:srgbClr val="2887D2"/>
                </a:solidFill>
                <a:latin typeface="Cambria" panose="02040503050406030204" pitchFamily="18" charset="0"/>
                <a:ea typeface="Cambria" panose="02040503050406030204" pitchFamily="18" charset="0"/>
              </a:rPr>
              <a:t> </a:t>
            </a:r>
            <a:r>
              <a:rPr lang="vi-VN" sz="3200" b="1" dirty="0">
                <a:solidFill>
                  <a:srgbClr val="2887D2"/>
                </a:solidFill>
                <a:latin typeface="Cambria" panose="02040503050406030204" pitchFamily="18" charset="0"/>
                <a:ea typeface="Cambria" panose="02040503050406030204" pitchFamily="18" charset="0"/>
              </a:rPr>
              <a:t>cách</a:t>
            </a:r>
            <a:r>
              <a:rPr lang="en-US" sz="3200" b="1" dirty="0">
                <a:solidFill>
                  <a:srgbClr val="2887D2"/>
                </a:solidFill>
                <a:latin typeface="Cambria" panose="02040503050406030204" pitchFamily="18" charset="0"/>
                <a:ea typeface="Cambria" panose="02040503050406030204" pitchFamily="18" charset="0"/>
              </a:rPr>
              <a:t> </a:t>
            </a:r>
            <a:r>
              <a:rPr lang="en-US" sz="3200" b="1" dirty="0" err="1">
                <a:solidFill>
                  <a:srgbClr val="2887D2"/>
                </a:solidFill>
                <a:latin typeface="Cambria" panose="02040503050406030204" pitchFamily="18" charset="0"/>
                <a:ea typeface="Cambria" panose="02040503050406030204" pitchFamily="18" charset="0"/>
              </a:rPr>
              <a:t>điện</a:t>
            </a:r>
            <a:r>
              <a:rPr lang="vi-VN" sz="3200" b="1" dirty="0">
                <a:solidFill>
                  <a:srgbClr val="2887D2"/>
                </a:solidFill>
                <a:latin typeface="Cambria" panose="02040503050406030204" pitchFamily="18" charset="0"/>
                <a:ea typeface="Cambria" panose="02040503050406030204" pitchFamily="18" charset="0"/>
              </a:rPr>
              <a:t> là:</a:t>
            </a:r>
            <a:endParaRPr lang="en-US" sz="32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27454F63-4521-9485-E7BC-C680603AFCFD}"/>
              </a:ext>
            </a:extLst>
          </p:cNvPr>
          <p:cNvSpPr txBox="1"/>
          <p:nvPr/>
        </p:nvSpPr>
        <p:spPr>
          <a:xfrm>
            <a:off x="4227892" y="2806370"/>
            <a:ext cx="7346432" cy="1077218"/>
          </a:xfrm>
          <a:prstGeom prst="rect">
            <a:avLst/>
          </a:prstGeom>
          <a:noFill/>
        </p:spPr>
        <p:txBody>
          <a:bodyPr wrap="square" rtlCol="0">
            <a:spAutoFit/>
          </a:bodyPr>
          <a:lstStyle/>
          <a:p>
            <a:pPr algn="just"/>
            <a:r>
              <a:rPr lang="vi-VN" sz="3200" dirty="0">
                <a:solidFill>
                  <a:srgbClr val="C00000"/>
                </a:solidFill>
                <a:latin typeface="Cambria" panose="02040503050406030204" pitchFamily="18" charset="0"/>
                <a:ea typeface="Cambria" panose="02040503050406030204" pitchFamily="18" charset="0"/>
              </a:rPr>
              <a:t>+ Cánh quạt (thường làm bằng nhựa).</a:t>
            </a:r>
          </a:p>
          <a:p>
            <a:pPr algn="just"/>
            <a:r>
              <a:rPr lang="vi-VN" sz="3200" dirty="0">
                <a:solidFill>
                  <a:srgbClr val="C00000"/>
                </a:solidFill>
                <a:latin typeface="Cambria" panose="02040503050406030204" pitchFamily="18" charset="0"/>
                <a:ea typeface="Cambria" panose="02040503050406030204" pitchFamily="18" charset="0"/>
              </a:rPr>
              <a:t>+ Vỏ bọc bên ngoài quạt.</a:t>
            </a:r>
            <a:endParaRPr lang="en-US" sz="3200" dirty="0">
              <a:solidFill>
                <a:srgbClr val="C00000"/>
              </a:solidFill>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C27A6F1B-23DD-4668-2762-7DD96838BEFC}"/>
              </a:ext>
            </a:extLst>
          </p:cNvPr>
          <p:cNvGrpSpPr/>
          <p:nvPr/>
        </p:nvGrpSpPr>
        <p:grpSpPr>
          <a:xfrm>
            <a:off x="3836935" y="4179709"/>
            <a:ext cx="6475153" cy="1383136"/>
            <a:chOff x="3836935" y="4179709"/>
            <a:chExt cx="6475153" cy="1383136"/>
          </a:xfrm>
        </p:grpSpPr>
        <p:sp>
          <p:nvSpPr>
            <p:cNvPr id="11" name="文本框 36">
              <a:extLst>
                <a:ext uri="{FF2B5EF4-FFF2-40B4-BE49-F238E27FC236}">
                  <a16:creationId xmlns:a16="http://schemas.microsoft.com/office/drawing/2014/main" id="{3F779E2E-E1B6-A883-8E67-11BD35312860}"/>
                </a:ext>
              </a:extLst>
            </p:cNvPr>
            <p:cNvSpPr txBox="1"/>
            <p:nvPr>
              <p:custDataLst>
                <p:tags r:id="rId1"/>
              </p:custDataLst>
            </p:nvPr>
          </p:nvSpPr>
          <p:spPr>
            <a:xfrm>
              <a:off x="3836935" y="4179709"/>
              <a:ext cx="6475153" cy="1383136"/>
            </a:xfrm>
            <a:prstGeom prst="roundRect">
              <a:avLst>
                <a:gd name="adj" fmla="val 50000"/>
              </a:avLst>
            </a:prstGeom>
            <a:solidFill>
              <a:srgbClr val="4DA5F4"/>
            </a:solidFill>
            <a:ln w="38100">
              <a:solidFill>
                <a:schemeClr val="bg1"/>
              </a:solidFill>
            </a:ln>
            <a:effectLst/>
          </p:spPr>
          <p:txBody>
            <a:bodyPr wrap="square" rtlCol="0">
              <a:noAutofit/>
              <a:scene3d>
                <a:camera prst="orthographicFront"/>
                <a:lightRig rig="threePt" dir="t"/>
              </a:scene3d>
              <a:sp3d contourW="12700"/>
            </a:bodyPr>
            <a:lstStyle/>
            <a:p>
              <a:pPr marL="0" lvl="1" indent="0" algn="ctr"/>
              <a:endParaRPr lang="zh-CN" altLang="en-US" sz="2000" dirty="0">
                <a:solidFill>
                  <a:schemeClr val="bg1"/>
                </a:solidFill>
                <a:latin typeface="思源黑体 CN Bold" panose="020B0800000000000000" charset="-122"/>
                <a:ea typeface="思源黑体 CN Bold" panose="020B0800000000000000" charset="-122"/>
                <a:sym typeface="+mn-ea"/>
              </a:endParaRPr>
            </a:p>
          </p:txBody>
        </p:sp>
        <p:sp>
          <p:nvSpPr>
            <p:cNvPr id="12" name="TextBox 11">
              <a:extLst>
                <a:ext uri="{FF2B5EF4-FFF2-40B4-BE49-F238E27FC236}">
                  <a16:creationId xmlns:a16="http://schemas.microsoft.com/office/drawing/2014/main" id="{DB31C897-8429-0772-1ECD-AFFB1D5EFC7E}"/>
                </a:ext>
              </a:extLst>
            </p:cNvPr>
            <p:cNvSpPr txBox="1"/>
            <p:nvPr/>
          </p:nvSpPr>
          <p:spPr>
            <a:xfrm>
              <a:off x="4051889" y="4396802"/>
              <a:ext cx="6045243" cy="954107"/>
            </a:xfrm>
            <a:prstGeom prst="rect">
              <a:avLst/>
            </a:prstGeom>
            <a:noFill/>
          </p:spPr>
          <p:txBody>
            <a:bodyPr wrap="square" rtlCol="0">
              <a:spAutoFit/>
            </a:bodyPr>
            <a:lstStyle/>
            <a:p>
              <a:pPr algn="ct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Vì</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sao</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lại</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sử</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dụng</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vật</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dẫn</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điện</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hoặc</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vật</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cách</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điện</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ở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mỗi</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bộ</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phận</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đó</a:t>
              </a:r>
              <a:r>
                <a:rPr lang="en-US" sz="2800" b="1" dirty="0">
                  <a:solidFill>
                    <a:schemeClr val="accent4">
                      <a:lumMod val="20000"/>
                      <a:lumOff val="80000"/>
                    </a:schemeClr>
                  </a:solidFill>
                  <a:latin typeface="Cambria" panose="02040503050406030204" pitchFamily="18" charset="0"/>
                  <a:ea typeface="Cambria" panose="02040503050406030204" pitchFamily="18" charset="0"/>
                </a:rPr>
                <a:t>?</a:t>
              </a:r>
            </a:p>
          </p:txBody>
        </p:sp>
      </p:grpSp>
      <p:grpSp>
        <p:nvGrpSpPr>
          <p:cNvPr id="14" name="Group">
            <a:extLst>
              <a:ext uri="{FF2B5EF4-FFF2-40B4-BE49-F238E27FC236}">
                <a16:creationId xmlns:a16="http://schemas.microsoft.com/office/drawing/2014/main" id="{45E0997B-A116-246F-5EDA-0157C890C163}"/>
              </a:ext>
            </a:extLst>
          </p:cNvPr>
          <p:cNvGrpSpPr/>
          <p:nvPr/>
        </p:nvGrpSpPr>
        <p:grpSpPr>
          <a:xfrm>
            <a:off x="3480619" y="4226168"/>
            <a:ext cx="7266039" cy="2297724"/>
            <a:chOff x="1147156" y="572516"/>
            <a:chExt cx="13400816" cy="410815"/>
          </a:xfrm>
        </p:grpSpPr>
        <p:sp>
          <p:nvSpPr>
            <p:cNvPr id="15" name="Flowchart: Alternate Process 14">
              <a:extLst>
                <a:ext uri="{FF2B5EF4-FFF2-40B4-BE49-F238E27FC236}">
                  <a16:creationId xmlns:a16="http://schemas.microsoft.com/office/drawing/2014/main" id="{2400941D-14BD-9CAB-6AF7-7827A08B205C}"/>
                </a:ext>
              </a:extLst>
            </p:cNvPr>
            <p:cNvSpPr/>
            <p:nvPr/>
          </p:nvSpPr>
          <p:spPr>
            <a:xfrm>
              <a:off x="1147156" y="572516"/>
              <a:ext cx="13400816"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TextBox 15">
              <a:extLst>
                <a:ext uri="{FF2B5EF4-FFF2-40B4-BE49-F238E27FC236}">
                  <a16:creationId xmlns:a16="http://schemas.microsoft.com/office/drawing/2014/main" id="{DAB023FA-6800-AD6D-050D-C1FBB7367A76}"/>
                </a:ext>
              </a:extLst>
            </p:cNvPr>
            <p:cNvSpPr txBox="1"/>
            <p:nvPr/>
          </p:nvSpPr>
          <p:spPr>
            <a:xfrm>
              <a:off x="1294732" y="575145"/>
              <a:ext cx="12988182" cy="401705"/>
            </a:xfrm>
            <a:prstGeom prst="rect">
              <a:avLst/>
            </a:prstGeom>
            <a:noFill/>
          </p:spPr>
          <p:txBody>
            <a:bodyPr wrap="square">
              <a:spAutoFit/>
            </a:bodyPr>
            <a:lstStyle/>
            <a:p>
              <a:pPr algn="just"/>
              <a:r>
                <a:rPr lang="vi-VN" sz="2800" dirty="0">
                  <a:solidFill>
                    <a:srgbClr val="3F3079"/>
                  </a:solidFill>
                  <a:latin typeface="Cambria" panose="02040503050406030204" pitchFamily="18" charset="0"/>
                  <a:ea typeface="Cambria" panose="02040503050406030204" pitchFamily="18" charset="0"/>
                </a:rPr>
                <a:t>- Motor cần phải làm bằng vật dẫn điện để dẫn điện và tạo ra chuyển động quạt.</a:t>
              </a:r>
            </a:p>
            <a:p>
              <a:pPr algn="just"/>
              <a:r>
                <a:rPr lang="vi-VN" sz="2800" dirty="0">
                  <a:solidFill>
                    <a:srgbClr val="3F3079"/>
                  </a:solidFill>
                  <a:latin typeface="Cambria" panose="02040503050406030204" pitchFamily="18" charset="0"/>
                  <a:ea typeface="Cambria" panose="02040503050406030204" pitchFamily="18" charset="0"/>
                </a:rPr>
                <a:t>-  Cánh quạt thường được làm bằng vật cách điện như nhựa để đảm bảo an toàn khi sử dụng và tránh nguy cơ gây chập điện.</a:t>
              </a:r>
              <a:endParaRPr lang="en-US" sz="2800" dirty="0">
                <a:solidFill>
                  <a:srgbClr val="3F3079"/>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523385359"/>
      </p:ext>
    </p:extLst>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nodeType="clickEffect">
                                  <p:stCondLst>
                                    <p:cond delay="0"/>
                                  </p:stCondLst>
                                  <p:childTnLst>
                                    <p:animEffect transition="out" filter="barn(inVertical)">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 raising his hand and holding a pencil and a book&#10;&#10;Description automatically generated">
            <a:extLst>
              <a:ext uri="{FF2B5EF4-FFF2-40B4-BE49-F238E27FC236}">
                <a16:creationId xmlns:a16="http://schemas.microsoft.com/office/drawing/2014/main" id="{866FE92D-70C2-8E4F-48C7-8B9DC12C7D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8463" y="4534189"/>
            <a:ext cx="2253537" cy="2297724"/>
          </a:xfrm>
          <a:prstGeom prst="rect">
            <a:avLst/>
          </a:prstGeom>
        </p:spPr>
      </p:pic>
      <p:pic>
        <p:nvPicPr>
          <p:cNvPr id="4" name="Picture 3">
            <a:extLst>
              <a:ext uri="{FF2B5EF4-FFF2-40B4-BE49-F238E27FC236}">
                <a16:creationId xmlns:a16="http://schemas.microsoft.com/office/drawing/2014/main" id="{D1D79703-143D-2B11-317A-8002E64073AC}"/>
              </a:ext>
            </a:extLst>
          </p:cNvPr>
          <p:cNvPicPr>
            <a:picLocks noChangeAspect="1"/>
          </p:cNvPicPr>
          <p:nvPr/>
        </p:nvPicPr>
        <p:blipFill>
          <a:blip r:embed="rId4"/>
          <a:srcRect l="50319" t="-203" r="-1643" b="50910"/>
          <a:stretch/>
        </p:blipFill>
        <p:spPr>
          <a:xfrm>
            <a:off x="510878" y="855223"/>
            <a:ext cx="3049758" cy="2379590"/>
          </a:xfrm>
          <a:prstGeom prst="rect">
            <a:avLst/>
          </a:prstGeom>
          <a:ln>
            <a:noFill/>
          </a:ln>
          <a:effectLst>
            <a:softEdge rad="112500"/>
          </a:effectLst>
        </p:spPr>
      </p:pic>
      <p:sp>
        <p:nvSpPr>
          <p:cNvPr id="5" name="TextBox 4">
            <a:extLst>
              <a:ext uri="{FF2B5EF4-FFF2-40B4-BE49-F238E27FC236}">
                <a16:creationId xmlns:a16="http://schemas.microsoft.com/office/drawing/2014/main" id="{CA79234D-8EE6-9082-3B17-BA04C09928A6}"/>
              </a:ext>
            </a:extLst>
          </p:cNvPr>
          <p:cNvSpPr txBox="1"/>
          <p:nvPr/>
        </p:nvSpPr>
        <p:spPr>
          <a:xfrm>
            <a:off x="617676" y="3145715"/>
            <a:ext cx="2595538" cy="584775"/>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rPr>
              <a:t>Máy sấy</a:t>
            </a:r>
            <a:endParaRPr lang="en-US" sz="3200" b="1" dirty="0">
              <a:latin typeface="Cambria" panose="02040503050406030204" pitchFamily="18" charset="0"/>
              <a:ea typeface="Cambria" panose="02040503050406030204" pitchFamily="18" charset="0"/>
            </a:endParaRPr>
          </a:p>
        </p:txBody>
      </p:sp>
      <p:sp>
        <p:nvSpPr>
          <p:cNvPr id="6" name="圆角矩形 55">
            <a:extLst>
              <a:ext uri="{FF2B5EF4-FFF2-40B4-BE49-F238E27FC236}">
                <a16:creationId xmlns:a16="http://schemas.microsoft.com/office/drawing/2014/main" id="{4281ABE8-6C18-34FE-4B66-FD402BB9DF7B}"/>
              </a:ext>
            </a:extLst>
          </p:cNvPr>
          <p:cNvSpPr/>
          <p:nvPr/>
        </p:nvSpPr>
        <p:spPr>
          <a:xfrm>
            <a:off x="4120703" y="742423"/>
            <a:ext cx="7346433" cy="2836519"/>
          </a:xfrm>
          <a:prstGeom prst="roundRect">
            <a:avLst>
              <a:gd name="adj" fmla="val 3174"/>
            </a:avLst>
          </a:prstGeom>
          <a:solidFill>
            <a:schemeClr val="bg1"/>
          </a:solidFill>
          <a:ln w="12700" cmpd="sng">
            <a:solidFill>
              <a:srgbClr val="4DA5F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a:extLst>
              <a:ext uri="{FF2B5EF4-FFF2-40B4-BE49-F238E27FC236}">
                <a16:creationId xmlns:a16="http://schemas.microsoft.com/office/drawing/2014/main" id="{7D3E559F-A638-8F35-D61F-FAC97BAE17EC}"/>
              </a:ext>
            </a:extLst>
          </p:cNvPr>
          <p:cNvSpPr txBox="1"/>
          <p:nvPr/>
        </p:nvSpPr>
        <p:spPr>
          <a:xfrm>
            <a:off x="4303454" y="930189"/>
            <a:ext cx="7065362" cy="584775"/>
          </a:xfrm>
          <a:prstGeom prst="rect">
            <a:avLst/>
          </a:prstGeom>
          <a:noFill/>
        </p:spPr>
        <p:txBody>
          <a:bodyPr wrap="square" rtlCol="0">
            <a:spAutoFit/>
          </a:bodyPr>
          <a:lstStyle/>
          <a:p>
            <a:pPr algn="just"/>
            <a:r>
              <a:rPr lang="vi-VN" sz="3200" b="1" dirty="0">
                <a:solidFill>
                  <a:srgbClr val="2887D2"/>
                </a:solidFill>
                <a:latin typeface="Cambria" panose="02040503050406030204" pitchFamily="18" charset="0"/>
                <a:ea typeface="Cambria" panose="02040503050406030204" pitchFamily="18" charset="0"/>
              </a:rPr>
              <a:t>- B</a:t>
            </a:r>
            <a:r>
              <a:rPr lang="en-US" sz="3200" b="1" dirty="0">
                <a:solidFill>
                  <a:srgbClr val="2887D2"/>
                </a:solidFill>
                <a:latin typeface="Cambria" panose="02040503050406030204" pitchFamily="18" charset="0"/>
                <a:ea typeface="Cambria" panose="02040503050406030204" pitchFamily="18" charset="0"/>
              </a:rPr>
              <a:t>ộ </a:t>
            </a:r>
            <a:r>
              <a:rPr lang="en-US" sz="3200" b="1" dirty="0" err="1">
                <a:solidFill>
                  <a:srgbClr val="2887D2"/>
                </a:solidFill>
                <a:latin typeface="Cambria" panose="02040503050406030204" pitchFamily="18" charset="0"/>
                <a:ea typeface="Cambria" panose="02040503050406030204" pitchFamily="18" charset="0"/>
              </a:rPr>
              <a:t>phận</a:t>
            </a:r>
            <a:r>
              <a:rPr lang="en-US" sz="3200" b="1" dirty="0">
                <a:solidFill>
                  <a:srgbClr val="2887D2"/>
                </a:solidFill>
                <a:latin typeface="Cambria" panose="02040503050406030204" pitchFamily="18" charset="0"/>
                <a:ea typeface="Cambria" panose="02040503050406030204" pitchFamily="18" charset="0"/>
              </a:rPr>
              <a:t> </a:t>
            </a:r>
            <a:r>
              <a:rPr lang="en-US" sz="3200" b="1" dirty="0" err="1">
                <a:solidFill>
                  <a:srgbClr val="2887D2"/>
                </a:solidFill>
                <a:latin typeface="Cambria" panose="02040503050406030204" pitchFamily="18" charset="0"/>
                <a:ea typeface="Cambria" panose="02040503050406030204" pitchFamily="18" charset="0"/>
              </a:rPr>
              <a:t>làm</a:t>
            </a:r>
            <a:r>
              <a:rPr lang="en-US" sz="3200" b="1" dirty="0">
                <a:solidFill>
                  <a:srgbClr val="2887D2"/>
                </a:solidFill>
                <a:latin typeface="Cambria" panose="02040503050406030204" pitchFamily="18" charset="0"/>
                <a:ea typeface="Cambria" panose="02040503050406030204" pitchFamily="18" charset="0"/>
              </a:rPr>
              <a:t> </a:t>
            </a:r>
            <a:r>
              <a:rPr lang="en-US" sz="3200" b="1" dirty="0" err="1">
                <a:solidFill>
                  <a:srgbClr val="2887D2"/>
                </a:solidFill>
                <a:latin typeface="Cambria" panose="02040503050406030204" pitchFamily="18" charset="0"/>
                <a:ea typeface="Cambria" panose="02040503050406030204" pitchFamily="18" charset="0"/>
              </a:rPr>
              <a:t>bằng</a:t>
            </a:r>
            <a:r>
              <a:rPr lang="en-US" sz="3200" b="1" dirty="0">
                <a:solidFill>
                  <a:srgbClr val="2887D2"/>
                </a:solidFill>
                <a:latin typeface="Cambria" panose="02040503050406030204" pitchFamily="18" charset="0"/>
                <a:ea typeface="Cambria" panose="02040503050406030204" pitchFamily="18" charset="0"/>
              </a:rPr>
              <a:t> </a:t>
            </a:r>
            <a:r>
              <a:rPr lang="en-US" sz="3200" b="1" dirty="0" err="1">
                <a:solidFill>
                  <a:srgbClr val="2887D2"/>
                </a:solidFill>
                <a:latin typeface="Cambria" panose="02040503050406030204" pitchFamily="18" charset="0"/>
                <a:ea typeface="Cambria" panose="02040503050406030204" pitchFamily="18" charset="0"/>
              </a:rPr>
              <a:t>vật</a:t>
            </a:r>
            <a:r>
              <a:rPr lang="en-US" sz="3200" b="1" dirty="0">
                <a:solidFill>
                  <a:srgbClr val="2887D2"/>
                </a:solidFill>
                <a:latin typeface="Cambria" panose="02040503050406030204" pitchFamily="18" charset="0"/>
                <a:ea typeface="Cambria" panose="02040503050406030204" pitchFamily="18" charset="0"/>
              </a:rPr>
              <a:t> </a:t>
            </a:r>
            <a:r>
              <a:rPr lang="en-US" sz="3200" b="1" dirty="0" err="1">
                <a:solidFill>
                  <a:srgbClr val="2887D2"/>
                </a:solidFill>
                <a:latin typeface="Cambria" panose="02040503050406030204" pitchFamily="18" charset="0"/>
                <a:ea typeface="Cambria" panose="02040503050406030204" pitchFamily="18" charset="0"/>
              </a:rPr>
              <a:t>dẫn</a:t>
            </a:r>
            <a:r>
              <a:rPr lang="en-US" sz="3200" b="1" dirty="0">
                <a:solidFill>
                  <a:srgbClr val="2887D2"/>
                </a:solidFill>
                <a:latin typeface="Cambria" panose="02040503050406030204" pitchFamily="18" charset="0"/>
                <a:ea typeface="Cambria" panose="02040503050406030204" pitchFamily="18" charset="0"/>
              </a:rPr>
              <a:t> </a:t>
            </a:r>
            <a:r>
              <a:rPr lang="en-US" sz="3200" b="1" dirty="0" err="1">
                <a:solidFill>
                  <a:srgbClr val="2887D2"/>
                </a:solidFill>
                <a:latin typeface="Cambria" panose="02040503050406030204" pitchFamily="18" charset="0"/>
                <a:ea typeface="Cambria" panose="02040503050406030204" pitchFamily="18" charset="0"/>
              </a:rPr>
              <a:t>điện</a:t>
            </a:r>
            <a:r>
              <a:rPr lang="vi-VN" sz="3200" b="1" dirty="0">
                <a:solidFill>
                  <a:srgbClr val="2887D2"/>
                </a:solidFill>
                <a:latin typeface="Cambria" panose="02040503050406030204" pitchFamily="18" charset="0"/>
                <a:ea typeface="Cambria" panose="02040503050406030204" pitchFamily="18" charset="0"/>
              </a:rPr>
              <a:t> là:</a:t>
            </a:r>
            <a:endParaRPr lang="en-US" sz="32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5C2C243C-DE92-7A93-7AE7-6045DDB39387}"/>
              </a:ext>
            </a:extLst>
          </p:cNvPr>
          <p:cNvSpPr txBox="1"/>
          <p:nvPr/>
        </p:nvSpPr>
        <p:spPr>
          <a:xfrm>
            <a:off x="4401774" y="1530987"/>
            <a:ext cx="7065362" cy="584775"/>
          </a:xfrm>
          <a:prstGeom prst="rect">
            <a:avLst/>
          </a:prstGeom>
          <a:noFill/>
        </p:spPr>
        <p:txBody>
          <a:bodyPr wrap="square" rtlCol="0">
            <a:spAutoFit/>
          </a:bodyPr>
          <a:lstStyle/>
          <a:p>
            <a:pPr algn="ctr"/>
            <a:r>
              <a:rPr lang="vi-VN" sz="3200" dirty="0">
                <a:solidFill>
                  <a:srgbClr val="C00000"/>
                </a:solidFill>
                <a:latin typeface="Cambria" panose="02040503050406030204" pitchFamily="18" charset="0"/>
                <a:ea typeface="Cambria" panose="02040503050406030204" pitchFamily="18" charset="0"/>
              </a:rPr>
              <a:t>Bộ sưởi, động cơ và dây dẫn điện.</a:t>
            </a:r>
            <a:endParaRPr lang="en-US" sz="3200" dirty="0">
              <a:solidFill>
                <a:srgbClr val="C0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5A1A0FFD-F435-4001-8C38-897F95393F68}"/>
              </a:ext>
            </a:extLst>
          </p:cNvPr>
          <p:cNvSpPr txBox="1"/>
          <p:nvPr/>
        </p:nvSpPr>
        <p:spPr>
          <a:xfrm>
            <a:off x="4308368" y="2172435"/>
            <a:ext cx="7065362" cy="584775"/>
          </a:xfrm>
          <a:prstGeom prst="rect">
            <a:avLst/>
          </a:prstGeom>
          <a:noFill/>
        </p:spPr>
        <p:txBody>
          <a:bodyPr wrap="square" rtlCol="0">
            <a:spAutoFit/>
          </a:bodyPr>
          <a:lstStyle/>
          <a:p>
            <a:pPr algn="just"/>
            <a:r>
              <a:rPr lang="vi-VN" sz="3200" b="1" dirty="0">
                <a:solidFill>
                  <a:srgbClr val="2887D2"/>
                </a:solidFill>
                <a:latin typeface="Cambria" panose="02040503050406030204" pitchFamily="18" charset="0"/>
                <a:ea typeface="Cambria" panose="02040503050406030204" pitchFamily="18" charset="0"/>
              </a:rPr>
              <a:t>- B</a:t>
            </a:r>
            <a:r>
              <a:rPr lang="en-US" sz="3200" b="1" dirty="0">
                <a:solidFill>
                  <a:srgbClr val="2887D2"/>
                </a:solidFill>
                <a:latin typeface="Cambria" panose="02040503050406030204" pitchFamily="18" charset="0"/>
                <a:ea typeface="Cambria" panose="02040503050406030204" pitchFamily="18" charset="0"/>
              </a:rPr>
              <a:t>ộ </a:t>
            </a:r>
            <a:r>
              <a:rPr lang="en-US" sz="3200" b="1" dirty="0" err="1">
                <a:solidFill>
                  <a:srgbClr val="2887D2"/>
                </a:solidFill>
                <a:latin typeface="Cambria" panose="02040503050406030204" pitchFamily="18" charset="0"/>
                <a:ea typeface="Cambria" panose="02040503050406030204" pitchFamily="18" charset="0"/>
              </a:rPr>
              <a:t>phận</a:t>
            </a:r>
            <a:r>
              <a:rPr lang="en-US" sz="3200" b="1" dirty="0">
                <a:solidFill>
                  <a:srgbClr val="2887D2"/>
                </a:solidFill>
                <a:latin typeface="Cambria" panose="02040503050406030204" pitchFamily="18" charset="0"/>
                <a:ea typeface="Cambria" panose="02040503050406030204" pitchFamily="18" charset="0"/>
              </a:rPr>
              <a:t> </a:t>
            </a:r>
            <a:r>
              <a:rPr lang="en-US" sz="3200" b="1" dirty="0" err="1">
                <a:solidFill>
                  <a:srgbClr val="2887D2"/>
                </a:solidFill>
                <a:latin typeface="Cambria" panose="02040503050406030204" pitchFamily="18" charset="0"/>
                <a:ea typeface="Cambria" panose="02040503050406030204" pitchFamily="18" charset="0"/>
              </a:rPr>
              <a:t>làm</a:t>
            </a:r>
            <a:r>
              <a:rPr lang="en-US" sz="3200" b="1" dirty="0">
                <a:solidFill>
                  <a:srgbClr val="2887D2"/>
                </a:solidFill>
                <a:latin typeface="Cambria" panose="02040503050406030204" pitchFamily="18" charset="0"/>
                <a:ea typeface="Cambria" panose="02040503050406030204" pitchFamily="18" charset="0"/>
              </a:rPr>
              <a:t> </a:t>
            </a:r>
            <a:r>
              <a:rPr lang="en-US" sz="3200" b="1" dirty="0" err="1">
                <a:solidFill>
                  <a:srgbClr val="2887D2"/>
                </a:solidFill>
                <a:latin typeface="Cambria" panose="02040503050406030204" pitchFamily="18" charset="0"/>
                <a:ea typeface="Cambria" panose="02040503050406030204" pitchFamily="18" charset="0"/>
              </a:rPr>
              <a:t>bằng</a:t>
            </a:r>
            <a:r>
              <a:rPr lang="en-US" sz="3200" b="1" dirty="0">
                <a:solidFill>
                  <a:srgbClr val="2887D2"/>
                </a:solidFill>
                <a:latin typeface="Cambria" panose="02040503050406030204" pitchFamily="18" charset="0"/>
                <a:ea typeface="Cambria" panose="02040503050406030204" pitchFamily="18" charset="0"/>
              </a:rPr>
              <a:t> </a:t>
            </a:r>
            <a:r>
              <a:rPr lang="en-US" sz="3200" b="1" dirty="0" err="1">
                <a:solidFill>
                  <a:srgbClr val="2887D2"/>
                </a:solidFill>
                <a:latin typeface="Cambria" panose="02040503050406030204" pitchFamily="18" charset="0"/>
                <a:ea typeface="Cambria" panose="02040503050406030204" pitchFamily="18" charset="0"/>
              </a:rPr>
              <a:t>vật</a:t>
            </a:r>
            <a:r>
              <a:rPr lang="en-US" sz="3200" b="1" dirty="0">
                <a:solidFill>
                  <a:srgbClr val="2887D2"/>
                </a:solidFill>
                <a:latin typeface="Cambria" panose="02040503050406030204" pitchFamily="18" charset="0"/>
                <a:ea typeface="Cambria" panose="02040503050406030204" pitchFamily="18" charset="0"/>
              </a:rPr>
              <a:t> </a:t>
            </a:r>
            <a:r>
              <a:rPr lang="vi-VN" sz="3200" b="1" dirty="0">
                <a:solidFill>
                  <a:srgbClr val="2887D2"/>
                </a:solidFill>
                <a:latin typeface="Cambria" panose="02040503050406030204" pitchFamily="18" charset="0"/>
                <a:ea typeface="Cambria" panose="02040503050406030204" pitchFamily="18" charset="0"/>
              </a:rPr>
              <a:t>cách</a:t>
            </a:r>
            <a:r>
              <a:rPr lang="en-US" sz="3200" b="1" dirty="0">
                <a:solidFill>
                  <a:srgbClr val="2887D2"/>
                </a:solidFill>
                <a:latin typeface="Cambria" panose="02040503050406030204" pitchFamily="18" charset="0"/>
                <a:ea typeface="Cambria" panose="02040503050406030204" pitchFamily="18" charset="0"/>
              </a:rPr>
              <a:t> </a:t>
            </a:r>
            <a:r>
              <a:rPr lang="en-US" sz="3200" b="1" dirty="0" err="1">
                <a:solidFill>
                  <a:srgbClr val="2887D2"/>
                </a:solidFill>
                <a:latin typeface="Cambria" panose="02040503050406030204" pitchFamily="18" charset="0"/>
                <a:ea typeface="Cambria" panose="02040503050406030204" pitchFamily="18" charset="0"/>
              </a:rPr>
              <a:t>điện</a:t>
            </a:r>
            <a:r>
              <a:rPr lang="vi-VN" sz="3200" b="1" dirty="0">
                <a:solidFill>
                  <a:srgbClr val="2887D2"/>
                </a:solidFill>
                <a:latin typeface="Cambria" panose="02040503050406030204" pitchFamily="18" charset="0"/>
                <a:ea typeface="Cambria" panose="02040503050406030204" pitchFamily="18" charset="0"/>
              </a:rPr>
              <a:t> là:</a:t>
            </a:r>
            <a:endParaRPr lang="en-US" sz="32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27454F63-4521-9485-E7BC-C680603AFCFD}"/>
              </a:ext>
            </a:extLst>
          </p:cNvPr>
          <p:cNvSpPr txBox="1"/>
          <p:nvPr/>
        </p:nvSpPr>
        <p:spPr>
          <a:xfrm>
            <a:off x="4227892" y="2806370"/>
            <a:ext cx="7346432" cy="584775"/>
          </a:xfrm>
          <a:prstGeom prst="rect">
            <a:avLst/>
          </a:prstGeom>
          <a:noFill/>
        </p:spPr>
        <p:txBody>
          <a:bodyPr wrap="square" rtlCol="0">
            <a:spAutoFit/>
          </a:bodyPr>
          <a:lstStyle/>
          <a:p>
            <a:pPr algn="ctr"/>
            <a:r>
              <a:rPr lang="vi-VN" sz="3200" dirty="0">
                <a:solidFill>
                  <a:srgbClr val="C00000"/>
                </a:solidFill>
                <a:latin typeface="Cambria" panose="02040503050406030204" pitchFamily="18" charset="0"/>
                <a:ea typeface="Cambria" panose="02040503050406030204" pitchFamily="18" charset="0"/>
              </a:rPr>
              <a:t>Vỏ ngoài máy (thường làm bằng nhựa).</a:t>
            </a:r>
          </a:p>
        </p:txBody>
      </p:sp>
      <p:grpSp>
        <p:nvGrpSpPr>
          <p:cNvPr id="13" name="Group 12">
            <a:extLst>
              <a:ext uri="{FF2B5EF4-FFF2-40B4-BE49-F238E27FC236}">
                <a16:creationId xmlns:a16="http://schemas.microsoft.com/office/drawing/2014/main" id="{C27A6F1B-23DD-4668-2762-7DD96838BEFC}"/>
              </a:ext>
            </a:extLst>
          </p:cNvPr>
          <p:cNvGrpSpPr/>
          <p:nvPr/>
        </p:nvGrpSpPr>
        <p:grpSpPr>
          <a:xfrm>
            <a:off x="2181976" y="3766708"/>
            <a:ext cx="6475153" cy="1383136"/>
            <a:chOff x="3836935" y="4179709"/>
            <a:chExt cx="6475153" cy="1383136"/>
          </a:xfrm>
        </p:grpSpPr>
        <p:sp>
          <p:nvSpPr>
            <p:cNvPr id="11" name="文本框 36">
              <a:extLst>
                <a:ext uri="{FF2B5EF4-FFF2-40B4-BE49-F238E27FC236}">
                  <a16:creationId xmlns:a16="http://schemas.microsoft.com/office/drawing/2014/main" id="{3F779E2E-E1B6-A883-8E67-11BD35312860}"/>
                </a:ext>
              </a:extLst>
            </p:cNvPr>
            <p:cNvSpPr txBox="1"/>
            <p:nvPr>
              <p:custDataLst>
                <p:tags r:id="rId1"/>
              </p:custDataLst>
            </p:nvPr>
          </p:nvSpPr>
          <p:spPr>
            <a:xfrm>
              <a:off x="3836935" y="4179709"/>
              <a:ext cx="6475153" cy="1383136"/>
            </a:xfrm>
            <a:prstGeom prst="roundRect">
              <a:avLst>
                <a:gd name="adj" fmla="val 50000"/>
              </a:avLst>
            </a:prstGeom>
            <a:solidFill>
              <a:srgbClr val="4DA5F4"/>
            </a:solidFill>
            <a:ln w="38100">
              <a:solidFill>
                <a:schemeClr val="bg1"/>
              </a:solidFill>
            </a:ln>
            <a:effectLst/>
          </p:spPr>
          <p:txBody>
            <a:bodyPr wrap="square" rtlCol="0">
              <a:noAutofit/>
              <a:scene3d>
                <a:camera prst="orthographicFront"/>
                <a:lightRig rig="threePt" dir="t"/>
              </a:scene3d>
              <a:sp3d contourW="12700"/>
            </a:bodyPr>
            <a:lstStyle/>
            <a:p>
              <a:pPr marL="0" lvl="1" indent="0" algn="ctr"/>
              <a:endParaRPr lang="zh-CN" altLang="en-US" sz="2000" dirty="0">
                <a:solidFill>
                  <a:schemeClr val="bg1"/>
                </a:solidFill>
                <a:latin typeface="思源黑体 CN Bold" panose="020B0800000000000000" charset="-122"/>
                <a:ea typeface="思源黑体 CN Bold" panose="020B0800000000000000" charset="-122"/>
                <a:sym typeface="+mn-ea"/>
              </a:endParaRPr>
            </a:p>
          </p:txBody>
        </p:sp>
        <p:sp>
          <p:nvSpPr>
            <p:cNvPr id="12" name="TextBox 11">
              <a:extLst>
                <a:ext uri="{FF2B5EF4-FFF2-40B4-BE49-F238E27FC236}">
                  <a16:creationId xmlns:a16="http://schemas.microsoft.com/office/drawing/2014/main" id="{DB31C897-8429-0772-1ECD-AFFB1D5EFC7E}"/>
                </a:ext>
              </a:extLst>
            </p:cNvPr>
            <p:cNvSpPr txBox="1"/>
            <p:nvPr/>
          </p:nvSpPr>
          <p:spPr>
            <a:xfrm>
              <a:off x="4051889" y="4396802"/>
              <a:ext cx="6045243" cy="954107"/>
            </a:xfrm>
            <a:prstGeom prst="rect">
              <a:avLst/>
            </a:prstGeom>
            <a:noFill/>
          </p:spPr>
          <p:txBody>
            <a:bodyPr wrap="square" rtlCol="0">
              <a:spAutoFit/>
            </a:bodyPr>
            <a:lstStyle/>
            <a:p>
              <a:pPr algn="ct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Vì</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sao</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lại</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sử</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dụng</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vật</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dẫn</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điện</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hoặc</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vật</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cách</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điện</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ở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mỗi</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bộ</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phận</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đó</a:t>
              </a:r>
              <a:r>
                <a:rPr lang="en-US" sz="2800" b="1" dirty="0">
                  <a:solidFill>
                    <a:schemeClr val="accent4">
                      <a:lumMod val="20000"/>
                      <a:lumOff val="80000"/>
                    </a:schemeClr>
                  </a:solidFill>
                  <a:latin typeface="Cambria" panose="02040503050406030204" pitchFamily="18" charset="0"/>
                  <a:ea typeface="Cambria" panose="02040503050406030204" pitchFamily="18" charset="0"/>
                </a:rPr>
                <a:t>?</a:t>
              </a:r>
            </a:p>
          </p:txBody>
        </p:sp>
      </p:grpSp>
      <p:grpSp>
        <p:nvGrpSpPr>
          <p:cNvPr id="14" name="Group">
            <a:extLst>
              <a:ext uri="{FF2B5EF4-FFF2-40B4-BE49-F238E27FC236}">
                <a16:creationId xmlns:a16="http://schemas.microsoft.com/office/drawing/2014/main" id="{45E0997B-A116-246F-5EDA-0157C890C163}"/>
              </a:ext>
            </a:extLst>
          </p:cNvPr>
          <p:cNvGrpSpPr/>
          <p:nvPr/>
        </p:nvGrpSpPr>
        <p:grpSpPr>
          <a:xfrm>
            <a:off x="835742" y="3834707"/>
            <a:ext cx="8770374" cy="2297724"/>
            <a:chOff x="1147156" y="572516"/>
            <a:chExt cx="13400816" cy="410815"/>
          </a:xfrm>
        </p:grpSpPr>
        <p:sp>
          <p:nvSpPr>
            <p:cNvPr id="15" name="Flowchart: Alternate Process 14">
              <a:extLst>
                <a:ext uri="{FF2B5EF4-FFF2-40B4-BE49-F238E27FC236}">
                  <a16:creationId xmlns:a16="http://schemas.microsoft.com/office/drawing/2014/main" id="{2400941D-14BD-9CAB-6AF7-7827A08B205C}"/>
                </a:ext>
              </a:extLst>
            </p:cNvPr>
            <p:cNvSpPr/>
            <p:nvPr/>
          </p:nvSpPr>
          <p:spPr>
            <a:xfrm>
              <a:off x="1147156" y="572516"/>
              <a:ext cx="13400816"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TextBox 15">
              <a:extLst>
                <a:ext uri="{FF2B5EF4-FFF2-40B4-BE49-F238E27FC236}">
                  <a16:creationId xmlns:a16="http://schemas.microsoft.com/office/drawing/2014/main" id="{DAB023FA-6800-AD6D-050D-C1FBB7367A76}"/>
                </a:ext>
              </a:extLst>
            </p:cNvPr>
            <p:cNvSpPr txBox="1"/>
            <p:nvPr/>
          </p:nvSpPr>
          <p:spPr>
            <a:xfrm>
              <a:off x="1294731" y="575145"/>
              <a:ext cx="12988182" cy="401705"/>
            </a:xfrm>
            <a:prstGeom prst="rect">
              <a:avLst/>
            </a:prstGeom>
            <a:noFill/>
          </p:spPr>
          <p:txBody>
            <a:bodyPr wrap="square">
              <a:spAutoFit/>
            </a:bodyPr>
            <a:lstStyle/>
            <a:p>
              <a:pPr algn="just"/>
              <a:r>
                <a:rPr lang="vi-VN" sz="2800" dirty="0">
                  <a:solidFill>
                    <a:srgbClr val="3F3079"/>
                  </a:solidFill>
                  <a:latin typeface="Cambria" panose="02040503050406030204" pitchFamily="18" charset="0"/>
                  <a:ea typeface="Cambria" panose="02040503050406030204" pitchFamily="18" charset="0"/>
                </a:rPr>
                <a:t>- Bộ sưởi, động cơ cần phải làm bằng vật dẫn điện để tạo ra nhiệt và chuyển động trong quá trình sấy.</a:t>
              </a:r>
            </a:p>
            <a:p>
              <a:pPr algn="just"/>
              <a:r>
                <a:rPr lang="vi-VN" sz="2800" dirty="0">
                  <a:solidFill>
                    <a:srgbClr val="3F3079"/>
                  </a:solidFill>
                  <a:latin typeface="Cambria" panose="02040503050406030204" pitchFamily="18" charset="0"/>
                  <a:ea typeface="Cambria" panose="02040503050406030204" pitchFamily="18" charset="0"/>
                </a:rPr>
                <a:t>- Vỏ ngoài máy thường được làm bằng vật cách điện như nhựa để cách nhiệt và đảm bảo an toàn khi sử dụng.</a:t>
              </a:r>
              <a:endParaRPr lang="en-US" sz="2800" dirty="0">
                <a:solidFill>
                  <a:srgbClr val="3F3079"/>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16336371"/>
      </p:ext>
    </p:extLst>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nodeType="clickEffect">
                                  <p:stCondLst>
                                    <p:cond delay="0"/>
                                  </p:stCondLst>
                                  <p:childTnLst>
                                    <p:animEffect transition="out" filter="barn(inVertical)">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 raising his hand and holding a pencil and a book&#10;&#10;Description automatically generated">
            <a:extLst>
              <a:ext uri="{FF2B5EF4-FFF2-40B4-BE49-F238E27FC236}">
                <a16:creationId xmlns:a16="http://schemas.microsoft.com/office/drawing/2014/main" id="{866FE92D-70C2-8E4F-48C7-8B9DC12C7D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8463" y="4534189"/>
            <a:ext cx="2253537" cy="2297724"/>
          </a:xfrm>
          <a:prstGeom prst="rect">
            <a:avLst/>
          </a:prstGeom>
        </p:spPr>
      </p:pic>
      <p:pic>
        <p:nvPicPr>
          <p:cNvPr id="4" name="Picture 3">
            <a:extLst>
              <a:ext uri="{FF2B5EF4-FFF2-40B4-BE49-F238E27FC236}">
                <a16:creationId xmlns:a16="http://schemas.microsoft.com/office/drawing/2014/main" id="{D1D79703-143D-2B11-317A-8002E64073AC}"/>
              </a:ext>
            </a:extLst>
          </p:cNvPr>
          <p:cNvPicPr>
            <a:picLocks noChangeAspect="1"/>
          </p:cNvPicPr>
          <p:nvPr/>
        </p:nvPicPr>
        <p:blipFill>
          <a:blip r:embed="rId4"/>
          <a:srcRect l="49724" t="46685" r="-1048" b="4022"/>
          <a:stretch/>
        </p:blipFill>
        <p:spPr>
          <a:xfrm>
            <a:off x="617201" y="766125"/>
            <a:ext cx="3049758" cy="2379590"/>
          </a:xfrm>
          <a:prstGeom prst="rect">
            <a:avLst/>
          </a:prstGeom>
          <a:ln>
            <a:noFill/>
          </a:ln>
          <a:effectLst>
            <a:softEdge rad="112500"/>
          </a:effectLst>
        </p:spPr>
      </p:pic>
      <p:sp>
        <p:nvSpPr>
          <p:cNvPr id="5" name="TextBox 4">
            <a:extLst>
              <a:ext uri="{FF2B5EF4-FFF2-40B4-BE49-F238E27FC236}">
                <a16:creationId xmlns:a16="http://schemas.microsoft.com/office/drawing/2014/main" id="{CA79234D-8EE6-9082-3B17-BA04C09928A6}"/>
              </a:ext>
            </a:extLst>
          </p:cNvPr>
          <p:cNvSpPr txBox="1"/>
          <p:nvPr/>
        </p:nvSpPr>
        <p:spPr>
          <a:xfrm>
            <a:off x="617676" y="3145715"/>
            <a:ext cx="2595538" cy="584775"/>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rPr>
              <a:t>Bàn là</a:t>
            </a:r>
            <a:endParaRPr lang="en-US" sz="3200" b="1" dirty="0">
              <a:latin typeface="Cambria" panose="02040503050406030204" pitchFamily="18" charset="0"/>
              <a:ea typeface="Cambria" panose="02040503050406030204" pitchFamily="18" charset="0"/>
            </a:endParaRPr>
          </a:p>
        </p:txBody>
      </p:sp>
      <p:sp>
        <p:nvSpPr>
          <p:cNvPr id="6" name="圆角矩形 55">
            <a:extLst>
              <a:ext uri="{FF2B5EF4-FFF2-40B4-BE49-F238E27FC236}">
                <a16:creationId xmlns:a16="http://schemas.microsoft.com/office/drawing/2014/main" id="{4281ABE8-6C18-34FE-4B66-FD402BB9DF7B}"/>
              </a:ext>
            </a:extLst>
          </p:cNvPr>
          <p:cNvSpPr/>
          <p:nvPr/>
        </p:nvSpPr>
        <p:spPr>
          <a:xfrm>
            <a:off x="4120703" y="742423"/>
            <a:ext cx="7346433" cy="2836519"/>
          </a:xfrm>
          <a:prstGeom prst="roundRect">
            <a:avLst>
              <a:gd name="adj" fmla="val 3174"/>
            </a:avLst>
          </a:prstGeom>
          <a:solidFill>
            <a:schemeClr val="bg1"/>
          </a:solidFill>
          <a:ln w="12700" cmpd="sng">
            <a:solidFill>
              <a:srgbClr val="4DA5F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a:extLst>
              <a:ext uri="{FF2B5EF4-FFF2-40B4-BE49-F238E27FC236}">
                <a16:creationId xmlns:a16="http://schemas.microsoft.com/office/drawing/2014/main" id="{7D3E559F-A638-8F35-D61F-FAC97BAE17EC}"/>
              </a:ext>
            </a:extLst>
          </p:cNvPr>
          <p:cNvSpPr txBox="1"/>
          <p:nvPr/>
        </p:nvSpPr>
        <p:spPr>
          <a:xfrm>
            <a:off x="4303454" y="930189"/>
            <a:ext cx="7065362" cy="584775"/>
          </a:xfrm>
          <a:prstGeom prst="rect">
            <a:avLst/>
          </a:prstGeom>
          <a:noFill/>
        </p:spPr>
        <p:txBody>
          <a:bodyPr wrap="square" rtlCol="0">
            <a:spAutoFit/>
          </a:bodyPr>
          <a:lstStyle/>
          <a:p>
            <a:pPr algn="just"/>
            <a:r>
              <a:rPr lang="vi-VN" sz="3200" b="1" dirty="0">
                <a:solidFill>
                  <a:srgbClr val="2887D2"/>
                </a:solidFill>
                <a:latin typeface="Cambria" panose="02040503050406030204" pitchFamily="18" charset="0"/>
                <a:ea typeface="Cambria" panose="02040503050406030204" pitchFamily="18" charset="0"/>
              </a:rPr>
              <a:t>- B</a:t>
            </a:r>
            <a:r>
              <a:rPr lang="en-US" sz="3200" b="1" dirty="0">
                <a:solidFill>
                  <a:srgbClr val="2887D2"/>
                </a:solidFill>
                <a:latin typeface="Cambria" panose="02040503050406030204" pitchFamily="18" charset="0"/>
                <a:ea typeface="Cambria" panose="02040503050406030204" pitchFamily="18" charset="0"/>
              </a:rPr>
              <a:t>ộ </a:t>
            </a:r>
            <a:r>
              <a:rPr lang="en-US" sz="3200" b="1" dirty="0" err="1">
                <a:solidFill>
                  <a:srgbClr val="2887D2"/>
                </a:solidFill>
                <a:latin typeface="Cambria" panose="02040503050406030204" pitchFamily="18" charset="0"/>
                <a:ea typeface="Cambria" panose="02040503050406030204" pitchFamily="18" charset="0"/>
              </a:rPr>
              <a:t>phận</a:t>
            </a:r>
            <a:r>
              <a:rPr lang="en-US" sz="3200" b="1" dirty="0">
                <a:solidFill>
                  <a:srgbClr val="2887D2"/>
                </a:solidFill>
                <a:latin typeface="Cambria" panose="02040503050406030204" pitchFamily="18" charset="0"/>
                <a:ea typeface="Cambria" panose="02040503050406030204" pitchFamily="18" charset="0"/>
              </a:rPr>
              <a:t> </a:t>
            </a:r>
            <a:r>
              <a:rPr lang="en-US" sz="3200" b="1" dirty="0" err="1">
                <a:solidFill>
                  <a:srgbClr val="2887D2"/>
                </a:solidFill>
                <a:latin typeface="Cambria" panose="02040503050406030204" pitchFamily="18" charset="0"/>
                <a:ea typeface="Cambria" panose="02040503050406030204" pitchFamily="18" charset="0"/>
              </a:rPr>
              <a:t>làm</a:t>
            </a:r>
            <a:r>
              <a:rPr lang="en-US" sz="3200" b="1" dirty="0">
                <a:solidFill>
                  <a:srgbClr val="2887D2"/>
                </a:solidFill>
                <a:latin typeface="Cambria" panose="02040503050406030204" pitchFamily="18" charset="0"/>
                <a:ea typeface="Cambria" panose="02040503050406030204" pitchFamily="18" charset="0"/>
              </a:rPr>
              <a:t> </a:t>
            </a:r>
            <a:r>
              <a:rPr lang="en-US" sz="3200" b="1" dirty="0" err="1">
                <a:solidFill>
                  <a:srgbClr val="2887D2"/>
                </a:solidFill>
                <a:latin typeface="Cambria" panose="02040503050406030204" pitchFamily="18" charset="0"/>
                <a:ea typeface="Cambria" panose="02040503050406030204" pitchFamily="18" charset="0"/>
              </a:rPr>
              <a:t>bằng</a:t>
            </a:r>
            <a:r>
              <a:rPr lang="en-US" sz="3200" b="1" dirty="0">
                <a:solidFill>
                  <a:srgbClr val="2887D2"/>
                </a:solidFill>
                <a:latin typeface="Cambria" panose="02040503050406030204" pitchFamily="18" charset="0"/>
                <a:ea typeface="Cambria" panose="02040503050406030204" pitchFamily="18" charset="0"/>
              </a:rPr>
              <a:t> </a:t>
            </a:r>
            <a:r>
              <a:rPr lang="en-US" sz="3200" b="1" dirty="0" err="1">
                <a:solidFill>
                  <a:srgbClr val="2887D2"/>
                </a:solidFill>
                <a:latin typeface="Cambria" panose="02040503050406030204" pitchFamily="18" charset="0"/>
                <a:ea typeface="Cambria" panose="02040503050406030204" pitchFamily="18" charset="0"/>
              </a:rPr>
              <a:t>vật</a:t>
            </a:r>
            <a:r>
              <a:rPr lang="en-US" sz="3200" b="1" dirty="0">
                <a:solidFill>
                  <a:srgbClr val="2887D2"/>
                </a:solidFill>
                <a:latin typeface="Cambria" panose="02040503050406030204" pitchFamily="18" charset="0"/>
                <a:ea typeface="Cambria" panose="02040503050406030204" pitchFamily="18" charset="0"/>
              </a:rPr>
              <a:t> </a:t>
            </a:r>
            <a:r>
              <a:rPr lang="en-US" sz="3200" b="1" dirty="0" err="1">
                <a:solidFill>
                  <a:srgbClr val="2887D2"/>
                </a:solidFill>
                <a:latin typeface="Cambria" panose="02040503050406030204" pitchFamily="18" charset="0"/>
                <a:ea typeface="Cambria" panose="02040503050406030204" pitchFamily="18" charset="0"/>
              </a:rPr>
              <a:t>dẫn</a:t>
            </a:r>
            <a:r>
              <a:rPr lang="en-US" sz="3200" b="1" dirty="0">
                <a:solidFill>
                  <a:srgbClr val="2887D2"/>
                </a:solidFill>
                <a:latin typeface="Cambria" panose="02040503050406030204" pitchFamily="18" charset="0"/>
                <a:ea typeface="Cambria" panose="02040503050406030204" pitchFamily="18" charset="0"/>
              </a:rPr>
              <a:t> </a:t>
            </a:r>
            <a:r>
              <a:rPr lang="en-US" sz="3200" b="1" dirty="0" err="1">
                <a:solidFill>
                  <a:srgbClr val="2887D2"/>
                </a:solidFill>
                <a:latin typeface="Cambria" panose="02040503050406030204" pitchFamily="18" charset="0"/>
                <a:ea typeface="Cambria" panose="02040503050406030204" pitchFamily="18" charset="0"/>
              </a:rPr>
              <a:t>điện</a:t>
            </a:r>
            <a:r>
              <a:rPr lang="vi-VN" sz="3200" b="1" dirty="0">
                <a:solidFill>
                  <a:srgbClr val="2887D2"/>
                </a:solidFill>
                <a:latin typeface="Cambria" panose="02040503050406030204" pitchFamily="18" charset="0"/>
                <a:ea typeface="Cambria" panose="02040503050406030204" pitchFamily="18" charset="0"/>
              </a:rPr>
              <a:t> là:</a:t>
            </a:r>
            <a:endParaRPr lang="en-US" sz="32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5C2C243C-DE92-7A93-7AE7-6045DDB39387}"/>
              </a:ext>
            </a:extLst>
          </p:cNvPr>
          <p:cNvSpPr txBox="1"/>
          <p:nvPr/>
        </p:nvSpPr>
        <p:spPr>
          <a:xfrm>
            <a:off x="4401774" y="1530987"/>
            <a:ext cx="7065362" cy="584775"/>
          </a:xfrm>
          <a:prstGeom prst="rect">
            <a:avLst/>
          </a:prstGeom>
          <a:noFill/>
        </p:spPr>
        <p:txBody>
          <a:bodyPr wrap="square" rtlCol="0">
            <a:spAutoFit/>
          </a:bodyPr>
          <a:lstStyle/>
          <a:p>
            <a:pPr algn="ctr"/>
            <a:r>
              <a:rPr lang="vi-VN" sz="3200" dirty="0">
                <a:solidFill>
                  <a:srgbClr val="C00000"/>
                </a:solidFill>
                <a:latin typeface="Cambria" panose="02040503050406030204" pitchFamily="18" charset="0"/>
                <a:ea typeface="Cambria" panose="02040503050406030204" pitchFamily="18" charset="0"/>
              </a:rPr>
              <a:t>Động cơ và dây dẫn điện.</a:t>
            </a:r>
            <a:endParaRPr lang="en-US" sz="3200" dirty="0">
              <a:solidFill>
                <a:srgbClr val="C0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5A1A0FFD-F435-4001-8C38-897F95393F68}"/>
              </a:ext>
            </a:extLst>
          </p:cNvPr>
          <p:cNvSpPr txBox="1"/>
          <p:nvPr/>
        </p:nvSpPr>
        <p:spPr>
          <a:xfrm>
            <a:off x="4308368" y="2172435"/>
            <a:ext cx="7065362" cy="584775"/>
          </a:xfrm>
          <a:prstGeom prst="rect">
            <a:avLst/>
          </a:prstGeom>
          <a:noFill/>
        </p:spPr>
        <p:txBody>
          <a:bodyPr wrap="square" rtlCol="0">
            <a:spAutoFit/>
          </a:bodyPr>
          <a:lstStyle/>
          <a:p>
            <a:pPr algn="just"/>
            <a:r>
              <a:rPr lang="vi-VN" sz="3200" b="1" dirty="0">
                <a:solidFill>
                  <a:srgbClr val="2887D2"/>
                </a:solidFill>
                <a:latin typeface="Cambria" panose="02040503050406030204" pitchFamily="18" charset="0"/>
                <a:ea typeface="Cambria" panose="02040503050406030204" pitchFamily="18" charset="0"/>
              </a:rPr>
              <a:t>- B</a:t>
            </a:r>
            <a:r>
              <a:rPr lang="en-US" sz="3200" b="1" dirty="0">
                <a:solidFill>
                  <a:srgbClr val="2887D2"/>
                </a:solidFill>
                <a:latin typeface="Cambria" panose="02040503050406030204" pitchFamily="18" charset="0"/>
                <a:ea typeface="Cambria" panose="02040503050406030204" pitchFamily="18" charset="0"/>
              </a:rPr>
              <a:t>ộ </a:t>
            </a:r>
            <a:r>
              <a:rPr lang="en-US" sz="3200" b="1" dirty="0" err="1">
                <a:solidFill>
                  <a:srgbClr val="2887D2"/>
                </a:solidFill>
                <a:latin typeface="Cambria" panose="02040503050406030204" pitchFamily="18" charset="0"/>
                <a:ea typeface="Cambria" panose="02040503050406030204" pitchFamily="18" charset="0"/>
              </a:rPr>
              <a:t>phận</a:t>
            </a:r>
            <a:r>
              <a:rPr lang="en-US" sz="3200" b="1" dirty="0">
                <a:solidFill>
                  <a:srgbClr val="2887D2"/>
                </a:solidFill>
                <a:latin typeface="Cambria" panose="02040503050406030204" pitchFamily="18" charset="0"/>
                <a:ea typeface="Cambria" panose="02040503050406030204" pitchFamily="18" charset="0"/>
              </a:rPr>
              <a:t> </a:t>
            </a:r>
            <a:r>
              <a:rPr lang="en-US" sz="3200" b="1" dirty="0" err="1">
                <a:solidFill>
                  <a:srgbClr val="2887D2"/>
                </a:solidFill>
                <a:latin typeface="Cambria" panose="02040503050406030204" pitchFamily="18" charset="0"/>
                <a:ea typeface="Cambria" panose="02040503050406030204" pitchFamily="18" charset="0"/>
              </a:rPr>
              <a:t>làm</a:t>
            </a:r>
            <a:r>
              <a:rPr lang="en-US" sz="3200" b="1" dirty="0">
                <a:solidFill>
                  <a:srgbClr val="2887D2"/>
                </a:solidFill>
                <a:latin typeface="Cambria" panose="02040503050406030204" pitchFamily="18" charset="0"/>
                <a:ea typeface="Cambria" panose="02040503050406030204" pitchFamily="18" charset="0"/>
              </a:rPr>
              <a:t> </a:t>
            </a:r>
            <a:r>
              <a:rPr lang="en-US" sz="3200" b="1" dirty="0" err="1">
                <a:solidFill>
                  <a:srgbClr val="2887D2"/>
                </a:solidFill>
                <a:latin typeface="Cambria" panose="02040503050406030204" pitchFamily="18" charset="0"/>
                <a:ea typeface="Cambria" panose="02040503050406030204" pitchFamily="18" charset="0"/>
              </a:rPr>
              <a:t>bằng</a:t>
            </a:r>
            <a:r>
              <a:rPr lang="en-US" sz="3200" b="1" dirty="0">
                <a:solidFill>
                  <a:srgbClr val="2887D2"/>
                </a:solidFill>
                <a:latin typeface="Cambria" panose="02040503050406030204" pitchFamily="18" charset="0"/>
                <a:ea typeface="Cambria" panose="02040503050406030204" pitchFamily="18" charset="0"/>
              </a:rPr>
              <a:t> </a:t>
            </a:r>
            <a:r>
              <a:rPr lang="en-US" sz="3200" b="1" dirty="0" err="1">
                <a:solidFill>
                  <a:srgbClr val="2887D2"/>
                </a:solidFill>
                <a:latin typeface="Cambria" panose="02040503050406030204" pitchFamily="18" charset="0"/>
                <a:ea typeface="Cambria" panose="02040503050406030204" pitchFamily="18" charset="0"/>
              </a:rPr>
              <a:t>vật</a:t>
            </a:r>
            <a:r>
              <a:rPr lang="en-US" sz="3200" b="1" dirty="0">
                <a:solidFill>
                  <a:srgbClr val="2887D2"/>
                </a:solidFill>
                <a:latin typeface="Cambria" panose="02040503050406030204" pitchFamily="18" charset="0"/>
                <a:ea typeface="Cambria" panose="02040503050406030204" pitchFamily="18" charset="0"/>
              </a:rPr>
              <a:t> </a:t>
            </a:r>
            <a:r>
              <a:rPr lang="vi-VN" sz="3200" b="1" dirty="0">
                <a:solidFill>
                  <a:srgbClr val="2887D2"/>
                </a:solidFill>
                <a:latin typeface="Cambria" panose="02040503050406030204" pitchFamily="18" charset="0"/>
                <a:ea typeface="Cambria" panose="02040503050406030204" pitchFamily="18" charset="0"/>
              </a:rPr>
              <a:t>cách</a:t>
            </a:r>
            <a:r>
              <a:rPr lang="en-US" sz="3200" b="1" dirty="0">
                <a:solidFill>
                  <a:srgbClr val="2887D2"/>
                </a:solidFill>
                <a:latin typeface="Cambria" panose="02040503050406030204" pitchFamily="18" charset="0"/>
                <a:ea typeface="Cambria" panose="02040503050406030204" pitchFamily="18" charset="0"/>
              </a:rPr>
              <a:t> </a:t>
            </a:r>
            <a:r>
              <a:rPr lang="en-US" sz="3200" b="1" dirty="0" err="1">
                <a:solidFill>
                  <a:srgbClr val="2887D2"/>
                </a:solidFill>
                <a:latin typeface="Cambria" panose="02040503050406030204" pitchFamily="18" charset="0"/>
                <a:ea typeface="Cambria" panose="02040503050406030204" pitchFamily="18" charset="0"/>
              </a:rPr>
              <a:t>điện</a:t>
            </a:r>
            <a:r>
              <a:rPr lang="vi-VN" sz="3200" b="1" dirty="0">
                <a:solidFill>
                  <a:srgbClr val="2887D2"/>
                </a:solidFill>
                <a:latin typeface="Cambria" panose="02040503050406030204" pitchFamily="18" charset="0"/>
                <a:ea typeface="Cambria" panose="02040503050406030204" pitchFamily="18" charset="0"/>
              </a:rPr>
              <a:t> là:</a:t>
            </a:r>
            <a:endParaRPr lang="en-US" sz="32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27454F63-4521-9485-E7BC-C680603AFCFD}"/>
              </a:ext>
            </a:extLst>
          </p:cNvPr>
          <p:cNvSpPr txBox="1"/>
          <p:nvPr/>
        </p:nvSpPr>
        <p:spPr>
          <a:xfrm>
            <a:off x="4227892" y="2806370"/>
            <a:ext cx="7346432" cy="584775"/>
          </a:xfrm>
          <a:prstGeom prst="rect">
            <a:avLst/>
          </a:prstGeom>
          <a:noFill/>
        </p:spPr>
        <p:txBody>
          <a:bodyPr wrap="square" rtlCol="0">
            <a:spAutoFit/>
          </a:bodyPr>
          <a:lstStyle/>
          <a:p>
            <a:pPr algn="ctr"/>
            <a:r>
              <a:rPr lang="vi-VN" sz="3200" dirty="0">
                <a:solidFill>
                  <a:srgbClr val="C00000"/>
                </a:solidFill>
                <a:latin typeface="Cambria" panose="02040503050406030204" pitchFamily="18" charset="0"/>
                <a:ea typeface="Cambria" panose="02040503050406030204" pitchFamily="18" charset="0"/>
              </a:rPr>
              <a:t>Vỏ ngoài máy (thường làm bằng nhựa).</a:t>
            </a:r>
          </a:p>
        </p:txBody>
      </p:sp>
      <p:grpSp>
        <p:nvGrpSpPr>
          <p:cNvPr id="13" name="Group 12">
            <a:extLst>
              <a:ext uri="{FF2B5EF4-FFF2-40B4-BE49-F238E27FC236}">
                <a16:creationId xmlns:a16="http://schemas.microsoft.com/office/drawing/2014/main" id="{C27A6F1B-23DD-4668-2762-7DD96838BEFC}"/>
              </a:ext>
            </a:extLst>
          </p:cNvPr>
          <p:cNvGrpSpPr/>
          <p:nvPr/>
        </p:nvGrpSpPr>
        <p:grpSpPr>
          <a:xfrm>
            <a:off x="2181976" y="3766708"/>
            <a:ext cx="6475153" cy="1383136"/>
            <a:chOff x="3836935" y="4179709"/>
            <a:chExt cx="6475153" cy="1383136"/>
          </a:xfrm>
        </p:grpSpPr>
        <p:sp>
          <p:nvSpPr>
            <p:cNvPr id="11" name="文本框 36">
              <a:extLst>
                <a:ext uri="{FF2B5EF4-FFF2-40B4-BE49-F238E27FC236}">
                  <a16:creationId xmlns:a16="http://schemas.microsoft.com/office/drawing/2014/main" id="{3F779E2E-E1B6-A883-8E67-11BD35312860}"/>
                </a:ext>
              </a:extLst>
            </p:cNvPr>
            <p:cNvSpPr txBox="1"/>
            <p:nvPr>
              <p:custDataLst>
                <p:tags r:id="rId1"/>
              </p:custDataLst>
            </p:nvPr>
          </p:nvSpPr>
          <p:spPr>
            <a:xfrm>
              <a:off x="3836935" y="4179709"/>
              <a:ext cx="6475153" cy="1383136"/>
            </a:xfrm>
            <a:prstGeom prst="roundRect">
              <a:avLst>
                <a:gd name="adj" fmla="val 50000"/>
              </a:avLst>
            </a:prstGeom>
            <a:solidFill>
              <a:srgbClr val="4DA5F4"/>
            </a:solidFill>
            <a:ln w="38100">
              <a:solidFill>
                <a:schemeClr val="bg1"/>
              </a:solidFill>
            </a:ln>
            <a:effectLst/>
          </p:spPr>
          <p:txBody>
            <a:bodyPr wrap="square" rtlCol="0">
              <a:noAutofit/>
              <a:scene3d>
                <a:camera prst="orthographicFront"/>
                <a:lightRig rig="threePt" dir="t"/>
              </a:scene3d>
              <a:sp3d contourW="12700"/>
            </a:bodyPr>
            <a:lstStyle/>
            <a:p>
              <a:pPr marL="0" lvl="1" indent="0" algn="ctr"/>
              <a:endParaRPr lang="zh-CN" altLang="en-US" sz="2000" dirty="0">
                <a:solidFill>
                  <a:schemeClr val="bg1"/>
                </a:solidFill>
                <a:latin typeface="思源黑体 CN Bold" panose="020B0800000000000000" charset="-122"/>
                <a:ea typeface="思源黑体 CN Bold" panose="020B0800000000000000" charset="-122"/>
                <a:sym typeface="+mn-ea"/>
              </a:endParaRPr>
            </a:p>
          </p:txBody>
        </p:sp>
        <p:sp>
          <p:nvSpPr>
            <p:cNvPr id="12" name="TextBox 11">
              <a:extLst>
                <a:ext uri="{FF2B5EF4-FFF2-40B4-BE49-F238E27FC236}">
                  <a16:creationId xmlns:a16="http://schemas.microsoft.com/office/drawing/2014/main" id="{DB31C897-8429-0772-1ECD-AFFB1D5EFC7E}"/>
                </a:ext>
              </a:extLst>
            </p:cNvPr>
            <p:cNvSpPr txBox="1"/>
            <p:nvPr/>
          </p:nvSpPr>
          <p:spPr>
            <a:xfrm>
              <a:off x="4051889" y="4396802"/>
              <a:ext cx="6045243" cy="954107"/>
            </a:xfrm>
            <a:prstGeom prst="rect">
              <a:avLst/>
            </a:prstGeom>
            <a:noFill/>
          </p:spPr>
          <p:txBody>
            <a:bodyPr wrap="square" rtlCol="0">
              <a:spAutoFit/>
            </a:bodyPr>
            <a:lstStyle/>
            <a:p>
              <a:pPr algn="ct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Vì</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sao</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lại</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sử</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dụng</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vật</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dẫn</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điện</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hoặc</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vật</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cách</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điện</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ở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mỗi</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bộ</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phận</a:t>
              </a:r>
              <a:r>
                <a:rPr lang="en-US" sz="2800" b="1" dirty="0">
                  <a:solidFill>
                    <a:schemeClr val="accent4">
                      <a:lumMod val="20000"/>
                      <a:lumOff val="80000"/>
                    </a:schemeClr>
                  </a:solidFill>
                  <a:latin typeface="Cambria" panose="02040503050406030204" pitchFamily="18" charset="0"/>
                  <a:ea typeface="Cambria" panose="02040503050406030204" pitchFamily="18" charset="0"/>
                </a:rPr>
                <a:t> </a:t>
              </a:r>
              <a:r>
                <a:rPr lang="en-US" sz="2800" b="1" dirty="0" err="1">
                  <a:solidFill>
                    <a:schemeClr val="accent4">
                      <a:lumMod val="20000"/>
                      <a:lumOff val="80000"/>
                    </a:schemeClr>
                  </a:solidFill>
                  <a:latin typeface="Cambria" panose="02040503050406030204" pitchFamily="18" charset="0"/>
                  <a:ea typeface="Cambria" panose="02040503050406030204" pitchFamily="18" charset="0"/>
                </a:rPr>
                <a:t>đó</a:t>
              </a:r>
              <a:r>
                <a:rPr lang="en-US" sz="2800" b="1" dirty="0">
                  <a:solidFill>
                    <a:schemeClr val="accent4">
                      <a:lumMod val="20000"/>
                      <a:lumOff val="80000"/>
                    </a:schemeClr>
                  </a:solidFill>
                  <a:latin typeface="Cambria" panose="02040503050406030204" pitchFamily="18" charset="0"/>
                  <a:ea typeface="Cambria" panose="02040503050406030204" pitchFamily="18" charset="0"/>
                </a:rPr>
                <a:t>?</a:t>
              </a:r>
            </a:p>
          </p:txBody>
        </p:sp>
      </p:grpSp>
      <p:grpSp>
        <p:nvGrpSpPr>
          <p:cNvPr id="14" name="Group">
            <a:extLst>
              <a:ext uri="{FF2B5EF4-FFF2-40B4-BE49-F238E27FC236}">
                <a16:creationId xmlns:a16="http://schemas.microsoft.com/office/drawing/2014/main" id="{45E0997B-A116-246F-5EDA-0157C890C163}"/>
              </a:ext>
            </a:extLst>
          </p:cNvPr>
          <p:cNvGrpSpPr/>
          <p:nvPr/>
        </p:nvGrpSpPr>
        <p:grpSpPr>
          <a:xfrm>
            <a:off x="835742" y="3834707"/>
            <a:ext cx="8770374" cy="2338419"/>
            <a:chOff x="1147156" y="572516"/>
            <a:chExt cx="13400816" cy="418091"/>
          </a:xfrm>
        </p:grpSpPr>
        <p:sp>
          <p:nvSpPr>
            <p:cNvPr id="15" name="Flowchart: Alternate Process 14">
              <a:extLst>
                <a:ext uri="{FF2B5EF4-FFF2-40B4-BE49-F238E27FC236}">
                  <a16:creationId xmlns:a16="http://schemas.microsoft.com/office/drawing/2014/main" id="{2400941D-14BD-9CAB-6AF7-7827A08B205C}"/>
                </a:ext>
              </a:extLst>
            </p:cNvPr>
            <p:cNvSpPr/>
            <p:nvPr/>
          </p:nvSpPr>
          <p:spPr>
            <a:xfrm>
              <a:off x="1147156" y="572516"/>
              <a:ext cx="13400816"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TextBox 15">
              <a:extLst>
                <a:ext uri="{FF2B5EF4-FFF2-40B4-BE49-F238E27FC236}">
                  <a16:creationId xmlns:a16="http://schemas.microsoft.com/office/drawing/2014/main" id="{DAB023FA-6800-AD6D-050D-C1FBB7367A76}"/>
                </a:ext>
              </a:extLst>
            </p:cNvPr>
            <p:cNvSpPr txBox="1"/>
            <p:nvPr/>
          </p:nvSpPr>
          <p:spPr>
            <a:xfrm>
              <a:off x="1294731" y="575145"/>
              <a:ext cx="12988182" cy="415462"/>
            </a:xfrm>
            <a:prstGeom prst="rect">
              <a:avLst/>
            </a:prstGeom>
            <a:noFill/>
          </p:spPr>
          <p:txBody>
            <a:bodyPr wrap="square">
              <a:spAutoFit/>
            </a:bodyPr>
            <a:lstStyle/>
            <a:p>
              <a:pPr algn="just">
                <a:spcBef>
                  <a:spcPts val="600"/>
                </a:spcBef>
              </a:pPr>
              <a:r>
                <a:rPr lang="vi-VN" sz="2800" dirty="0">
                  <a:solidFill>
                    <a:srgbClr val="3F3079"/>
                  </a:solidFill>
                  <a:latin typeface="Cambria" panose="02040503050406030204" pitchFamily="18" charset="0"/>
                  <a:ea typeface="Cambria" panose="02040503050406030204" pitchFamily="18" charset="0"/>
                </a:rPr>
                <a:t>- Động cơ cần phải làm bằng vật dẫn điện để tạo ra nhiệt và chuyển động trong quá trình là.</a:t>
              </a:r>
            </a:p>
            <a:p>
              <a:pPr algn="just">
                <a:spcBef>
                  <a:spcPts val="600"/>
                </a:spcBef>
              </a:pPr>
              <a:r>
                <a:rPr lang="vi-VN" sz="2800" dirty="0">
                  <a:solidFill>
                    <a:srgbClr val="3F3079"/>
                  </a:solidFill>
                  <a:latin typeface="Cambria" panose="02040503050406030204" pitchFamily="18" charset="0"/>
                  <a:ea typeface="Cambria" panose="02040503050406030204" pitchFamily="18" charset="0"/>
                </a:rPr>
                <a:t>- Vỏ ngoài máy thường được làm bằng vật cách điện như nhựa để cách nhiệt và đảm bảo an toàn khi sử dụng.</a:t>
              </a:r>
              <a:endParaRPr lang="en-US" sz="2800" dirty="0">
                <a:solidFill>
                  <a:srgbClr val="3F3079"/>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566603835"/>
      </p:ext>
    </p:extLst>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nodeType="clickEffect">
                                  <p:stCondLst>
                                    <p:cond delay="0"/>
                                  </p:stCondLst>
                                  <p:childTnLst>
                                    <p:animEffect transition="out" filter="barn(inVertical)">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ED200F-ED39-3F68-9981-0DC50DFC16FA}"/>
              </a:ext>
            </a:extLst>
          </p:cNvPr>
          <p:cNvPicPr>
            <a:picLocks noChangeAspect="1"/>
          </p:cNvPicPr>
          <p:nvPr/>
        </p:nvPicPr>
        <p:blipFill>
          <a:blip r:embed="rId2"/>
          <a:stretch>
            <a:fillRect/>
          </a:stretch>
        </p:blipFill>
        <p:spPr>
          <a:xfrm>
            <a:off x="488229" y="589049"/>
            <a:ext cx="1687670" cy="659648"/>
          </a:xfrm>
          <a:prstGeom prst="rect">
            <a:avLst/>
          </a:prstGeom>
        </p:spPr>
      </p:pic>
      <p:sp>
        <p:nvSpPr>
          <p:cNvPr id="4" name="TextBox 3">
            <a:extLst>
              <a:ext uri="{FF2B5EF4-FFF2-40B4-BE49-F238E27FC236}">
                <a16:creationId xmlns:a16="http://schemas.microsoft.com/office/drawing/2014/main" id="{523174DB-71DB-911B-C261-0C824E0F2757}"/>
              </a:ext>
            </a:extLst>
          </p:cNvPr>
          <p:cNvSpPr txBox="1"/>
          <p:nvPr/>
        </p:nvSpPr>
        <p:spPr>
          <a:xfrm>
            <a:off x="488229" y="1406013"/>
            <a:ext cx="11202326" cy="5016758"/>
          </a:xfrm>
          <a:prstGeom prst="rect">
            <a:avLst/>
          </a:prstGeom>
          <a:noFill/>
        </p:spPr>
        <p:txBody>
          <a:bodyPr wrap="square" rtlCol="0">
            <a:spAutoFit/>
          </a:bodyPr>
          <a:lstStyle/>
          <a:p>
            <a:pPr marL="457200" indent="-457200" algn="just">
              <a:spcBef>
                <a:spcPts val="600"/>
              </a:spcBef>
              <a:spcAft>
                <a:spcPts val="600"/>
              </a:spcAft>
              <a:buFontTx/>
              <a:buChar char="-"/>
            </a:pPr>
            <a:r>
              <a:rPr lang="vi-VN" sz="3000" dirty="0">
                <a:latin typeface="Cambria" panose="02040503050406030204" pitchFamily="18" charset="0"/>
                <a:ea typeface="Cambria" panose="02040503050406030204" pitchFamily="18" charset="0"/>
              </a:rPr>
              <a:t>Mạch điện thắp sáng đơn giản gồm: nguồn điện, bóng đèn, dây dẫn điện và công tắc.</a:t>
            </a:r>
          </a:p>
          <a:p>
            <a:pPr marL="457200" indent="-457200" algn="just">
              <a:spcBef>
                <a:spcPts val="600"/>
              </a:spcBef>
              <a:spcAft>
                <a:spcPts val="600"/>
              </a:spcAft>
              <a:buFontTx/>
              <a:buChar char="-"/>
            </a:pPr>
            <a:r>
              <a:rPr lang="vi-VN" sz="3000" dirty="0">
                <a:latin typeface="Cambria" panose="02040503050406030204" pitchFamily="18" charset="0"/>
                <a:ea typeface="Cambria" panose="02040503050406030204" pitchFamily="18" charset="0"/>
              </a:rPr>
              <a:t>Dây dẫn điện nối bóng đèn, công tắc với cực dương và cực âm của pin tạo thành mạch điện thắp sáng. Khi đóng công tắc, dòng điện qua bóng đèn làm đèn sáng (mạch kín). Khi mở công tắc (mạch hở) dòng điện không qua bóng đèn, đèn không sáng. </a:t>
            </a:r>
          </a:p>
          <a:p>
            <a:pPr marL="457200" indent="-457200" algn="just">
              <a:spcBef>
                <a:spcPts val="600"/>
              </a:spcBef>
              <a:spcAft>
                <a:spcPts val="600"/>
              </a:spcAft>
              <a:buFontTx/>
              <a:buChar char="-"/>
            </a:pPr>
            <a:r>
              <a:rPr lang="vi-VN" sz="3000" dirty="0">
                <a:latin typeface="Cambria" panose="02040503050406030204" pitchFamily="18" charset="0"/>
                <a:ea typeface="Cambria" panose="02040503050406030204" pitchFamily="18" charset="0"/>
              </a:rPr>
              <a:t>Vật làm bằng sắt, thép, đồng, thiếc, bạc, vàng, chì, ... cho dòng điện chạy qua là những vật dẫn điện. Vật làm bằng sứ, nhựa, gỗ, cao su, thuỷ tinh, ... không cho dòng điện chạy qua là những vật cách điện.</a:t>
            </a:r>
            <a:endParaRPr lang="en-US" sz="3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6787855"/>
      </p:ext>
    </p:extLst>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2C3A3C-B8E0-A28E-0C50-FA18D8E6246A}"/>
              </a:ext>
            </a:extLst>
          </p:cNvPr>
          <p:cNvPicPr>
            <a:picLocks noChangeAspect="1"/>
          </p:cNvPicPr>
          <p:nvPr/>
        </p:nvPicPr>
        <p:blipFill>
          <a:blip r:embed="rId2"/>
          <a:stretch>
            <a:fillRect/>
          </a:stretch>
        </p:blipFill>
        <p:spPr>
          <a:xfrm>
            <a:off x="440496" y="158846"/>
            <a:ext cx="3164634" cy="1426888"/>
          </a:xfrm>
          <a:prstGeom prst="rect">
            <a:avLst/>
          </a:prstGeom>
        </p:spPr>
      </p:pic>
      <p:sp>
        <p:nvSpPr>
          <p:cNvPr id="3" name="TextBox 2">
            <a:extLst>
              <a:ext uri="{FF2B5EF4-FFF2-40B4-BE49-F238E27FC236}">
                <a16:creationId xmlns:a16="http://schemas.microsoft.com/office/drawing/2014/main" id="{854C059E-7FDD-0B0A-65DC-3060AB039301}"/>
              </a:ext>
            </a:extLst>
          </p:cNvPr>
          <p:cNvSpPr txBox="1"/>
          <p:nvPr/>
        </p:nvSpPr>
        <p:spPr>
          <a:xfrm>
            <a:off x="519751" y="1585734"/>
            <a:ext cx="11152497" cy="1569660"/>
          </a:xfrm>
          <a:prstGeom prst="rect">
            <a:avLst/>
          </a:prstGeom>
          <a:noFill/>
        </p:spPr>
        <p:txBody>
          <a:bodyPr wrap="square" rtlCol="0">
            <a:spAutoFit/>
          </a:bodyPr>
          <a:lstStyle/>
          <a:p>
            <a:pPr algn="just"/>
            <a:r>
              <a:rPr lang="vi-VN" sz="3200" dirty="0">
                <a:solidFill>
                  <a:srgbClr val="990000"/>
                </a:solidFill>
                <a:latin typeface="Cambria" panose="02040503050406030204" pitchFamily="18" charset="0"/>
                <a:ea typeface="Cambria" panose="02040503050406030204" pitchFamily="18" charset="0"/>
              </a:rPr>
              <a:t>Bình thường không khí cách điện. Nhưng khi xảy ra hiện tượng sấm sét thì không khí chỗ đó trở thành dẫn điện. Những tia chớp là hình ảnh dòng điện trong không khí lúc này (hình 8).</a:t>
            </a:r>
            <a:endParaRPr lang="en-US" sz="3200" dirty="0">
              <a:solidFill>
                <a:srgbClr val="990000"/>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2F43A1A4-A450-78E0-FC70-2F228134C7EE}"/>
              </a:ext>
            </a:extLst>
          </p:cNvPr>
          <p:cNvPicPr>
            <a:picLocks noChangeAspect="1"/>
          </p:cNvPicPr>
          <p:nvPr/>
        </p:nvPicPr>
        <p:blipFill>
          <a:blip r:embed="rId3"/>
          <a:stretch>
            <a:fillRect/>
          </a:stretch>
        </p:blipFill>
        <p:spPr>
          <a:xfrm>
            <a:off x="2881737" y="3429000"/>
            <a:ext cx="5932247" cy="2378922"/>
          </a:xfrm>
          <a:prstGeom prst="rect">
            <a:avLst/>
          </a:prstGeom>
        </p:spPr>
      </p:pic>
      <p:sp>
        <p:nvSpPr>
          <p:cNvPr id="6" name="TextBox 5">
            <a:extLst>
              <a:ext uri="{FF2B5EF4-FFF2-40B4-BE49-F238E27FC236}">
                <a16:creationId xmlns:a16="http://schemas.microsoft.com/office/drawing/2014/main" id="{5449111D-AA8C-5B6B-512A-3ABF9BA88C23}"/>
              </a:ext>
            </a:extLst>
          </p:cNvPr>
          <p:cNvSpPr txBox="1"/>
          <p:nvPr/>
        </p:nvSpPr>
        <p:spPr>
          <a:xfrm>
            <a:off x="3824925" y="5916077"/>
            <a:ext cx="3903229" cy="584775"/>
          </a:xfrm>
          <a:prstGeom prst="rect">
            <a:avLst/>
          </a:prstGeom>
          <a:noFill/>
        </p:spPr>
        <p:txBody>
          <a:bodyPr wrap="square" rtlCol="0">
            <a:spAutoFit/>
          </a:bodyPr>
          <a:lstStyle/>
          <a:p>
            <a:pPr algn="ctr"/>
            <a:r>
              <a:rPr lang="vi-VN" sz="3200" i="1" dirty="0">
                <a:latin typeface="Cambria" panose="02040503050406030204" pitchFamily="18" charset="0"/>
                <a:ea typeface="Cambria" panose="02040503050406030204" pitchFamily="18" charset="0"/>
              </a:rPr>
              <a:t>Hình 8: Tia chớp</a:t>
            </a:r>
            <a:endParaRPr lang="en-US" sz="32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91796914"/>
      </p:ext>
    </p:extLst>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7CCBFC"/>
            </a:gs>
            <a:gs pos="100000">
              <a:srgbClr val="6BC4FE"/>
            </a:gs>
          </a:gsLst>
          <a:lin ang="5400000" scaled="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0BBAB0-09C6-4961-55F5-16A308B0A68C}"/>
              </a:ext>
            </a:extLst>
          </p:cNvPr>
          <p:cNvPicPr>
            <a:picLocks noChangeAspect="1"/>
          </p:cNvPicPr>
          <p:nvPr/>
        </p:nvPicPr>
        <p:blipFill>
          <a:blip r:embed="rId3"/>
          <a:stretch>
            <a:fillRect/>
          </a:stretch>
        </p:blipFill>
        <p:spPr>
          <a:xfrm>
            <a:off x="396894" y="651674"/>
            <a:ext cx="2542951" cy="774444"/>
          </a:xfrm>
          <a:prstGeom prst="rect">
            <a:avLst/>
          </a:prstGeom>
        </p:spPr>
      </p:pic>
      <p:grpSp>
        <p:nvGrpSpPr>
          <p:cNvPr id="10" name="Group 9">
            <a:extLst>
              <a:ext uri="{FF2B5EF4-FFF2-40B4-BE49-F238E27FC236}">
                <a16:creationId xmlns:a16="http://schemas.microsoft.com/office/drawing/2014/main" id="{C12E8EA2-997F-CE53-5860-BF2EC612B179}"/>
              </a:ext>
            </a:extLst>
          </p:cNvPr>
          <p:cNvGrpSpPr/>
          <p:nvPr/>
        </p:nvGrpSpPr>
        <p:grpSpPr>
          <a:xfrm>
            <a:off x="856051" y="1551960"/>
            <a:ext cx="10210863" cy="1503414"/>
            <a:chOff x="1096233" y="1925586"/>
            <a:chExt cx="10210863" cy="1503414"/>
          </a:xfrm>
        </p:grpSpPr>
        <p:sp>
          <p:nvSpPr>
            <p:cNvPr id="56" name="圆角矩形 55"/>
            <p:cNvSpPr/>
            <p:nvPr/>
          </p:nvSpPr>
          <p:spPr>
            <a:xfrm>
              <a:off x="1096233" y="1925586"/>
              <a:ext cx="10210863" cy="1503414"/>
            </a:xfrm>
            <a:prstGeom prst="roundRect">
              <a:avLst>
                <a:gd name="adj" fmla="val 3174"/>
              </a:avLst>
            </a:prstGeom>
            <a:noFill/>
            <a:ln w="12700" cmpd="sng">
              <a:solidFill>
                <a:srgbClr val="4DA5F4"/>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1F4B5089-F97A-0FAE-BAD8-305D1EFED468}"/>
                </a:ext>
              </a:extLst>
            </p:cNvPr>
            <p:cNvSpPr txBox="1"/>
            <p:nvPr/>
          </p:nvSpPr>
          <p:spPr>
            <a:xfrm>
              <a:off x="1268361" y="2045110"/>
              <a:ext cx="9827406" cy="1200329"/>
            </a:xfrm>
            <a:prstGeom prst="rect">
              <a:avLst/>
            </a:prstGeom>
            <a:noFill/>
          </p:spPr>
          <p:txBody>
            <a:bodyPr wrap="square" rtlCol="0">
              <a:spAutoFit/>
            </a:bodyPr>
            <a:lstStyle/>
            <a:p>
              <a:pPr algn="just"/>
              <a:r>
                <a:rPr lang="vi-VN" sz="3600" b="1" dirty="0">
                  <a:solidFill>
                    <a:srgbClr val="2887D2"/>
                  </a:solidFill>
                  <a:latin typeface="Cambria" panose="02040503050406030204" pitchFamily="18" charset="0"/>
                  <a:ea typeface="Cambria" panose="02040503050406030204" pitchFamily="18" charset="0"/>
                </a:rPr>
                <a:t>Làm một bông hoa có nhị hoa được thắp sáng từ đèn pin nhỏ và giấy màu.</a:t>
              </a:r>
              <a:endParaRPr lang="en-US" sz="3600" b="1" dirty="0">
                <a:solidFill>
                  <a:srgbClr val="2887D2"/>
                </a:solidFill>
                <a:latin typeface="Cambria" panose="02040503050406030204" pitchFamily="18" charset="0"/>
                <a:ea typeface="Cambria" panose="02040503050406030204" pitchFamily="18" charset="0"/>
              </a:endParaRPr>
            </a:p>
          </p:txBody>
        </p:sp>
      </p:grpSp>
      <p:pic>
        <p:nvPicPr>
          <p:cNvPr id="11" name="Picture 10">
            <a:extLst>
              <a:ext uri="{FF2B5EF4-FFF2-40B4-BE49-F238E27FC236}">
                <a16:creationId xmlns:a16="http://schemas.microsoft.com/office/drawing/2014/main" id="{0C396CAB-B991-5C43-34F4-587CD595FC96}"/>
              </a:ext>
            </a:extLst>
          </p:cNvPr>
          <p:cNvPicPr>
            <a:picLocks noChangeAspect="1"/>
          </p:cNvPicPr>
          <p:nvPr/>
        </p:nvPicPr>
        <p:blipFill>
          <a:blip r:embed="rId4"/>
          <a:srcRect b="6649"/>
          <a:stretch/>
        </p:blipFill>
        <p:spPr>
          <a:xfrm>
            <a:off x="804401" y="3407012"/>
            <a:ext cx="3072791" cy="2868486"/>
          </a:xfrm>
          <a:prstGeom prst="rect">
            <a:avLst/>
          </a:prstGeom>
        </p:spPr>
      </p:pic>
      <p:pic>
        <p:nvPicPr>
          <p:cNvPr id="12" name="Picture 11">
            <a:extLst>
              <a:ext uri="{FF2B5EF4-FFF2-40B4-BE49-F238E27FC236}">
                <a16:creationId xmlns:a16="http://schemas.microsoft.com/office/drawing/2014/main" id="{F578C535-AE23-5B89-2580-240758A3DA4C}"/>
              </a:ext>
            </a:extLst>
          </p:cNvPr>
          <p:cNvPicPr>
            <a:picLocks noChangeAspect="1"/>
          </p:cNvPicPr>
          <p:nvPr/>
        </p:nvPicPr>
        <p:blipFill>
          <a:blip r:embed="rId5"/>
          <a:srcRect t="8778" r="5603" b="11075"/>
          <a:stretch/>
        </p:blipFill>
        <p:spPr>
          <a:xfrm>
            <a:off x="4269659" y="3464418"/>
            <a:ext cx="3352588" cy="2846498"/>
          </a:xfrm>
          <a:prstGeom prst="rect">
            <a:avLst/>
          </a:prstGeom>
        </p:spPr>
      </p:pic>
      <p:pic>
        <p:nvPicPr>
          <p:cNvPr id="13" name="Picture 12">
            <a:extLst>
              <a:ext uri="{FF2B5EF4-FFF2-40B4-BE49-F238E27FC236}">
                <a16:creationId xmlns:a16="http://schemas.microsoft.com/office/drawing/2014/main" id="{4F464CC6-6A08-D0F5-5027-775B59856D0D}"/>
              </a:ext>
            </a:extLst>
          </p:cNvPr>
          <p:cNvPicPr>
            <a:picLocks noChangeAspect="1"/>
          </p:cNvPicPr>
          <p:nvPr/>
        </p:nvPicPr>
        <p:blipFill>
          <a:blip r:embed="rId6"/>
          <a:srcRect l="15640" t="15054" r="8853" b="13118"/>
          <a:stretch/>
        </p:blipFill>
        <p:spPr>
          <a:xfrm>
            <a:off x="8035011" y="3464418"/>
            <a:ext cx="2955091" cy="2811080"/>
          </a:xfrm>
          <a:prstGeom prst="rect">
            <a:avLst/>
          </a:prstGeom>
        </p:spPr>
      </p:pic>
    </p:spTree>
    <p:extLst>
      <p:ext uri="{BB962C8B-B14F-4D97-AF65-F5344CB8AC3E}">
        <p14:creationId xmlns:p14="http://schemas.microsoft.com/office/powerpoint/2010/main" val="1425370880"/>
      </p:ext>
    </p:extLst>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7CCBFC"/>
            </a:gs>
            <a:gs pos="100000">
              <a:srgbClr val="6BC4FE"/>
            </a:gs>
          </a:gsLst>
          <a:lin ang="5400000" scaled="0"/>
        </a:gradFill>
        <a:effectLst/>
      </p:bgPr>
    </p:bg>
    <p:spTree>
      <p:nvGrpSpPr>
        <p:cNvPr id="1" name=""/>
        <p:cNvGrpSpPr/>
        <p:nvPr/>
      </p:nvGrpSpPr>
      <p:grpSpPr>
        <a:xfrm>
          <a:off x="0" y="0"/>
          <a:ext cx="0" cy="0"/>
          <a:chOff x="0" y="0"/>
          <a:chExt cx="0" cy="0"/>
        </a:xfrm>
      </p:grpSpPr>
      <p:grpSp>
        <p:nvGrpSpPr>
          <p:cNvPr id="3" name="组合 2"/>
          <p:cNvGrpSpPr/>
          <p:nvPr/>
        </p:nvGrpSpPr>
        <p:grpSpPr>
          <a:xfrm>
            <a:off x="5269132" y="1952318"/>
            <a:ext cx="5594985" cy="3723640"/>
            <a:chOff x="1574" y="3345"/>
            <a:chExt cx="8520" cy="5670"/>
          </a:xfrm>
        </p:grpSpPr>
        <p:sp>
          <p:nvSpPr>
            <p:cNvPr id="6" name="剪去单角的矩形 5"/>
            <p:cNvSpPr/>
            <p:nvPr>
              <p:custDataLst>
                <p:tags r:id="rId1"/>
              </p:custDataLst>
            </p:nvPr>
          </p:nvSpPr>
          <p:spPr>
            <a:xfrm flipV="1">
              <a:off x="1574" y="3345"/>
              <a:ext cx="8520" cy="5670"/>
            </a:xfrm>
            <a:prstGeom prst="snip1Rect">
              <a:avLst>
                <a:gd name="adj" fmla="val 20088"/>
              </a:avLst>
            </a:prstGeom>
            <a:solidFill>
              <a:srgbClr val="7CCBFC"/>
            </a:solidFill>
            <a:ln w="127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直角三角形 9"/>
            <p:cNvSpPr/>
            <p:nvPr>
              <p:custDataLst>
                <p:tags r:id="rId2"/>
              </p:custDataLst>
            </p:nvPr>
          </p:nvSpPr>
          <p:spPr>
            <a:xfrm rot="10800000" flipH="1">
              <a:off x="8952" y="7879"/>
              <a:ext cx="1141" cy="1136"/>
            </a:xfrm>
            <a:prstGeom prst="rtTriangle">
              <a:avLst/>
            </a:prstGeom>
            <a:solidFill>
              <a:srgbClr val="4DA5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Picture 1">
            <a:extLst>
              <a:ext uri="{FF2B5EF4-FFF2-40B4-BE49-F238E27FC236}">
                <a16:creationId xmlns:a16="http://schemas.microsoft.com/office/drawing/2014/main" id="{6692174C-AF65-6F19-4680-99E270E8F80A}"/>
              </a:ext>
            </a:extLst>
          </p:cNvPr>
          <p:cNvPicPr>
            <a:picLocks noChangeAspect="1"/>
          </p:cNvPicPr>
          <p:nvPr/>
        </p:nvPicPr>
        <p:blipFill>
          <a:blip r:embed="rId5"/>
          <a:stretch>
            <a:fillRect/>
          </a:stretch>
        </p:blipFill>
        <p:spPr>
          <a:xfrm>
            <a:off x="5747080" y="835501"/>
            <a:ext cx="4292246" cy="1951631"/>
          </a:xfrm>
          <a:prstGeom prst="rect">
            <a:avLst/>
          </a:prstGeom>
        </p:spPr>
      </p:pic>
      <p:sp>
        <p:nvSpPr>
          <p:cNvPr id="4" name="TextBox 3">
            <a:extLst>
              <a:ext uri="{FF2B5EF4-FFF2-40B4-BE49-F238E27FC236}">
                <a16:creationId xmlns:a16="http://schemas.microsoft.com/office/drawing/2014/main" id="{E447D153-FA5F-96B7-C74E-38B65E216D5F}"/>
              </a:ext>
            </a:extLst>
          </p:cNvPr>
          <p:cNvSpPr txBox="1"/>
          <p:nvPr/>
        </p:nvSpPr>
        <p:spPr>
          <a:xfrm>
            <a:off x="5517674" y="2536865"/>
            <a:ext cx="5097899" cy="2554545"/>
          </a:xfrm>
          <a:prstGeom prst="rect">
            <a:avLst/>
          </a:prstGeom>
          <a:noFill/>
        </p:spPr>
        <p:txBody>
          <a:bodyPr wrap="square">
            <a:spAutoFit/>
          </a:bodyPr>
          <a:lstStyle/>
          <a:p>
            <a:pPr algn="just" rtl="0"/>
            <a:r>
              <a:rPr lang="en-US" sz="4000" b="1" i="0" dirty="0">
                <a:solidFill>
                  <a:schemeClr val="bg1"/>
                </a:solidFill>
                <a:effectLst>
                  <a:outerShdw blurRad="38100" dist="38100" dir="2700000" algn="tl">
                    <a:srgbClr val="000000">
                      <a:alpha val="43137"/>
                    </a:srgbClr>
                  </a:outerShdw>
                </a:effectLst>
                <a:latin typeface="Cambria" panose="02040503050406030204" pitchFamily="18" charset="0"/>
              </a:rPr>
              <a:t>- Chia </a:t>
            </a:r>
            <a:r>
              <a:rPr lang="en-US" sz="4000" b="1" i="0" dirty="0" err="1">
                <a:solidFill>
                  <a:schemeClr val="bg1"/>
                </a:solidFill>
                <a:effectLst>
                  <a:outerShdw blurRad="38100" dist="38100" dir="2700000" algn="tl">
                    <a:srgbClr val="000000">
                      <a:alpha val="43137"/>
                    </a:srgbClr>
                  </a:outerShdw>
                </a:effectLst>
                <a:latin typeface="Cambria" panose="02040503050406030204" pitchFamily="18" charset="0"/>
              </a:rPr>
              <a:t>sẻ</a:t>
            </a:r>
            <a:r>
              <a:rPr lang="en-US" sz="4000" b="1" i="0" dirty="0">
                <a:solidFill>
                  <a:schemeClr val="bg1"/>
                </a:solidFill>
                <a:effectLst>
                  <a:outerShdw blurRad="38100" dist="38100" dir="2700000" algn="tl">
                    <a:srgbClr val="000000">
                      <a:alpha val="43137"/>
                    </a:srgbClr>
                  </a:outerShdw>
                </a:effectLst>
                <a:latin typeface="Cambria" panose="02040503050406030204" pitchFamily="18" charset="0"/>
              </a:rPr>
              <a:t> </a:t>
            </a:r>
            <a:r>
              <a:rPr lang="en-US" sz="4000" b="1" i="0" dirty="0" err="1">
                <a:solidFill>
                  <a:schemeClr val="bg1"/>
                </a:solidFill>
                <a:effectLst>
                  <a:outerShdw blurRad="38100" dist="38100" dir="2700000" algn="tl">
                    <a:srgbClr val="000000">
                      <a:alpha val="43137"/>
                    </a:srgbClr>
                  </a:outerShdw>
                </a:effectLst>
                <a:latin typeface="Cambria" panose="02040503050406030204" pitchFamily="18" charset="0"/>
              </a:rPr>
              <a:t>bài</a:t>
            </a:r>
            <a:r>
              <a:rPr lang="en-US" sz="4000" b="1" i="0" dirty="0">
                <a:solidFill>
                  <a:schemeClr val="bg1"/>
                </a:solidFill>
                <a:effectLst>
                  <a:outerShdw blurRad="38100" dist="38100" dir="2700000" algn="tl">
                    <a:srgbClr val="000000">
                      <a:alpha val="43137"/>
                    </a:srgbClr>
                  </a:outerShdw>
                </a:effectLst>
                <a:latin typeface="Cambria" panose="02040503050406030204" pitchFamily="18" charset="0"/>
              </a:rPr>
              <a:t> </a:t>
            </a:r>
            <a:r>
              <a:rPr lang="en-US" sz="4000" b="1" i="0" dirty="0" err="1">
                <a:solidFill>
                  <a:schemeClr val="bg1"/>
                </a:solidFill>
                <a:effectLst>
                  <a:outerShdw blurRad="38100" dist="38100" dir="2700000" algn="tl">
                    <a:srgbClr val="000000">
                      <a:alpha val="43137"/>
                    </a:srgbClr>
                  </a:outerShdw>
                </a:effectLst>
                <a:latin typeface="Cambria" panose="02040503050406030204" pitchFamily="18" charset="0"/>
              </a:rPr>
              <a:t>học</a:t>
            </a:r>
            <a:r>
              <a:rPr lang="en-US" sz="4000" b="1" i="0" dirty="0">
                <a:solidFill>
                  <a:schemeClr val="bg1"/>
                </a:solidFill>
                <a:effectLst>
                  <a:outerShdw blurRad="38100" dist="38100" dir="2700000" algn="tl">
                    <a:srgbClr val="000000">
                      <a:alpha val="43137"/>
                    </a:srgbClr>
                  </a:outerShdw>
                </a:effectLst>
                <a:latin typeface="Cambria" panose="02040503050406030204" pitchFamily="18" charset="0"/>
              </a:rPr>
              <a:t> </a:t>
            </a:r>
            <a:r>
              <a:rPr lang="en-US" sz="4000" b="1" i="0" dirty="0" err="1">
                <a:solidFill>
                  <a:schemeClr val="bg1"/>
                </a:solidFill>
                <a:effectLst>
                  <a:outerShdw blurRad="38100" dist="38100" dir="2700000" algn="tl">
                    <a:srgbClr val="000000">
                      <a:alpha val="43137"/>
                    </a:srgbClr>
                  </a:outerShdw>
                </a:effectLst>
                <a:latin typeface="Cambria" panose="02040503050406030204" pitchFamily="18" charset="0"/>
              </a:rPr>
              <a:t>với</a:t>
            </a:r>
            <a:r>
              <a:rPr lang="en-US" sz="4000" b="1" i="0" dirty="0">
                <a:solidFill>
                  <a:schemeClr val="bg1"/>
                </a:solidFill>
                <a:effectLst>
                  <a:outerShdw blurRad="38100" dist="38100" dir="2700000" algn="tl">
                    <a:srgbClr val="000000">
                      <a:alpha val="43137"/>
                    </a:srgbClr>
                  </a:outerShdw>
                </a:effectLst>
                <a:latin typeface="Cambria" panose="02040503050406030204" pitchFamily="18" charset="0"/>
              </a:rPr>
              <a:t> </a:t>
            </a:r>
            <a:r>
              <a:rPr lang="en-US" sz="4000" b="1" i="0" dirty="0" err="1">
                <a:solidFill>
                  <a:schemeClr val="bg1"/>
                </a:solidFill>
                <a:effectLst>
                  <a:outerShdw blurRad="38100" dist="38100" dir="2700000" algn="tl">
                    <a:srgbClr val="000000">
                      <a:alpha val="43137"/>
                    </a:srgbClr>
                  </a:outerShdw>
                </a:effectLst>
                <a:latin typeface="Cambria" panose="02040503050406030204" pitchFamily="18" charset="0"/>
              </a:rPr>
              <a:t>mọi</a:t>
            </a:r>
            <a:r>
              <a:rPr lang="en-US" sz="4000" b="1" i="0" dirty="0">
                <a:solidFill>
                  <a:schemeClr val="bg1"/>
                </a:solidFill>
                <a:effectLst>
                  <a:outerShdw blurRad="38100" dist="38100" dir="2700000" algn="tl">
                    <a:srgbClr val="000000">
                      <a:alpha val="43137"/>
                    </a:srgbClr>
                  </a:outerShdw>
                </a:effectLst>
                <a:latin typeface="Cambria" panose="02040503050406030204" pitchFamily="18" charset="0"/>
              </a:rPr>
              <a:t> </a:t>
            </a:r>
            <a:r>
              <a:rPr lang="en-US" sz="4000" b="1" i="0" dirty="0" err="1">
                <a:solidFill>
                  <a:schemeClr val="bg1"/>
                </a:solidFill>
                <a:effectLst>
                  <a:outerShdw blurRad="38100" dist="38100" dir="2700000" algn="tl">
                    <a:srgbClr val="000000">
                      <a:alpha val="43137"/>
                    </a:srgbClr>
                  </a:outerShdw>
                </a:effectLst>
                <a:latin typeface="Cambria" panose="02040503050406030204" pitchFamily="18" charset="0"/>
              </a:rPr>
              <a:t>người</a:t>
            </a:r>
            <a:r>
              <a:rPr lang="en-US" sz="4000" b="1" i="0" dirty="0">
                <a:solidFill>
                  <a:schemeClr val="bg1"/>
                </a:solidFill>
                <a:effectLst>
                  <a:outerShdw blurRad="38100" dist="38100" dir="2700000" algn="tl">
                    <a:srgbClr val="000000">
                      <a:alpha val="43137"/>
                    </a:srgbClr>
                  </a:outerShdw>
                </a:effectLst>
                <a:latin typeface="Cambria" panose="02040503050406030204" pitchFamily="18" charset="0"/>
              </a:rPr>
              <a:t>.</a:t>
            </a:r>
          </a:p>
          <a:p>
            <a:pPr algn="just" rtl="0"/>
            <a:r>
              <a:rPr lang="en-US" sz="4000" b="1" dirty="0">
                <a:solidFill>
                  <a:schemeClr val="bg1"/>
                </a:solidFill>
                <a:effectLst>
                  <a:outerShdw blurRad="38100" dist="38100" dir="2700000" algn="tl">
                    <a:srgbClr val="000000">
                      <a:alpha val="43137"/>
                    </a:srgbClr>
                  </a:outerShdw>
                </a:effectLst>
                <a:latin typeface="Cambria" panose="02040503050406030204" pitchFamily="18" charset="0"/>
              </a:rPr>
              <a:t>- </a:t>
            </a:r>
            <a:r>
              <a:rPr lang="en-US" sz="4000" b="1" dirty="0" err="1">
                <a:solidFill>
                  <a:schemeClr val="bg1"/>
                </a:solidFill>
                <a:effectLst>
                  <a:outerShdw blurRad="38100" dist="38100" dir="2700000" algn="tl">
                    <a:srgbClr val="000000">
                      <a:alpha val="43137"/>
                    </a:srgbClr>
                  </a:outerShdw>
                </a:effectLst>
                <a:latin typeface="Cambria" panose="02040503050406030204" pitchFamily="18" charset="0"/>
              </a:rPr>
              <a:t>Chuẩn</a:t>
            </a:r>
            <a:r>
              <a:rPr lang="en-US" sz="4000" b="1" dirty="0">
                <a:solidFill>
                  <a:schemeClr val="bg1"/>
                </a:solidFill>
                <a:effectLst>
                  <a:outerShdw blurRad="38100" dist="38100" dir="2700000" algn="tl">
                    <a:srgbClr val="000000">
                      <a:alpha val="43137"/>
                    </a:srgbClr>
                  </a:outerShdw>
                </a:effectLst>
                <a:latin typeface="Cambria" panose="02040503050406030204" pitchFamily="18" charset="0"/>
              </a:rPr>
              <a:t> </a:t>
            </a:r>
            <a:r>
              <a:rPr lang="en-US" sz="4000" b="1" dirty="0" err="1">
                <a:solidFill>
                  <a:schemeClr val="bg1"/>
                </a:solidFill>
                <a:effectLst>
                  <a:outerShdw blurRad="38100" dist="38100" dir="2700000" algn="tl">
                    <a:srgbClr val="000000">
                      <a:alpha val="43137"/>
                    </a:srgbClr>
                  </a:outerShdw>
                </a:effectLst>
                <a:latin typeface="Cambria" panose="02040503050406030204" pitchFamily="18" charset="0"/>
              </a:rPr>
              <a:t>bị</a:t>
            </a:r>
            <a:r>
              <a:rPr lang="en-US" sz="4000" b="1" dirty="0">
                <a:solidFill>
                  <a:schemeClr val="bg1"/>
                </a:solidFill>
                <a:effectLst>
                  <a:outerShdw blurRad="38100" dist="38100" dir="2700000" algn="tl">
                    <a:srgbClr val="000000">
                      <a:alpha val="43137"/>
                    </a:srgbClr>
                  </a:outerShdw>
                </a:effectLst>
                <a:latin typeface="Cambria" panose="02040503050406030204" pitchFamily="18" charset="0"/>
              </a:rPr>
              <a:t> </a:t>
            </a:r>
            <a:r>
              <a:rPr lang="vi-VN" sz="4000" b="1" dirty="0">
                <a:solidFill>
                  <a:schemeClr val="bg1"/>
                </a:solidFill>
                <a:effectLst>
                  <a:outerShdw blurRad="38100" dist="38100" dir="2700000" algn="tl">
                    <a:srgbClr val="000000">
                      <a:alpha val="43137"/>
                    </a:srgbClr>
                  </a:outerShdw>
                </a:effectLst>
                <a:latin typeface="Cambria" panose="02040503050406030204" pitchFamily="18" charset="0"/>
              </a:rPr>
              <a:t>tiết tiếp theo</a:t>
            </a:r>
            <a:r>
              <a:rPr lang="en-US" sz="4000" b="1" dirty="0">
                <a:solidFill>
                  <a:schemeClr val="bg1"/>
                </a:solidFill>
                <a:effectLst>
                  <a:outerShdw blurRad="38100" dist="38100" dir="2700000" algn="tl">
                    <a:srgbClr val="000000">
                      <a:alpha val="43137"/>
                    </a:srgbClr>
                  </a:outerShdw>
                </a:effectLst>
                <a:latin typeface="Cambria" panose="02040503050406030204" pitchFamily="18" charset="0"/>
              </a:rPr>
              <a:t>.</a:t>
            </a:r>
            <a:endParaRPr lang="vi-VN" sz="4000" b="1" i="0" dirty="0">
              <a:solidFill>
                <a:schemeClr val="bg1"/>
              </a:solidFill>
              <a:effectLst>
                <a:outerShdw blurRad="38100" dist="38100" dir="2700000" algn="tl">
                  <a:srgbClr val="000000">
                    <a:alpha val="43137"/>
                  </a:srgbClr>
                </a:outerShdw>
              </a:effectLst>
              <a:latin typeface="Cambria" panose="02040503050406030204" pitchFamily="18" charset="0"/>
            </a:endParaRPr>
          </a:p>
        </p:txBody>
      </p:sp>
      <p:pic>
        <p:nvPicPr>
          <p:cNvPr id="7" name="Picture 6" descr="A cartoon of a child holding a construction tool&#10;&#10;Description automatically generated">
            <a:extLst>
              <a:ext uri="{FF2B5EF4-FFF2-40B4-BE49-F238E27FC236}">
                <a16:creationId xmlns:a16="http://schemas.microsoft.com/office/drawing/2014/main" id="{60D300A6-C893-7314-2376-994D375AB9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18439" y="811535"/>
            <a:ext cx="3403850" cy="59979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gradFill>
          <a:gsLst>
            <a:gs pos="0">
              <a:srgbClr val="7CCBFC"/>
            </a:gs>
            <a:gs pos="100000">
              <a:srgbClr val="6BC4FE"/>
            </a:gs>
          </a:gsLst>
          <a:lin ang="5400000" scaled="0"/>
        </a:gradFill>
        <a:effectLst/>
      </p:bgPr>
    </p:bg>
    <p:spTree>
      <p:nvGrpSpPr>
        <p:cNvPr id="1" name=""/>
        <p:cNvGrpSpPr/>
        <p:nvPr/>
      </p:nvGrpSpPr>
      <p:grpSpPr>
        <a:xfrm>
          <a:off x="0" y="0"/>
          <a:ext cx="0" cy="0"/>
          <a:chOff x="0" y="0"/>
          <a:chExt cx="0" cy="0"/>
        </a:xfrm>
      </p:grpSpPr>
      <p:grpSp>
        <p:nvGrpSpPr>
          <p:cNvPr id="123" name="组合 122"/>
          <p:cNvGrpSpPr/>
          <p:nvPr/>
        </p:nvGrpSpPr>
        <p:grpSpPr>
          <a:xfrm>
            <a:off x="0" y="0"/>
            <a:ext cx="12191365" cy="6858000"/>
            <a:chOff x="0" y="0"/>
            <a:chExt cx="19199" cy="10800"/>
          </a:xfrm>
        </p:grpSpPr>
        <p:grpSp>
          <p:nvGrpSpPr>
            <p:cNvPr id="115" name="组合 114"/>
            <p:cNvGrpSpPr/>
            <p:nvPr/>
          </p:nvGrpSpPr>
          <p:grpSpPr>
            <a:xfrm>
              <a:off x="0" y="0"/>
              <a:ext cx="19199" cy="2924"/>
              <a:chOff x="0" y="0"/>
              <a:chExt cx="19199" cy="2924"/>
            </a:xfrm>
          </p:grpSpPr>
          <p:grpSp>
            <p:nvGrpSpPr>
              <p:cNvPr id="111" name="组合 110"/>
              <p:cNvGrpSpPr/>
              <p:nvPr/>
            </p:nvGrpSpPr>
            <p:grpSpPr>
              <a:xfrm>
                <a:off x="15985" y="0"/>
                <a:ext cx="3215" cy="2925"/>
                <a:chOff x="15985" y="0"/>
                <a:chExt cx="3215" cy="2925"/>
              </a:xfrm>
              <a:solidFill>
                <a:schemeClr val="bg1">
                  <a:alpha val="24000"/>
                </a:schemeClr>
              </a:solidFill>
            </p:grpSpPr>
            <p:sp>
              <p:nvSpPr>
                <p:cNvPr id="108" name="矩形 107"/>
                <p:cNvSpPr/>
                <p:nvPr>
                  <p:custDataLst>
                    <p:tags r:id="rId44"/>
                  </p:custDataLst>
                </p:nvPr>
              </p:nvSpPr>
              <p:spPr>
                <a:xfrm>
                  <a:off x="17490" y="0"/>
                  <a:ext cx="1710" cy="29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矩形 108"/>
                <p:cNvSpPr/>
                <p:nvPr>
                  <p:custDataLst>
                    <p:tags r:id="rId45"/>
                  </p:custDataLst>
                </p:nvPr>
              </p:nvSpPr>
              <p:spPr>
                <a:xfrm>
                  <a:off x="15985" y="0"/>
                  <a:ext cx="2399" cy="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2" name="组合 111"/>
              <p:cNvGrpSpPr/>
              <p:nvPr/>
            </p:nvGrpSpPr>
            <p:grpSpPr>
              <a:xfrm flipH="1">
                <a:off x="0" y="0"/>
                <a:ext cx="3215" cy="2925"/>
                <a:chOff x="15985" y="0"/>
                <a:chExt cx="3215" cy="2925"/>
              </a:xfrm>
              <a:solidFill>
                <a:schemeClr val="bg1">
                  <a:alpha val="24000"/>
                </a:schemeClr>
              </a:solidFill>
            </p:grpSpPr>
            <p:sp>
              <p:nvSpPr>
                <p:cNvPr id="113" name="矩形 112"/>
                <p:cNvSpPr/>
                <p:nvPr>
                  <p:custDataLst>
                    <p:tags r:id="rId42"/>
                  </p:custDataLst>
                </p:nvPr>
              </p:nvSpPr>
              <p:spPr>
                <a:xfrm>
                  <a:off x="17490" y="0"/>
                  <a:ext cx="1710" cy="29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矩形 113"/>
                <p:cNvSpPr/>
                <p:nvPr>
                  <p:custDataLst>
                    <p:tags r:id="rId43"/>
                  </p:custDataLst>
                </p:nvPr>
              </p:nvSpPr>
              <p:spPr>
                <a:xfrm>
                  <a:off x="15985" y="0"/>
                  <a:ext cx="2399" cy="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16" name="组合 115"/>
            <p:cNvGrpSpPr/>
            <p:nvPr/>
          </p:nvGrpSpPr>
          <p:grpSpPr>
            <a:xfrm flipV="1">
              <a:off x="1" y="7876"/>
              <a:ext cx="19199" cy="2924"/>
              <a:chOff x="0" y="0"/>
              <a:chExt cx="19199" cy="2924"/>
            </a:xfrm>
          </p:grpSpPr>
          <p:grpSp>
            <p:nvGrpSpPr>
              <p:cNvPr id="117" name="组合 116"/>
              <p:cNvGrpSpPr/>
              <p:nvPr/>
            </p:nvGrpSpPr>
            <p:grpSpPr>
              <a:xfrm>
                <a:off x="15985" y="0"/>
                <a:ext cx="3215" cy="2925"/>
                <a:chOff x="15985" y="0"/>
                <a:chExt cx="3215" cy="2925"/>
              </a:xfrm>
              <a:solidFill>
                <a:schemeClr val="bg1">
                  <a:alpha val="24000"/>
                </a:schemeClr>
              </a:solidFill>
            </p:grpSpPr>
            <p:sp>
              <p:nvSpPr>
                <p:cNvPr id="118" name="矩形 117"/>
                <p:cNvSpPr/>
                <p:nvPr>
                  <p:custDataLst>
                    <p:tags r:id="rId40"/>
                  </p:custDataLst>
                </p:nvPr>
              </p:nvSpPr>
              <p:spPr>
                <a:xfrm>
                  <a:off x="17490" y="0"/>
                  <a:ext cx="1710" cy="29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矩形 118"/>
                <p:cNvSpPr/>
                <p:nvPr>
                  <p:custDataLst>
                    <p:tags r:id="rId41"/>
                  </p:custDataLst>
                </p:nvPr>
              </p:nvSpPr>
              <p:spPr>
                <a:xfrm>
                  <a:off x="15985" y="0"/>
                  <a:ext cx="2399" cy="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0" name="组合 119"/>
              <p:cNvGrpSpPr/>
              <p:nvPr/>
            </p:nvGrpSpPr>
            <p:grpSpPr>
              <a:xfrm flipH="1">
                <a:off x="0" y="0"/>
                <a:ext cx="3215" cy="2925"/>
                <a:chOff x="15985" y="0"/>
                <a:chExt cx="3215" cy="2925"/>
              </a:xfrm>
              <a:solidFill>
                <a:schemeClr val="bg1">
                  <a:alpha val="24000"/>
                </a:schemeClr>
              </a:solidFill>
            </p:grpSpPr>
            <p:sp>
              <p:nvSpPr>
                <p:cNvPr id="121" name="矩形 120"/>
                <p:cNvSpPr/>
                <p:nvPr>
                  <p:custDataLst>
                    <p:tags r:id="rId38"/>
                  </p:custDataLst>
                </p:nvPr>
              </p:nvSpPr>
              <p:spPr>
                <a:xfrm>
                  <a:off x="17490" y="0"/>
                  <a:ext cx="1710" cy="29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矩形 121"/>
                <p:cNvSpPr/>
                <p:nvPr>
                  <p:custDataLst>
                    <p:tags r:id="rId39"/>
                  </p:custDataLst>
                </p:nvPr>
              </p:nvSpPr>
              <p:spPr>
                <a:xfrm>
                  <a:off x="15985" y="0"/>
                  <a:ext cx="2399" cy="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grpSp>
        <p:nvGrpSpPr>
          <p:cNvPr id="106" name="组合 105"/>
          <p:cNvGrpSpPr/>
          <p:nvPr/>
        </p:nvGrpSpPr>
        <p:grpSpPr>
          <a:xfrm>
            <a:off x="367030" y="553720"/>
            <a:ext cx="11457940" cy="5379720"/>
            <a:chOff x="637" y="872"/>
            <a:chExt cx="18044" cy="8472"/>
          </a:xfrm>
        </p:grpSpPr>
        <p:grpSp>
          <p:nvGrpSpPr>
            <p:cNvPr id="9" name="组合 8"/>
            <p:cNvGrpSpPr/>
            <p:nvPr/>
          </p:nvGrpSpPr>
          <p:grpSpPr>
            <a:xfrm>
              <a:off x="637" y="1230"/>
              <a:ext cx="18044" cy="8114"/>
              <a:chOff x="637" y="1230"/>
              <a:chExt cx="18044" cy="8114"/>
            </a:xfrm>
          </p:grpSpPr>
          <p:sp>
            <p:nvSpPr>
              <p:cNvPr id="6" name="圆角矩形 5"/>
              <p:cNvSpPr/>
              <p:nvPr>
                <p:custDataLst>
                  <p:tags r:id="rId36"/>
                </p:custDataLst>
              </p:nvPr>
            </p:nvSpPr>
            <p:spPr>
              <a:xfrm>
                <a:off x="637" y="1230"/>
                <a:ext cx="18045" cy="8115"/>
              </a:xfrm>
              <a:prstGeom prst="roundRect">
                <a:avLst>
                  <a:gd name="adj" fmla="val 3733"/>
                </a:avLst>
              </a:prstGeom>
              <a:gradFill>
                <a:gsLst>
                  <a:gs pos="0">
                    <a:srgbClr val="E0F2FE"/>
                  </a:gs>
                  <a:gs pos="100000">
                    <a:srgbClr val="C8F2F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custDataLst>
                  <p:tags r:id="rId37"/>
                </p:custDataLst>
              </p:nvPr>
            </p:nvSpPr>
            <p:spPr>
              <a:xfrm>
                <a:off x="637" y="1230"/>
                <a:ext cx="18045" cy="652"/>
              </a:xfrm>
              <a:custGeom>
                <a:avLst/>
                <a:gdLst>
                  <a:gd name="adj" fmla="val 3733"/>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8045" h="652">
                    <a:moveTo>
                      <a:pt x="303" y="0"/>
                    </a:moveTo>
                    <a:lnTo>
                      <a:pt x="17742" y="0"/>
                    </a:lnTo>
                    <a:cubicBezTo>
                      <a:pt x="17909" y="0"/>
                      <a:pt x="18045" y="136"/>
                      <a:pt x="18045" y="303"/>
                    </a:cubicBezTo>
                    <a:lnTo>
                      <a:pt x="18045" y="650"/>
                    </a:lnTo>
                    <a:lnTo>
                      <a:pt x="38" y="650"/>
                    </a:lnTo>
                    <a:cubicBezTo>
                      <a:pt x="27" y="650"/>
                      <a:pt x="17" y="651"/>
                      <a:pt x="7" y="652"/>
                    </a:cubicBezTo>
                    <a:lnTo>
                      <a:pt x="0" y="652"/>
                    </a:lnTo>
                    <a:lnTo>
                      <a:pt x="0" y="303"/>
                    </a:lnTo>
                    <a:cubicBezTo>
                      <a:pt x="0" y="136"/>
                      <a:pt x="136" y="0"/>
                      <a:pt x="303" y="0"/>
                    </a:cubicBezTo>
                    <a:close/>
                  </a:path>
                </a:pathLst>
              </a:custGeom>
              <a:gradFill>
                <a:gsLst>
                  <a:gs pos="0">
                    <a:srgbClr val="6EC6F0"/>
                  </a:gs>
                  <a:gs pos="100000">
                    <a:srgbClr val="479EF4"/>
                  </a:gs>
                </a:gsLst>
                <a:lin ang="162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95" name="组合 94"/>
            <p:cNvGrpSpPr/>
            <p:nvPr/>
          </p:nvGrpSpPr>
          <p:grpSpPr>
            <a:xfrm>
              <a:off x="2000" y="872"/>
              <a:ext cx="15318" cy="802"/>
              <a:chOff x="2418" y="872"/>
              <a:chExt cx="15318" cy="802"/>
            </a:xfrm>
          </p:grpSpPr>
          <p:grpSp>
            <p:nvGrpSpPr>
              <p:cNvPr id="19" name="组合 18"/>
              <p:cNvGrpSpPr/>
              <p:nvPr/>
            </p:nvGrpSpPr>
            <p:grpSpPr>
              <a:xfrm>
                <a:off x="2418" y="872"/>
                <a:ext cx="394" cy="803"/>
                <a:chOff x="2418" y="876"/>
                <a:chExt cx="394" cy="803"/>
              </a:xfrm>
            </p:grpSpPr>
            <p:sp>
              <p:nvSpPr>
                <p:cNvPr id="11" name="椭圆 10"/>
                <p:cNvSpPr/>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descr="图片1"/>
                <p:cNvPicPr>
                  <a:picLocks noChangeAspect="1"/>
                </p:cNvPicPr>
                <p:nvPr/>
              </p:nvPicPr>
              <p:blipFill>
                <a:blip r:embed="rId48"/>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20" name="组合 19"/>
              <p:cNvGrpSpPr/>
              <p:nvPr/>
            </p:nvGrpSpPr>
            <p:grpSpPr>
              <a:xfrm>
                <a:off x="3484" y="872"/>
                <a:ext cx="394" cy="803"/>
                <a:chOff x="2418" y="876"/>
                <a:chExt cx="394" cy="803"/>
              </a:xfrm>
            </p:grpSpPr>
            <p:sp>
              <p:nvSpPr>
                <p:cNvPr id="21" name="椭圆 20"/>
                <p:cNvSpPr/>
                <p:nvPr>
                  <p:custDataLst>
                    <p:tags r:id="rId34"/>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图片1"/>
                <p:cNvPicPr>
                  <a:picLocks noChangeAspect="1"/>
                </p:cNvPicPr>
                <p:nvPr>
                  <p:custDataLst>
                    <p:tags r:id="rId35"/>
                  </p:custDataLst>
                </p:nvPr>
              </p:nvPicPr>
              <p:blipFill>
                <a:blip r:embed="rId48"/>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23" name="组合 22"/>
              <p:cNvGrpSpPr/>
              <p:nvPr/>
            </p:nvGrpSpPr>
            <p:grpSpPr>
              <a:xfrm>
                <a:off x="4550" y="872"/>
                <a:ext cx="394" cy="803"/>
                <a:chOff x="2418" y="876"/>
                <a:chExt cx="394" cy="803"/>
              </a:xfrm>
            </p:grpSpPr>
            <p:sp>
              <p:nvSpPr>
                <p:cNvPr id="24" name="椭圆 23"/>
                <p:cNvSpPr/>
                <p:nvPr>
                  <p:custDataLst>
                    <p:tags r:id="rId32"/>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descr="图片1"/>
                <p:cNvPicPr>
                  <a:picLocks noChangeAspect="1"/>
                </p:cNvPicPr>
                <p:nvPr>
                  <p:custDataLst>
                    <p:tags r:id="rId33"/>
                  </p:custDataLst>
                </p:nvPr>
              </p:nvPicPr>
              <p:blipFill>
                <a:blip r:embed="rId48"/>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26" name="组合 25"/>
              <p:cNvGrpSpPr/>
              <p:nvPr/>
            </p:nvGrpSpPr>
            <p:grpSpPr>
              <a:xfrm>
                <a:off x="5616" y="872"/>
                <a:ext cx="394" cy="803"/>
                <a:chOff x="2418" y="876"/>
                <a:chExt cx="394" cy="803"/>
              </a:xfrm>
            </p:grpSpPr>
            <p:sp>
              <p:nvSpPr>
                <p:cNvPr id="27" name="椭圆 26"/>
                <p:cNvSpPr/>
                <p:nvPr>
                  <p:custDataLst>
                    <p:tags r:id="rId30"/>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descr="图片1"/>
                <p:cNvPicPr>
                  <a:picLocks noChangeAspect="1"/>
                </p:cNvPicPr>
                <p:nvPr>
                  <p:custDataLst>
                    <p:tags r:id="rId31"/>
                  </p:custDataLst>
                </p:nvPr>
              </p:nvPicPr>
              <p:blipFill>
                <a:blip r:embed="rId48"/>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29" name="组合 28"/>
              <p:cNvGrpSpPr/>
              <p:nvPr/>
            </p:nvGrpSpPr>
            <p:grpSpPr>
              <a:xfrm>
                <a:off x="6682" y="872"/>
                <a:ext cx="394" cy="803"/>
                <a:chOff x="2418" y="876"/>
                <a:chExt cx="394" cy="803"/>
              </a:xfrm>
            </p:grpSpPr>
            <p:sp>
              <p:nvSpPr>
                <p:cNvPr id="30" name="椭圆 29"/>
                <p:cNvSpPr/>
                <p:nvPr>
                  <p:custDataLst>
                    <p:tags r:id="rId28"/>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图片 30" descr="图片1"/>
                <p:cNvPicPr>
                  <a:picLocks noChangeAspect="1"/>
                </p:cNvPicPr>
                <p:nvPr>
                  <p:custDataLst>
                    <p:tags r:id="rId29"/>
                  </p:custDataLst>
                </p:nvPr>
              </p:nvPicPr>
              <p:blipFill>
                <a:blip r:embed="rId48"/>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32" name="组合 31"/>
              <p:cNvGrpSpPr/>
              <p:nvPr/>
            </p:nvGrpSpPr>
            <p:grpSpPr>
              <a:xfrm>
                <a:off x="7748" y="872"/>
                <a:ext cx="394" cy="803"/>
                <a:chOff x="2418" y="876"/>
                <a:chExt cx="394" cy="803"/>
              </a:xfrm>
            </p:grpSpPr>
            <p:sp>
              <p:nvSpPr>
                <p:cNvPr id="33" name="椭圆 32"/>
                <p:cNvSpPr/>
                <p:nvPr>
                  <p:custDataLst>
                    <p:tags r:id="rId26"/>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33" descr="图片1"/>
                <p:cNvPicPr>
                  <a:picLocks noChangeAspect="1"/>
                </p:cNvPicPr>
                <p:nvPr>
                  <p:custDataLst>
                    <p:tags r:id="rId27"/>
                  </p:custDataLst>
                </p:nvPr>
              </p:nvPicPr>
              <p:blipFill>
                <a:blip r:embed="rId48"/>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35" name="组合 34"/>
              <p:cNvGrpSpPr/>
              <p:nvPr/>
            </p:nvGrpSpPr>
            <p:grpSpPr>
              <a:xfrm>
                <a:off x="8814" y="872"/>
                <a:ext cx="394" cy="803"/>
                <a:chOff x="2418" y="876"/>
                <a:chExt cx="394" cy="803"/>
              </a:xfrm>
            </p:grpSpPr>
            <p:sp>
              <p:nvSpPr>
                <p:cNvPr id="36" name="椭圆 35"/>
                <p:cNvSpPr/>
                <p:nvPr>
                  <p:custDataLst>
                    <p:tags r:id="rId24"/>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图片 36" descr="图片1"/>
                <p:cNvPicPr>
                  <a:picLocks noChangeAspect="1"/>
                </p:cNvPicPr>
                <p:nvPr>
                  <p:custDataLst>
                    <p:tags r:id="rId25"/>
                  </p:custDataLst>
                </p:nvPr>
              </p:nvPicPr>
              <p:blipFill>
                <a:blip r:embed="rId48"/>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38" name="组合 37"/>
              <p:cNvGrpSpPr/>
              <p:nvPr/>
            </p:nvGrpSpPr>
            <p:grpSpPr>
              <a:xfrm>
                <a:off x="9880" y="872"/>
                <a:ext cx="394" cy="803"/>
                <a:chOff x="2418" y="876"/>
                <a:chExt cx="394" cy="803"/>
              </a:xfrm>
            </p:grpSpPr>
            <p:sp>
              <p:nvSpPr>
                <p:cNvPr id="39" name="椭圆 38"/>
                <p:cNvSpPr/>
                <p:nvPr>
                  <p:custDataLst>
                    <p:tags r:id="rId22"/>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图片 39" descr="图片1"/>
                <p:cNvPicPr>
                  <a:picLocks noChangeAspect="1"/>
                </p:cNvPicPr>
                <p:nvPr>
                  <p:custDataLst>
                    <p:tags r:id="rId23"/>
                  </p:custDataLst>
                </p:nvPr>
              </p:nvPicPr>
              <p:blipFill>
                <a:blip r:embed="rId48"/>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41" name="组合 40"/>
              <p:cNvGrpSpPr/>
              <p:nvPr/>
            </p:nvGrpSpPr>
            <p:grpSpPr>
              <a:xfrm>
                <a:off x="10946" y="872"/>
                <a:ext cx="394" cy="803"/>
                <a:chOff x="2418" y="876"/>
                <a:chExt cx="394" cy="803"/>
              </a:xfrm>
            </p:grpSpPr>
            <p:sp>
              <p:nvSpPr>
                <p:cNvPr id="42" name="椭圆 41"/>
                <p:cNvSpPr/>
                <p:nvPr>
                  <p:custDataLst>
                    <p:tags r:id="rId20"/>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3" name="图片 42" descr="图片1"/>
                <p:cNvPicPr>
                  <a:picLocks noChangeAspect="1"/>
                </p:cNvPicPr>
                <p:nvPr>
                  <p:custDataLst>
                    <p:tags r:id="rId21"/>
                  </p:custDataLst>
                </p:nvPr>
              </p:nvPicPr>
              <p:blipFill>
                <a:blip r:embed="rId48"/>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44" name="组合 43"/>
              <p:cNvGrpSpPr/>
              <p:nvPr/>
            </p:nvGrpSpPr>
            <p:grpSpPr>
              <a:xfrm>
                <a:off x="12012" y="872"/>
                <a:ext cx="394" cy="803"/>
                <a:chOff x="2418" y="876"/>
                <a:chExt cx="394" cy="803"/>
              </a:xfrm>
            </p:grpSpPr>
            <p:sp>
              <p:nvSpPr>
                <p:cNvPr id="45" name="椭圆 44"/>
                <p:cNvSpPr/>
                <p:nvPr>
                  <p:custDataLst>
                    <p:tags r:id="rId18"/>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6" name="图片 45" descr="图片1"/>
                <p:cNvPicPr>
                  <a:picLocks noChangeAspect="1"/>
                </p:cNvPicPr>
                <p:nvPr>
                  <p:custDataLst>
                    <p:tags r:id="rId19"/>
                  </p:custDataLst>
                </p:nvPr>
              </p:nvPicPr>
              <p:blipFill>
                <a:blip r:embed="rId48"/>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51" name="组合 50"/>
              <p:cNvGrpSpPr/>
              <p:nvPr/>
            </p:nvGrpSpPr>
            <p:grpSpPr>
              <a:xfrm>
                <a:off x="13078" y="872"/>
                <a:ext cx="394" cy="803"/>
                <a:chOff x="2418" y="876"/>
                <a:chExt cx="394" cy="803"/>
              </a:xfrm>
            </p:grpSpPr>
            <p:sp>
              <p:nvSpPr>
                <p:cNvPr id="52" name="椭圆 51"/>
                <p:cNvSpPr/>
                <p:nvPr>
                  <p:custDataLst>
                    <p:tags r:id="rId16"/>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8" name="图片 57" descr="图片1"/>
                <p:cNvPicPr>
                  <a:picLocks noChangeAspect="1"/>
                </p:cNvPicPr>
                <p:nvPr>
                  <p:custDataLst>
                    <p:tags r:id="rId17"/>
                  </p:custDataLst>
                </p:nvPr>
              </p:nvPicPr>
              <p:blipFill>
                <a:blip r:embed="rId48"/>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59" name="组合 58"/>
              <p:cNvGrpSpPr/>
              <p:nvPr/>
            </p:nvGrpSpPr>
            <p:grpSpPr>
              <a:xfrm>
                <a:off x="14144" y="872"/>
                <a:ext cx="394" cy="803"/>
                <a:chOff x="2418" y="876"/>
                <a:chExt cx="394" cy="803"/>
              </a:xfrm>
            </p:grpSpPr>
            <p:sp>
              <p:nvSpPr>
                <p:cNvPr id="60" name="椭圆 59"/>
                <p:cNvSpPr/>
                <p:nvPr>
                  <p:custDataLst>
                    <p:tags r:id="rId14"/>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2" name="图片 61" descr="图片1"/>
                <p:cNvPicPr>
                  <a:picLocks noChangeAspect="1"/>
                </p:cNvPicPr>
                <p:nvPr>
                  <p:custDataLst>
                    <p:tags r:id="rId15"/>
                  </p:custDataLst>
                </p:nvPr>
              </p:nvPicPr>
              <p:blipFill>
                <a:blip r:embed="rId48"/>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63" name="组合 62"/>
              <p:cNvGrpSpPr/>
              <p:nvPr/>
            </p:nvGrpSpPr>
            <p:grpSpPr>
              <a:xfrm>
                <a:off x="15210" y="872"/>
                <a:ext cx="394" cy="803"/>
                <a:chOff x="2418" y="876"/>
                <a:chExt cx="394" cy="803"/>
              </a:xfrm>
            </p:grpSpPr>
            <p:sp>
              <p:nvSpPr>
                <p:cNvPr id="65" name="椭圆 64"/>
                <p:cNvSpPr/>
                <p:nvPr>
                  <p:custDataLst>
                    <p:tags r:id="rId12"/>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7" name="图片 66" descr="图片1"/>
                <p:cNvPicPr>
                  <a:picLocks noChangeAspect="1"/>
                </p:cNvPicPr>
                <p:nvPr>
                  <p:custDataLst>
                    <p:tags r:id="rId13"/>
                  </p:custDataLst>
                </p:nvPr>
              </p:nvPicPr>
              <p:blipFill>
                <a:blip r:embed="rId48"/>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68" name="组合 67"/>
              <p:cNvGrpSpPr/>
              <p:nvPr/>
            </p:nvGrpSpPr>
            <p:grpSpPr>
              <a:xfrm>
                <a:off x="16276" y="872"/>
                <a:ext cx="394" cy="803"/>
                <a:chOff x="2418" y="876"/>
                <a:chExt cx="394" cy="803"/>
              </a:xfrm>
            </p:grpSpPr>
            <p:sp>
              <p:nvSpPr>
                <p:cNvPr id="69" name="椭圆 68"/>
                <p:cNvSpPr/>
                <p:nvPr>
                  <p:custDataLst>
                    <p:tags r:id="rId10"/>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0" name="图片 69" descr="图片1"/>
                <p:cNvPicPr>
                  <a:picLocks noChangeAspect="1"/>
                </p:cNvPicPr>
                <p:nvPr>
                  <p:custDataLst>
                    <p:tags r:id="rId11"/>
                  </p:custDataLst>
                </p:nvPr>
              </p:nvPicPr>
              <p:blipFill>
                <a:blip r:embed="rId48"/>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71" name="组合 70"/>
              <p:cNvGrpSpPr/>
              <p:nvPr/>
            </p:nvGrpSpPr>
            <p:grpSpPr>
              <a:xfrm>
                <a:off x="17342" y="872"/>
                <a:ext cx="394" cy="803"/>
                <a:chOff x="2418" y="876"/>
                <a:chExt cx="394" cy="803"/>
              </a:xfrm>
            </p:grpSpPr>
            <p:sp>
              <p:nvSpPr>
                <p:cNvPr id="72" name="椭圆 71"/>
                <p:cNvSpPr/>
                <p:nvPr>
                  <p:custDataLst>
                    <p:tags r:id="rId8"/>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3" name="图片 72" descr="图片1"/>
                <p:cNvPicPr>
                  <a:picLocks noChangeAspect="1"/>
                </p:cNvPicPr>
                <p:nvPr>
                  <p:custDataLst>
                    <p:tags r:id="rId9"/>
                  </p:custDataLst>
                </p:nvPr>
              </p:nvPicPr>
              <p:blipFill>
                <a:blip r:embed="rId48"/>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grpSp>
      <p:pic>
        <p:nvPicPr>
          <p:cNvPr id="103" name="图片 102" descr="E:\PPT\包图网\审核中\图层 9.png图层 9"/>
          <p:cNvPicPr>
            <a:picLocks noChangeAspect="1"/>
          </p:cNvPicPr>
          <p:nvPr/>
        </p:nvPicPr>
        <p:blipFill>
          <a:blip r:embed="rId49"/>
          <a:srcRect t="-2122" r="29620"/>
          <a:stretch>
            <a:fillRect/>
          </a:stretch>
        </p:blipFill>
        <p:spPr>
          <a:xfrm>
            <a:off x="9605645" y="2171700"/>
            <a:ext cx="2507615" cy="4583430"/>
          </a:xfrm>
          <a:prstGeom prst="rect">
            <a:avLst/>
          </a:prstGeom>
        </p:spPr>
      </p:pic>
      <p:pic>
        <p:nvPicPr>
          <p:cNvPr id="104" name="图片 103" descr="图层 2"/>
          <p:cNvPicPr>
            <a:picLocks noChangeAspect="1"/>
          </p:cNvPicPr>
          <p:nvPr>
            <p:custDataLst>
              <p:tags r:id="rId1"/>
            </p:custDataLst>
          </p:nvPr>
        </p:nvPicPr>
        <p:blipFill>
          <a:blip r:embed="rId50"/>
          <a:stretch>
            <a:fillRect/>
          </a:stretch>
        </p:blipFill>
        <p:spPr>
          <a:xfrm>
            <a:off x="949960" y="438785"/>
            <a:ext cx="1418590" cy="1418590"/>
          </a:xfrm>
          <a:prstGeom prst="rect">
            <a:avLst/>
          </a:prstGeom>
        </p:spPr>
      </p:pic>
      <p:pic>
        <p:nvPicPr>
          <p:cNvPr id="110" name="图片 109" descr="E:\PPT\包图网\审核中\5d089b7364e0f\图层 1.png图层 1"/>
          <p:cNvPicPr>
            <a:picLocks noChangeAspect="1"/>
          </p:cNvPicPr>
          <p:nvPr/>
        </p:nvPicPr>
        <p:blipFill>
          <a:blip r:embed="rId51"/>
          <a:srcRect/>
          <a:stretch>
            <a:fillRect/>
          </a:stretch>
        </p:blipFill>
        <p:spPr>
          <a:xfrm flipH="1">
            <a:off x="0" y="3874135"/>
            <a:ext cx="3648710" cy="2983865"/>
          </a:xfrm>
          <a:prstGeom prst="rect">
            <a:avLst/>
          </a:prstGeom>
        </p:spPr>
      </p:pic>
      <p:grpSp>
        <p:nvGrpSpPr>
          <p:cNvPr id="130" name="组合 129"/>
          <p:cNvGrpSpPr/>
          <p:nvPr/>
        </p:nvGrpSpPr>
        <p:grpSpPr>
          <a:xfrm>
            <a:off x="2836545" y="1388745"/>
            <a:ext cx="6518910" cy="999490"/>
            <a:chOff x="4467" y="2082"/>
            <a:chExt cx="10266" cy="1574"/>
          </a:xfrm>
        </p:grpSpPr>
        <p:grpSp>
          <p:nvGrpSpPr>
            <p:cNvPr id="135" name="组合 134"/>
            <p:cNvGrpSpPr/>
            <p:nvPr/>
          </p:nvGrpSpPr>
          <p:grpSpPr>
            <a:xfrm>
              <a:off x="4467" y="2082"/>
              <a:ext cx="1066" cy="1574"/>
              <a:chOff x="2616" y="2337"/>
              <a:chExt cx="1066" cy="1574"/>
            </a:xfrm>
            <a:gradFill>
              <a:gsLst>
                <a:gs pos="0">
                  <a:srgbClr val="6EC6F0"/>
                </a:gs>
                <a:gs pos="100000">
                  <a:srgbClr val="479EF4"/>
                </a:gs>
              </a:gsLst>
              <a:lin ang="16260000" scaled="0"/>
            </a:gradFill>
          </p:grpSpPr>
          <p:sp>
            <p:nvSpPr>
              <p:cNvPr id="132" name="五角星 131"/>
              <p:cNvSpPr/>
              <p:nvPr>
                <p:custDataLst>
                  <p:tags r:id="rId5"/>
                </p:custDataLst>
              </p:nvPr>
            </p:nvSpPr>
            <p:spPr>
              <a:xfrm>
                <a:off x="2616" y="2858"/>
                <a:ext cx="532" cy="532"/>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五角星 132"/>
              <p:cNvSpPr/>
              <p:nvPr>
                <p:custDataLst>
                  <p:tags r:id="rId6"/>
                </p:custDataLst>
              </p:nvPr>
            </p:nvSpPr>
            <p:spPr>
              <a:xfrm>
                <a:off x="3150" y="3379"/>
                <a:ext cx="532" cy="532"/>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五角星 133"/>
              <p:cNvSpPr/>
              <p:nvPr>
                <p:custDataLst>
                  <p:tags r:id="rId7"/>
                </p:custDataLst>
              </p:nvPr>
            </p:nvSpPr>
            <p:spPr>
              <a:xfrm>
                <a:off x="3150" y="2337"/>
                <a:ext cx="532" cy="532"/>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6" name="组合 125"/>
            <p:cNvGrpSpPr/>
            <p:nvPr/>
          </p:nvGrpSpPr>
          <p:grpSpPr>
            <a:xfrm flipH="1">
              <a:off x="13667" y="2082"/>
              <a:ext cx="1066" cy="1574"/>
              <a:chOff x="2616" y="2337"/>
              <a:chExt cx="1066" cy="1574"/>
            </a:xfrm>
            <a:gradFill>
              <a:gsLst>
                <a:gs pos="0">
                  <a:srgbClr val="6EC6F0"/>
                </a:gs>
                <a:gs pos="100000">
                  <a:srgbClr val="479EF4"/>
                </a:gs>
              </a:gsLst>
              <a:lin ang="16260000" scaled="0"/>
            </a:gradFill>
          </p:grpSpPr>
          <p:sp>
            <p:nvSpPr>
              <p:cNvPr id="127" name="五角星 126"/>
              <p:cNvSpPr/>
              <p:nvPr>
                <p:custDataLst>
                  <p:tags r:id="rId2"/>
                </p:custDataLst>
              </p:nvPr>
            </p:nvSpPr>
            <p:spPr>
              <a:xfrm>
                <a:off x="2616" y="2858"/>
                <a:ext cx="532" cy="532"/>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五角星 127"/>
              <p:cNvSpPr/>
              <p:nvPr>
                <p:custDataLst>
                  <p:tags r:id="rId3"/>
                </p:custDataLst>
              </p:nvPr>
            </p:nvSpPr>
            <p:spPr>
              <a:xfrm>
                <a:off x="3150" y="3379"/>
                <a:ext cx="532" cy="532"/>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五角星 128"/>
              <p:cNvSpPr/>
              <p:nvPr>
                <p:custDataLst>
                  <p:tags r:id="rId4"/>
                </p:custDataLst>
              </p:nvPr>
            </p:nvSpPr>
            <p:spPr>
              <a:xfrm>
                <a:off x="3150" y="2337"/>
                <a:ext cx="532" cy="532"/>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31" name="任意多边形 130"/>
          <p:cNvSpPr/>
          <p:nvPr/>
        </p:nvSpPr>
        <p:spPr>
          <a:xfrm rot="5400000">
            <a:off x="810260" y="2091055"/>
            <a:ext cx="803910" cy="114681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940" h="2765">
                <a:moveTo>
                  <a:pt x="0" y="60"/>
                </a:moveTo>
                <a:cubicBezTo>
                  <a:pt x="0" y="27"/>
                  <a:pt x="27" y="0"/>
                  <a:pt x="60" y="0"/>
                </a:cubicBezTo>
                <a:cubicBezTo>
                  <a:pt x="93" y="0"/>
                  <a:pt x="120" y="27"/>
                  <a:pt x="120" y="60"/>
                </a:cubicBezTo>
                <a:cubicBezTo>
                  <a:pt x="120" y="93"/>
                  <a:pt x="93" y="120"/>
                  <a:pt x="60" y="120"/>
                </a:cubicBezTo>
                <a:cubicBezTo>
                  <a:pt x="27" y="120"/>
                  <a:pt x="0" y="93"/>
                  <a:pt x="0" y="60"/>
                </a:cubicBezTo>
                <a:close/>
                <a:moveTo>
                  <a:pt x="0" y="589"/>
                </a:moveTo>
                <a:cubicBezTo>
                  <a:pt x="0" y="556"/>
                  <a:pt x="27" y="529"/>
                  <a:pt x="60" y="529"/>
                </a:cubicBezTo>
                <a:cubicBezTo>
                  <a:pt x="93" y="529"/>
                  <a:pt x="120" y="556"/>
                  <a:pt x="120" y="589"/>
                </a:cubicBezTo>
                <a:cubicBezTo>
                  <a:pt x="120" y="622"/>
                  <a:pt x="93" y="649"/>
                  <a:pt x="60" y="649"/>
                </a:cubicBezTo>
                <a:cubicBezTo>
                  <a:pt x="27" y="649"/>
                  <a:pt x="0" y="622"/>
                  <a:pt x="0" y="589"/>
                </a:cubicBezTo>
                <a:close/>
                <a:moveTo>
                  <a:pt x="0" y="1118"/>
                </a:moveTo>
                <a:cubicBezTo>
                  <a:pt x="0" y="1085"/>
                  <a:pt x="27" y="1058"/>
                  <a:pt x="60" y="1058"/>
                </a:cubicBezTo>
                <a:cubicBezTo>
                  <a:pt x="93" y="1058"/>
                  <a:pt x="120" y="1085"/>
                  <a:pt x="120" y="1118"/>
                </a:cubicBezTo>
                <a:cubicBezTo>
                  <a:pt x="120" y="1151"/>
                  <a:pt x="93" y="1178"/>
                  <a:pt x="60" y="1178"/>
                </a:cubicBezTo>
                <a:cubicBezTo>
                  <a:pt x="27" y="1178"/>
                  <a:pt x="0" y="1151"/>
                  <a:pt x="0" y="1118"/>
                </a:cubicBezTo>
                <a:close/>
                <a:moveTo>
                  <a:pt x="0" y="1647"/>
                </a:moveTo>
                <a:cubicBezTo>
                  <a:pt x="0" y="1614"/>
                  <a:pt x="27" y="1587"/>
                  <a:pt x="60" y="1587"/>
                </a:cubicBezTo>
                <a:cubicBezTo>
                  <a:pt x="93" y="1587"/>
                  <a:pt x="120" y="1614"/>
                  <a:pt x="120" y="1647"/>
                </a:cubicBezTo>
                <a:cubicBezTo>
                  <a:pt x="120" y="1680"/>
                  <a:pt x="93" y="1707"/>
                  <a:pt x="60" y="1707"/>
                </a:cubicBezTo>
                <a:cubicBezTo>
                  <a:pt x="27" y="1707"/>
                  <a:pt x="0" y="1680"/>
                  <a:pt x="0" y="1647"/>
                </a:cubicBezTo>
                <a:close/>
                <a:moveTo>
                  <a:pt x="0" y="2176"/>
                </a:moveTo>
                <a:cubicBezTo>
                  <a:pt x="0" y="2143"/>
                  <a:pt x="27" y="2116"/>
                  <a:pt x="60" y="2116"/>
                </a:cubicBezTo>
                <a:cubicBezTo>
                  <a:pt x="93" y="2116"/>
                  <a:pt x="120" y="2143"/>
                  <a:pt x="120" y="2176"/>
                </a:cubicBezTo>
                <a:cubicBezTo>
                  <a:pt x="120" y="2209"/>
                  <a:pt x="93" y="2236"/>
                  <a:pt x="60" y="2236"/>
                </a:cubicBezTo>
                <a:cubicBezTo>
                  <a:pt x="27" y="2236"/>
                  <a:pt x="0" y="2209"/>
                  <a:pt x="0" y="2176"/>
                </a:cubicBezTo>
                <a:close/>
                <a:moveTo>
                  <a:pt x="0" y="2705"/>
                </a:moveTo>
                <a:cubicBezTo>
                  <a:pt x="0" y="2672"/>
                  <a:pt x="27" y="2645"/>
                  <a:pt x="60" y="2645"/>
                </a:cubicBezTo>
                <a:cubicBezTo>
                  <a:pt x="93" y="2645"/>
                  <a:pt x="120" y="2672"/>
                  <a:pt x="120" y="2705"/>
                </a:cubicBezTo>
                <a:cubicBezTo>
                  <a:pt x="120" y="2738"/>
                  <a:pt x="93" y="2765"/>
                  <a:pt x="60" y="2765"/>
                </a:cubicBezTo>
                <a:cubicBezTo>
                  <a:pt x="27" y="2765"/>
                  <a:pt x="0" y="2738"/>
                  <a:pt x="0" y="2705"/>
                </a:cubicBezTo>
                <a:close/>
                <a:moveTo>
                  <a:pt x="455" y="60"/>
                </a:moveTo>
                <a:cubicBezTo>
                  <a:pt x="455" y="27"/>
                  <a:pt x="482" y="0"/>
                  <a:pt x="515" y="0"/>
                </a:cubicBezTo>
                <a:cubicBezTo>
                  <a:pt x="548" y="0"/>
                  <a:pt x="575" y="27"/>
                  <a:pt x="575" y="60"/>
                </a:cubicBezTo>
                <a:cubicBezTo>
                  <a:pt x="575" y="93"/>
                  <a:pt x="548" y="120"/>
                  <a:pt x="515" y="120"/>
                </a:cubicBezTo>
                <a:cubicBezTo>
                  <a:pt x="482" y="120"/>
                  <a:pt x="455" y="93"/>
                  <a:pt x="455" y="60"/>
                </a:cubicBezTo>
                <a:close/>
                <a:moveTo>
                  <a:pt x="455" y="589"/>
                </a:moveTo>
                <a:cubicBezTo>
                  <a:pt x="455" y="556"/>
                  <a:pt x="482" y="529"/>
                  <a:pt x="515" y="529"/>
                </a:cubicBezTo>
                <a:cubicBezTo>
                  <a:pt x="548" y="529"/>
                  <a:pt x="575" y="556"/>
                  <a:pt x="575" y="589"/>
                </a:cubicBezTo>
                <a:cubicBezTo>
                  <a:pt x="575" y="622"/>
                  <a:pt x="548" y="649"/>
                  <a:pt x="515" y="649"/>
                </a:cubicBezTo>
                <a:cubicBezTo>
                  <a:pt x="482" y="649"/>
                  <a:pt x="455" y="622"/>
                  <a:pt x="455" y="589"/>
                </a:cubicBezTo>
                <a:close/>
                <a:moveTo>
                  <a:pt x="455" y="1118"/>
                </a:moveTo>
                <a:cubicBezTo>
                  <a:pt x="455" y="1085"/>
                  <a:pt x="482" y="1058"/>
                  <a:pt x="515" y="1058"/>
                </a:cubicBezTo>
                <a:cubicBezTo>
                  <a:pt x="548" y="1058"/>
                  <a:pt x="575" y="1085"/>
                  <a:pt x="575" y="1118"/>
                </a:cubicBezTo>
                <a:cubicBezTo>
                  <a:pt x="575" y="1151"/>
                  <a:pt x="548" y="1178"/>
                  <a:pt x="515" y="1178"/>
                </a:cubicBezTo>
                <a:cubicBezTo>
                  <a:pt x="482" y="1178"/>
                  <a:pt x="455" y="1151"/>
                  <a:pt x="455" y="1118"/>
                </a:cubicBezTo>
                <a:close/>
                <a:moveTo>
                  <a:pt x="455" y="1647"/>
                </a:moveTo>
                <a:cubicBezTo>
                  <a:pt x="455" y="1614"/>
                  <a:pt x="482" y="1587"/>
                  <a:pt x="515" y="1587"/>
                </a:cubicBezTo>
                <a:cubicBezTo>
                  <a:pt x="548" y="1587"/>
                  <a:pt x="575" y="1614"/>
                  <a:pt x="575" y="1647"/>
                </a:cubicBezTo>
                <a:cubicBezTo>
                  <a:pt x="575" y="1680"/>
                  <a:pt x="548" y="1707"/>
                  <a:pt x="515" y="1707"/>
                </a:cubicBezTo>
                <a:cubicBezTo>
                  <a:pt x="482" y="1707"/>
                  <a:pt x="455" y="1680"/>
                  <a:pt x="455" y="1647"/>
                </a:cubicBezTo>
                <a:close/>
                <a:moveTo>
                  <a:pt x="455" y="2176"/>
                </a:moveTo>
                <a:cubicBezTo>
                  <a:pt x="455" y="2143"/>
                  <a:pt x="482" y="2116"/>
                  <a:pt x="515" y="2116"/>
                </a:cubicBezTo>
                <a:cubicBezTo>
                  <a:pt x="548" y="2116"/>
                  <a:pt x="575" y="2143"/>
                  <a:pt x="575" y="2176"/>
                </a:cubicBezTo>
                <a:cubicBezTo>
                  <a:pt x="575" y="2209"/>
                  <a:pt x="548" y="2236"/>
                  <a:pt x="515" y="2236"/>
                </a:cubicBezTo>
                <a:cubicBezTo>
                  <a:pt x="482" y="2236"/>
                  <a:pt x="455" y="2209"/>
                  <a:pt x="455" y="2176"/>
                </a:cubicBezTo>
                <a:close/>
                <a:moveTo>
                  <a:pt x="455" y="2705"/>
                </a:moveTo>
                <a:cubicBezTo>
                  <a:pt x="455" y="2672"/>
                  <a:pt x="482" y="2645"/>
                  <a:pt x="515" y="2645"/>
                </a:cubicBezTo>
                <a:cubicBezTo>
                  <a:pt x="548" y="2645"/>
                  <a:pt x="575" y="2672"/>
                  <a:pt x="575" y="2705"/>
                </a:cubicBezTo>
                <a:cubicBezTo>
                  <a:pt x="575" y="2738"/>
                  <a:pt x="548" y="2765"/>
                  <a:pt x="515" y="2765"/>
                </a:cubicBezTo>
                <a:cubicBezTo>
                  <a:pt x="482" y="2765"/>
                  <a:pt x="455" y="2738"/>
                  <a:pt x="455" y="2705"/>
                </a:cubicBezTo>
                <a:close/>
                <a:moveTo>
                  <a:pt x="910" y="60"/>
                </a:moveTo>
                <a:cubicBezTo>
                  <a:pt x="910" y="27"/>
                  <a:pt x="937" y="0"/>
                  <a:pt x="970" y="0"/>
                </a:cubicBezTo>
                <a:cubicBezTo>
                  <a:pt x="1003" y="0"/>
                  <a:pt x="1030" y="27"/>
                  <a:pt x="1030" y="60"/>
                </a:cubicBezTo>
                <a:cubicBezTo>
                  <a:pt x="1030" y="93"/>
                  <a:pt x="1003" y="120"/>
                  <a:pt x="970" y="120"/>
                </a:cubicBezTo>
                <a:cubicBezTo>
                  <a:pt x="937" y="120"/>
                  <a:pt x="910" y="93"/>
                  <a:pt x="910" y="60"/>
                </a:cubicBezTo>
                <a:close/>
                <a:moveTo>
                  <a:pt x="910" y="589"/>
                </a:moveTo>
                <a:cubicBezTo>
                  <a:pt x="910" y="556"/>
                  <a:pt x="937" y="529"/>
                  <a:pt x="970" y="529"/>
                </a:cubicBezTo>
                <a:cubicBezTo>
                  <a:pt x="1003" y="529"/>
                  <a:pt x="1030" y="556"/>
                  <a:pt x="1030" y="589"/>
                </a:cubicBezTo>
                <a:cubicBezTo>
                  <a:pt x="1030" y="622"/>
                  <a:pt x="1003" y="649"/>
                  <a:pt x="970" y="649"/>
                </a:cubicBezTo>
                <a:cubicBezTo>
                  <a:pt x="937" y="649"/>
                  <a:pt x="910" y="622"/>
                  <a:pt x="910" y="589"/>
                </a:cubicBezTo>
                <a:close/>
                <a:moveTo>
                  <a:pt x="910" y="1118"/>
                </a:moveTo>
                <a:cubicBezTo>
                  <a:pt x="910" y="1085"/>
                  <a:pt x="937" y="1058"/>
                  <a:pt x="970" y="1058"/>
                </a:cubicBezTo>
                <a:cubicBezTo>
                  <a:pt x="1003" y="1058"/>
                  <a:pt x="1030" y="1085"/>
                  <a:pt x="1030" y="1118"/>
                </a:cubicBezTo>
                <a:cubicBezTo>
                  <a:pt x="1030" y="1151"/>
                  <a:pt x="1003" y="1178"/>
                  <a:pt x="970" y="1178"/>
                </a:cubicBezTo>
                <a:cubicBezTo>
                  <a:pt x="937" y="1178"/>
                  <a:pt x="910" y="1151"/>
                  <a:pt x="910" y="1118"/>
                </a:cubicBezTo>
                <a:close/>
                <a:moveTo>
                  <a:pt x="910" y="1647"/>
                </a:moveTo>
                <a:cubicBezTo>
                  <a:pt x="910" y="1614"/>
                  <a:pt x="937" y="1587"/>
                  <a:pt x="970" y="1587"/>
                </a:cubicBezTo>
                <a:cubicBezTo>
                  <a:pt x="1003" y="1587"/>
                  <a:pt x="1030" y="1614"/>
                  <a:pt x="1030" y="1647"/>
                </a:cubicBezTo>
                <a:cubicBezTo>
                  <a:pt x="1030" y="1680"/>
                  <a:pt x="1003" y="1707"/>
                  <a:pt x="970" y="1707"/>
                </a:cubicBezTo>
                <a:cubicBezTo>
                  <a:pt x="937" y="1707"/>
                  <a:pt x="910" y="1680"/>
                  <a:pt x="910" y="1647"/>
                </a:cubicBezTo>
                <a:close/>
                <a:moveTo>
                  <a:pt x="910" y="2176"/>
                </a:moveTo>
                <a:cubicBezTo>
                  <a:pt x="910" y="2143"/>
                  <a:pt x="937" y="2116"/>
                  <a:pt x="970" y="2116"/>
                </a:cubicBezTo>
                <a:cubicBezTo>
                  <a:pt x="1003" y="2116"/>
                  <a:pt x="1030" y="2143"/>
                  <a:pt x="1030" y="2176"/>
                </a:cubicBezTo>
                <a:cubicBezTo>
                  <a:pt x="1030" y="2209"/>
                  <a:pt x="1003" y="2236"/>
                  <a:pt x="970" y="2236"/>
                </a:cubicBezTo>
                <a:cubicBezTo>
                  <a:pt x="937" y="2236"/>
                  <a:pt x="910" y="2209"/>
                  <a:pt x="910" y="2176"/>
                </a:cubicBezTo>
                <a:close/>
                <a:moveTo>
                  <a:pt x="910" y="2705"/>
                </a:moveTo>
                <a:cubicBezTo>
                  <a:pt x="910" y="2672"/>
                  <a:pt x="937" y="2645"/>
                  <a:pt x="970" y="2645"/>
                </a:cubicBezTo>
                <a:cubicBezTo>
                  <a:pt x="1003" y="2645"/>
                  <a:pt x="1030" y="2672"/>
                  <a:pt x="1030" y="2705"/>
                </a:cubicBezTo>
                <a:cubicBezTo>
                  <a:pt x="1030" y="2738"/>
                  <a:pt x="1003" y="2765"/>
                  <a:pt x="970" y="2765"/>
                </a:cubicBezTo>
                <a:cubicBezTo>
                  <a:pt x="937" y="2765"/>
                  <a:pt x="910" y="2738"/>
                  <a:pt x="910" y="2705"/>
                </a:cubicBezTo>
                <a:close/>
                <a:moveTo>
                  <a:pt x="1365" y="60"/>
                </a:moveTo>
                <a:cubicBezTo>
                  <a:pt x="1365" y="27"/>
                  <a:pt x="1392" y="0"/>
                  <a:pt x="1425" y="0"/>
                </a:cubicBezTo>
                <a:cubicBezTo>
                  <a:pt x="1458" y="0"/>
                  <a:pt x="1485" y="27"/>
                  <a:pt x="1485" y="60"/>
                </a:cubicBezTo>
                <a:cubicBezTo>
                  <a:pt x="1485" y="93"/>
                  <a:pt x="1458" y="120"/>
                  <a:pt x="1425" y="120"/>
                </a:cubicBezTo>
                <a:cubicBezTo>
                  <a:pt x="1392" y="120"/>
                  <a:pt x="1365" y="93"/>
                  <a:pt x="1365" y="60"/>
                </a:cubicBezTo>
                <a:close/>
                <a:moveTo>
                  <a:pt x="1365" y="589"/>
                </a:moveTo>
                <a:cubicBezTo>
                  <a:pt x="1365" y="556"/>
                  <a:pt x="1392" y="529"/>
                  <a:pt x="1425" y="529"/>
                </a:cubicBezTo>
                <a:cubicBezTo>
                  <a:pt x="1458" y="529"/>
                  <a:pt x="1485" y="556"/>
                  <a:pt x="1485" y="589"/>
                </a:cubicBezTo>
                <a:cubicBezTo>
                  <a:pt x="1485" y="622"/>
                  <a:pt x="1458" y="649"/>
                  <a:pt x="1425" y="649"/>
                </a:cubicBezTo>
                <a:cubicBezTo>
                  <a:pt x="1392" y="649"/>
                  <a:pt x="1365" y="622"/>
                  <a:pt x="1365" y="589"/>
                </a:cubicBezTo>
                <a:close/>
                <a:moveTo>
                  <a:pt x="1365" y="1118"/>
                </a:moveTo>
                <a:cubicBezTo>
                  <a:pt x="1365" y="1085"/>
                  <a:pt x="1392" y="1058"/>
                  <a:pt x="1425" y="1058"/>
                </a:cubicBezTo>
                <a:cubicBezTo>
                  <a:pt x="1458" y="1058"/>
                  <a:pt x="1485" y="1085"/>
                  <a:pt x="1485" y="1118"/>
                </a:cubicBezTo>
                <a:cubicBezTo>
                  <a:pt x="1485" y="1151"/>
                  <a:pt x="1458" y="1178"/>
                  <a:pt x="1425" y="1178"/>
                </a:cubicBezTo>
                <a:cubicBezTo>
                  <a:pt x="1392" y="1178"/>
                  <a:pt x="1365" y="1151"/>
                  <a:pt x="1365" y="1118"/>
                </a:cubicBezTo>
                <a:close/>
                <a:moveTo>
                  <a:pt x="1365" y="1647"/>
                </a:moveTo>
                <a:cubicBezTo>
                  <a:pt x="1365" y="1614"/>
                  <a:pt x="1392" y="1587"/>
                  <a:pt x="1425" y="1587"/>
                </a:cubicBezTo>
                <a:cubicBezTo>
                  <a:pt x="1458" y="1587"/>
                  <a:pt x="1485" y="1614"/>
                  <a:pt x="1485" y="1647"/>
                </a:cubicBezTo>
                <a:cubicBezTo>
                  <a:pt x="1485" y="1680"/>
                  <a:pt x="1458" y="1707"/>
                  <a:pt x="1425" y="1707"/>
                </a:cubicBezTo>
                <a:cubicBezTo>
                  <a:pt x="1392" y="1707"/>
                  <a:pt x="1365" y="1680"/>
                  <a:pt x="1365" y="1647"/>
                </a:cubicBezTo>
                <a:close/>
                <a:moveTo>
                  <a:pt x="1365" y="2176"/>
                </a:moveTo>
                <a:cubicBezTo>
                  <a:pt x="1365" y="2143"/>
                  <a:pt x="1392" y="2116"/>
                  <a:pt x="1425" y="2116"/>
                </a:cubicBezTo>
                <a:cubicBezTo>
                  <a:pt x="1458" y="2116"/>
                  <a:pt x="1485" y="2143"/>
                  <a:pt x="1485" y="2176"/>
                </a:cubicBezTo>
                <a:cubicBezTo>
                  <a:pt x="1485" y="2209"/>
                  <a:pt x="1458" y="2236"/>
                  <a:pt x="1425" y="2236"/>
                </a:cubicBezTo>
                <a:cubicBezTo>
                  <a:pt x="1392" y="2236"/>
                  <a:pt x="1365" y="2209"/>
                  <a:pt x="1365" y="2176"/>
                </a:cubicBezTo>
                <a:close/>
                <a:moveTo>
                  <a:pt x="1365" y="2705"/>
                </a:moveTo>
                <a:cubicBezTo>
                  <a:pt x="1365" y="2672"/>
                  <a:pt x="1392" y="2645"/>
                  <a:pt x="1425" y="2645"/>
                </a:cubicBezTo>
                <a:cubicBezTo>
                  <a:pt x="1458" y="2645"/>
                  <a:pt x="1485" y="2672"/>
                  <a:pt x="1485" y="2705"/>
                </a:cubicBezTo>
                <a:cubicBezTo>
                  <a:pt x="1485" y="2738"/>
                  <a:pt x="1458" y="2765"/>
                  <a:pt x="1425" y="2765"/>
                </a:cubicBezTo>
                <a:cubicBezTo>
                  <a:pt x="1392" y="2765"/>
                  <a:pt x="1365" y="2738"/>
                  <a:pt x="1365" y="2705"/>
                </a:cubicBezTo>
                <a:close/>
                <a:moveTo>
                  <a:pt x="1820" y="60"/>
                </a:moveTo>
                <a:cubicBezTo>
                  <a:pt x="1820" y="27"/>
                  <a:pt x="1847" y="0"/>
                  <a:pt x="1880" y="0"/>
                </a:cubicBezTo>
                <a:cubicBezTo>
                  <a:pt x="1913" y="0"/>
                  <a:pt x="1940" y="27"/>
                  <a:pt x="1940" y="60"/>
                </a:cubicBezTo>
                <a:cubicBezTo>
                  <a:pt x="1940" y="93"/>
                  <a:pt x="1913" y="120"/>
                  <a:pt x="1880" y="120"/>
                </a:cubicBezTo>
                <a:cubicBezTo>
                  <a:pt x="1847" y="120"/>
                  <a:pt x="1820" y="93"/>
                  <a:pt x="1820" y="60"/>
                </a:cubicBezTo>
                <a:close/>
                <a:moveTo>
                  <a:pt x="1820" y="589"/>
                </a:moveTo>
                <a:cubicBezTo>
                  <a:pt x="1820" y="556"/>
                  <a:pt x="1847" y="529"/>
                  <a:pt x="1880" y="529"/>
                </a:cubicBezTo>
                <a:cubicBezTo>
                  <a:pt x="1913" y="529"/>
                  <a:pt x="1940" y="556"/>
                  <a:pt x="1940" y="589"/>
                </a:cubicBezTo>
                <a:cubicBezTo>
                  <a:pt x="1940" y="622"/>
                  <a:pt x="1913" y="649"/>
                  <a:pt x="1880" y="649"/>
                </a:cubicBezTo>
                <a:cubicBezTo>
                  <a:pt x="1847" y="649"/>
                  <a:pt x="1820" y="622"/>
                  <a:pt x="1820" y="589"/>
                </a:cubicBezTo>
                <a:close/>
                <a:moveTo>
                  <a:pt x="1820" y="1118"/>
                </a:moveTo>
                <a:cubicBezTo>
                  <a:pt x="1820" y="1085"/>
                  <a:pt x="1847" y="1058"/>
                  <a:pt x="1880" y="1058"/>
                </a:cubicBezTo>
                <a:cubicBezTo>
                  <a:pt x="1913" y="1058"/>
                  <a:pt x="1940" y="1085"/>
                  <a:pt x="1940" y="1118"/>
                </a:cubicBezTo>
                <a:cubicBezTo>
                  <a:pt x="1940" y="1151"/>
                  <a:pt x="1913" y="1178"/>
                  <a:pt x="1880" y="1178"/>
                </a:cubicBezTo>
                <a:cubicBezTo>
                  <a:pt x="1847" y="1178"/>
                  <a:pt x="1820" y="1151"/>
                  <a:pt x="1820" y="1118"/>
                </a:cubicBezTo>
                <a:close/>
                <a:moveTo>
                  <a:pt x="1820" y="1647"/>
                </a:moveTo>
                <a:cubicBezTo>
                  <a:pt x="1820" y="1614"/>
                  <a:pt x="1847" y="1587"/>
                  <a:pt x="1880" y="1587"/>
                </a:cubicBezTo>
                <a:cubicBezTo>
                  <a:pt x="1913" y="1587"/>
                  <a:pt x="1940" y="1614"/>
                  <a:pt x="1940" y="1647"/>
                </a:cubicBezTo>
                <a:cubicBezTo>
                  <a:pt x="1940" y="1680"/>
                  <a:pt x="1913" y="1707"/>
                  <a:pt x="1880" y="1707"/>
                </a:cubicBezTo>
                <a:cubicBezTo>
                  <a:pt x="1847" y="1707"/>
                  <a:pt x="1820" y="1680"/>
                  <a:pt x="1820" y="1647"/>
                </a:cubicBezTo>
                <a:close/>
                <a:moveTo>
                  <a:pt x="1820" y="2176"/>
                </a:moveTo>
                <a:cubicBezTo>
                  <a:pt x="1820" y="2143"/>
                  <a:pt x="1847" y="2116"/>
                  <a:pt x="1880" y="2116"/>
                </a:cubicBezTo>
                <a:cubicBezTo>
                  <a:pt x="1913" y="2116"/>
                  <a:pt x="1940" y="2143"/>
                  <a:pt x="1940" y="2176"/>
                </a:cubicBezTo>
                <a:cubicBezTo>
                  <a:pt x="1940" y="2209"/>
                  <a:pt x="1913" y="2236"/>
                  <a:pt x="1880" y="2236"/>
                </a:cubicBezTo>
                <a:cubicBezTo>
                  <a:pt x="1847" y="2236"/>
                  <a:pt x="1820" y="2209"/>
                  <a:pt x="1820" y="2176"/>
                </a:cubicBezTo>
                <a:close/>
                <a:moveTo>
                  <a:pt x="1820" y="2705"/>
                </a:moveTo>
                <a:cubicBezTo>
                  <a:pt x="1820" y="2672"/>
                  <a:pt x="1847" y="2645"/>
                  <a:pt x="1880" y="2645"/>
                </a:cubicBezTo>
                <a:cubicBezTo>
                  <a:pt x="1913" y="2645"/>
                  <a:pt x="1940" y="2672"/>
                  <a:pt x="1940" y="2705"/>
                </a:cubicBezTo>
                <a:cubicBezTo>
                  <a:pt x="1940" y="2738"/>
                  <a:pt x="1913" y="2765"/>
                  <a:pt x="1880" y="2765"/>
                </a:cubicBezTo>
                <a:cubicBezTo>
                  <a:pt x="1847" y="2765"/>
                  <a:pt x="1820" y="2738"/>
                  <a:pt x="1820" y="2705"/>
                </a:cubicBezTo>
                <a:close/>
              </a:path>
            </a:pathLst>
          </a:custGeom>
          <a:gradFill>
            <a:gsLst>
              <a:gs pos="0">
                <a:srgbClr val="6EC6F0"/>
              </a:gs>
              <a:gs pos="100000">
                <a:srgbClr val="479EF4"/>
              </a:gs>
            </a:gsLst>
            <a:lin ang="162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ea typeface="思源黑体 CN Light" panose="020B0300000000000000" charset="-122"/>
              <a:cs typeface="思源黑体 CN Light" panose="020B0300000000000000" charset="-122"/>
            </a:endParaRPr>
          </a:p>
        </p:txBody>
      </p:sp>
      <p:pic>
        <p:nvPicPr>
          <p:cNvPr id="5" name="Picture 4">
            <a:extLst>
              <a:ext uri="{FF2B5EF4-FFF2-40B4-BE49-F238E27FC236}">
                <a16:creationId xmlns:a16="http://schemas.microsoft.com/office/drawing/2014/main" id="{A330809E-CF24-B89A-C1C3-9669C3CB4087}"/>
              </a:ext>
            </a:extLst>
          </p:cNvPr>
          <p:cNvPicPr>
            <a:picLocks noChangeAspect="1"/>
          </p:cNvPicPr>
          <p:nvPr/>
        </p:nvPicPr>
        <p:blipFill>
          <a:blip r:embed="rId52"/>
          <a:stretch>
            <a:fillRect/>
          </a:stretch>
        </p:blipFill>
        <p:spPr>
          <a:xfrm>
            <a:off x="1553501" y="1620471"/>
            <a:ext cx="9369134" cy="4245708"/>
          </a:xfrm>
          <a:prstGeom prst="rect">
            <a:avLst/>
          </a:prstGeom>
        </p:spPr>
      </p:pic>
      <p:pic>
        <p:nvPicPr>
          <p:cNvPr id="2" name="Picture 1">
            <a:extLst>
              <a:ext uri="{FF2B5EF4-FFF2-40B4-BE49-F238E27FC236}">
                <a16:creationId xmlns:a16="http://schemas.microsoft.com/office/drawing/2014/main" id="{D8651815-FA1A-EB23-6CFC-01A4844D89F0}"/>
              </a:ext>
            </a:extLst>
          </p:cNvPr>
          <p:cNvPicPr>
            <a:picLocks noChangeAspect="1"/>
          </p:cNvPicPr>
          <p:nvPr/>
        </p:nvPicPr>
        <p:blipFill>
          <a:blip r:embed="rId53"/>
          <a:stretch>
            <a:fillRect/>
          </a:stretch>
        </p:blipFill>
        <p:spPr>
          <a:xfrm>
            <a:off x="11115551" y="0"/>
            <a:ext cx="1249788" cy="499915"/>
          </a:xfrm>
          <a:prstGeom prst="rect">
            <a:avLst/>
          </a:prstGeom>
        </p:spPr>
      </p:pic>
      <p:pic>
        <p:nvPicPr>
          <p:cNvPr id="3" name="Picture 2">
            <a:extLst>
              <a:ext uri="{FF2B5EF4-FFF2-40B4-BE49-F238E27FC236}">
                <a16:creationId xmlns:a16="http://schemas.microsoft.com/office/drawing/2014/main" id="{00CE03FC-AEB6-173C-5DD7-E6AD6D421908}"/>
              </a:ext>
            </a:extLst>
          </p:cNvPr>
          <p:cNvPicPr>
            <a:picLocks noChangeAspect="1"/>
          </p:cNvPicPr>
          <p:nvPr/>
        </p:nvPicPr>
        <p:blipFill>
          <a:blip r:embed="rId54"/>
          <a:stretch>
            <a:fillRect/>
          </a:stretch>
        </p:blipFill>
        <p:spPr>
          <a:xfrm>
            <a:off x="-23255" y="6464109"/>
            <a:ext cx="1450974" cy="4999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0"/>
                                        </p:tgtEl>
                                        <p:attrNameLst>
                                          <p:attrName>style.visibility</p:attrName>
                                        </p:attrNameLst>
                                      </p:cBhvr>
                                      <p:to>
                                        <p:strVal val="visible"/>
                                      </p:to>
                                    </p:set>
                                    <p:animEffect transition="in" filter="barn(inVertical)">
                                      <p:cBhvr>
                                        <p:cTn id="12" dur="500"/>
                                        <p:tgtEl>
                                          <p:spTgt spid="1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3"/>
                                        </p:tgtEl>
                                        <p:attrNameLst>
                                          <p:attrName>style.visibility</p:attrName>
                                        </p:attrNameLst>
                                      </p:cBhvr>
                                      <p:to>
                                        <p:strVal val="visible"/>
                                      </p:to>
                                    </p:set>
                                    <p:anim calcmode="lin" valueType="num">
                                      <p:cBhvr additive="base">
                                        <p:cTn id="17" dur="500" fill="hold"/>
                                        <p:tgtEl>
                                          <p:spTgt spid="103"/>
                                        </p:tgtEl>
                                        <p:attrNameLst>
                                          <p:attrName>ppt_x</p:attrName>
                                        </p:attrNameLst>
                                      </p:cBhvr>
                                      <p:tavLst>
                                        <p:tav tm="0">
                                          <p:val>
                                            <p:strVal val="#ppt_x"/>
                                          </p:val>
                                        </p:tav>
                                        <p:tav tm="100000">
                                          <p:val>
                                            <p:strVal val="#ppt_x"/>
                                          </p:val>
                                        </p:tav>
                                      </p:tavLst>
                                    </p:anim>
                                    <p:anim calcmode="lin" valueType="num">
                                      <p:cBhvr additive="base">
                                        <p:cTn id="18"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130"/>
                                        </p:tgtEl>
                                        <p:attrNameLst>
                                          <p:attrName>style.visibility</p:attrName>
                                        </p:attrNameLst>
                                      </p:cBhvr>
                                      <p:to>
                                        <p:strVal val="visible"/>
                                      </p:to>
                                    </p:set>
                                    <p:animEffect transition="in" filter="diamond(in)">
                                      <p:cBhvr>
                                        <p:cTn id="23" dur="2000"/>
                                        <p:tgtEl>
                                          <p:spTgt spid="1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1"/>
                                        </p:tgtEl>
                                        <p:attrNameLst>
                                          <p:attrName>style.visibility</p:attrName>
                                        </p:attrNameLst>
                                      </p:cBhvr>
                                      <p:to>
                                        <p:strVal val="visible"/>
                                      </p:to>
                                    </p:set>
                                    <p:animEffect transition="in" filter="fade">
                                      <p:cBhvr>
                                        <p:cTn id="28"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bldLvl="0" animBg="1"/>
      <p:bldP spid="13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2D50CA-C6DD-6DEA-014A-C9DCD5571A8B}"/>
              </a:ext>
            </a:extLst>
          </p:cNvPr>
          <p:cNvPicPr>
            <a:picLocks noChangeAspect="1"/>
          </p:cNvPicPr>
          <p:nvPr/>
        </p:nvPicPr>
        <p:blipFill>
          <a:blip r:embed="rId2"/>
          <a:stretch>
            <a:fillRect/>
          </a:stretch>
        </p:blipFill>
        <p:spPr>
          <a:xfrm>
            <a:off x="616955" y="529892"/>
            <a:ext cx="4400808" cy="1318573"/>
          </a:xfrm>
          <a:prstGeom prst="rect">
            <a:avLst/>
          </a:prstGeom>
        </p:spPr>
      </p:pic>
      <p:pic>
        <p:nvPicPr>
          <p:cNvPr id="8" name="Picture 7">
            <a:extLst>
              <a:ext uri="{FF2B5EF4-FFF2-40B4-BE49-F238E27FC236}">
                <a16:creationId xmlns:a16="http://schemas.microsoft.com/office/drawing/2014/main" id="{D30569FD-AF3E-F2D4-4563-B76D1DC1E7D7}"/>
              </a:ext>
            </a:extLst>
          </p:cNvPr>
          <p:cNvPicPr>
            <a:picLocks noChangeAspect="1"/>
          </p:cNvPicPr>
          <p:nvPr/>
        </p:nvPicPr>
        <p:blipFill>
          <a:blip r:embed="rId3"/>
          <a:stretch>
            <a:fillRect/>
          </a:stretch>
        </p:blipFill>
        <p:spPr>
          <a:xfrm>
            <a:off x="4565159" y="421736"/>
            <a:ext cx="7292544" cy="1973635"/>
          </a:xfrm>
          <a:prstGeom prst="rect">
            <a:avLst/>
          </a:prstGeom>
        </p:spPr>
      </p:pic>
      <p:sp>
        <p:nvSpPr>
          <p:cNvPr id="9" name="TextBox 8">
            <a:extLst>
              <a:ext uri="{FF2B5EF4-FFF2-40B4-BE49-F238E27FC236}">
                <a16:creationId xmlns:a16="http://schemas.microsoft.com/office/drawing/2014/main" id="{9473A00F-D8EE-319D-5EB9-F6C13EDDDC8C}"/>
              </a:ext>
            </a:extLst>
          </p:cNvPr>
          <p:cNvSpPr txBox="1"/>
          <p:nvPr/>
        </p:nvSpPr>
        <p:spPr>
          <a:xfrm>
            <a:off x="425265" y="1983660"/>
            <a:ext cx="11334116" cy="4579715"/>
          </a:xfrm>
          <a:prstGeom prst="rect">
            <a:avLst/>
          </a:prstGeom>
          <a:noFill/>
        </p:spPr>
        <p:txBody>
          <a:bodyPr wrap="square" rtlCol="0">
            <a:spAutoFit/>
          </a:bodyPr>
          <a:lstStyle/>
          <a:p>
            <a:pPr algn="just">
              <a:lnSpc>
                <a:spcPct val="90000"/>
              </a:lnSpc>
            </a:pPr>
            <a:r>
              <a:rPr lang="vi-VN" sz="2700" b="1" dirty="0">
                <a:latin typeface="Cambria" panose="02040503050406030204" pitchFamily="18" charset="0"/>
                <a:ea typeface="Cambria" panose="02040503050406030204" pitchFamily="18" charset="0"/>
              </a:rPr>
              <a:t>GV hướng dẫn cách chơi: </a:t>
            </a:r>
          </a:p>
          <a:p>
            <a:pPr algn="just">
              <a:lnSpc>
                <a:spcPct val="90000"/>
              </a:lnSpc>
            </a:pPr>
            <a:r>
              <a:rPr lang="vi-VN" sz="2700" dirty="0">
                <a:latin typeface="Cambria" panose="02040503050406030204" pitchFamily="18" charset="0"/>
                <a:ea typeface="Cambria" panose="02040503050406030204" pitchFamily="18" charset="0"/>
              </a:rPr>
              <a:t>+ GV chia lớp thành hai đội để thi đua.</a:t>
            </a:r>
          </a:p>
          <a:p>
            <a:pPr algn="just">
              <a:lnSpc>
                <a:spcPct val="90000"/>
              </a:lnSpc>
            </a:pPr>
            <a:r>
              <a:rPr lang="vi-VN" sz="2700" dirty="0">
                <a:latin typeface="Cambria" panose="02040503050406030204" pitchFamily="18" charset="0"/>
                <a:ea typeface="Cambria" panose="02040503050406030204" pitchFamily="18" charset="0"/>
              </a:rPr>
              <a:t>+ GV sẽ “châm ngòi” đầu tiên và nêu tên một đồ dùng, máy móc sử dụng điện (ví dụ như máy sấy tóc) rồi chỉ vào một em thuộc một trong hai đội, em đó phải nêu được ngay tác dụng của dòng điện trong các đồ dùng, máy móc đó. (chẳng hạn: làm nóng).</a:t>
            </a:r>
          </a:p>
          <a:p>
            <a:pPr algn="just">
              <a:lnSpc>
                <a:spcPct val="90000"/>
              </a:lnSpc>
            </a:pPr>
            <a:r>
              <a:rPr lang="vi-VN" sz="2700" dirty="0">
                <a:latin typeface="Cambria" panose="02040503050406030204" pitchFamily="18" charset="0"/>
                <a:ea typeface="Cambria" panose="02040503050406030204" pitchFamily="18" charset="0"/>
              </a:rPr>
              <a:t>+ Nếu kết quả đúng thì em đó có quyền “xì điện” một bạn thuộc đội đối phương. Em sẽ nêu bất cứ đồ dùng, máy móc sử dụng điện nào thì bạn bên đội kia phải nêu được ngay tác dụng của dòng điện trong các đồ dùng, máy móc đó. </a:t>
            </a:r>
          </a:p>
          <a:p>
            <a:pPr algn="just">
              <a:lnSpc>
                <a:spcPct val="90000"/>
              </a:lnSpc>
            </a:pPr>
            <a:r>
              <a:rPr lang="vi-VN" sz="2700" dirty="0">
                <a:latin typeface="Cambria" panose="02040503050406030204" pitchFamily="18" charset="0"/>
                <a:ea typeface="Cambria" panose="02040503050406030204" pitchFamily="18" charset="0"/>
              </a:rPr>
              <a:t>+ Hết thời gian chơi, đội nào nêu được nhiều đáp án đúng hơn thì đội đó giành chiến thắng.</a:t>
            </a:r>
            <a:endParaRPr lang="en-US" sz="27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1442863"/>
      </p:ext>
    </p:extLst>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a:gsLst>
            <a:gs pos="0">
              <a:srgbClr val="7CCBFC"/>
            </a:gs>
            <a:gs pos="100000">
              <a:srgbClr val="6BC4FE"/>
            </a:gs>
          </a:gsLst>
          <a:lin ang="5400000" scaled="0"/>
        </a:gradFill>
        <a:effectLst/>
      </p:bgPr>
    </p:bg>
    <p:spTree>
      <p:nvGrpSpPr>
        <p:cNvPr id="1" name=""/>
        <p:cNvGrpSpPr/>
        <p:nvPr/>
      </p:nvGrpSpPr>
      <p:grpSpPr>
        <a:xfrm>
          <a:off x="0" y="0"/>
          <a:ext cx="0" cy="0"/>
          <a:chOff x="0" y="0"/>
          <a:chExt cx="0" cy="0"/>
        </a:xfrm>
      </p:grpSpPr>
      <p:grpSp>
        <p:nvGrpSpPr>
          <p:cNvPr id="123" name="组合 122"/>
          <p:cNvGrpSpPr/>
          <p:nvPr/>
        </p:nvGrpSpPr>
        <p:grpSpPr>
          <a:xfrm>
            <a:off x="0" y="0"/>
            <a:ext cx="12191365" cy="6858000"/>
            <a:chOff x="0" y="0"/>
            <a:chExt cx="19199" cy="10800"/>
          </a:xfrm>
        </p:grpSpPr>
        <p:grpSp>
          <p:nvGrpSpPr>
            <p:cNvPr id="115" name="组合 114"/>
            <p:cNvGrpSpPr/>
            <p:nvPr/>
          </p:nvGrpSpPr>
          <p:grpSpPr>
            <a:xfrm>
              <a:off x="0" y="0"/>
              <a:ext cx="19199" cy="2924"/>
              <a:chOff x="0" y="0"/>
              <a:chExt cx="19199" cy="2924"/>
            </a:xfrm>
          </p:grpSpPr>
          <p:grpSp>
            <p:nvGrpSpPr>
              <p:cNvPr id="111" name="组合 110"/>
              <p:cNvGrpSpPr/>
              <p:nvPr/>
            </p:nvGrpSpPr>
            <p:grpSpPr>
              <a:xfrm>
                <a:off x="15985" y="0"/>
                <a:ext cx="3215" cy="2925"/>
                <a:chOff x="15985" y="0"/>
                <a:chExt cx="3215" cy="2925"/>
              </a:xfrm>
              <a:solidFill>
                <a:schemeClr val="bg1">
                  <a:alpha val="24000"/>
                </a:schemeClr>
              </a:solidFill>
            </p:grpSpPr>
            <p:sp>
              <p:nvSpPr>
                <p:cNvPr id="108" name="矩形 107"/>
                <p:cNvSpPr/>
                <p:nvPr>
                  <p:custDataLst>
                    <p:tags r:id="rId40"/>
                  </p:custDataLst>
                </p:nvPr>
              </p:nvSpPr>
              <p:spPr>
                <a:xfrm>
                  <a:off x="17490" y="0"/>
                  <a:ext cx="1710" cy="29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矩形 108"/>
                <p:cNvSpPr/>
                <p:nvPr>
                  <p:custDataLst>
                    <p:tags r:id="rId41"/>
                  </p:custDataLst>
                </p:nvPr>
              </p:nvSpPr>
              <p:spPr>
                <a:xfrm>
                  <a:off x="15985" y="0"/>
                  <a:ext cx="2399" cy="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2" name="组合 111"/>
              <p:cNvGrpSpPr/>
              <p:nvPr/>
            </p:nvGrpSpPr>
            <p:grpSpPr>
              <a:xfrm flipH="1">
                <a:off x="0" y="0"/>
                <a:ext cx="3215" cy="2925"/>
                <a:chOff x="15985" y="0"/>
                <a:chExt cx="3215" cy="2925"/>
              </a:xfrm>
              <a:solidFill>
                <a:schemeClr val="bg1">
                  <a:alpha val="24000"/>
                </a:schemeClr>
              </a:solidFill>
            </p:grpSpPr>
            <p:sp>
              <p:nvSpPr>
                <p:cNvPr id="113" name="矩形 112"/>
                <p:cNvSpPr/>
                <p:nvPr>
                  <p:custDataLst>
                    <p:tags r:id="rId38"/>
                  </p:custDataLst>
                </p:nvPr>
              </p:nvSpPr>
              <p:spPr>
                <a:xfrm>
                  <a:off x="17490" y="0"/>
                  <a:ext cx="1710" cy="29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矩形 113"/>
                <p:cNvSpPr/>
                <p:nvPr>
                  <p:custDataLst>
                    <p:tags r:id="rId39"/>
                  </p:custDataLst>
                </p:nvPr>
              </p:nvSpPr>
              <p:spPr>
                <a:xfrm>
                  <a:off x="15985" y="0"/>
                  <a:ext cx="2399" cy="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16" name="组合 115"/>
            <p:cNvGrpSpPr/>
            <p:nvPr/>
          </p:nvGrpSpPr>
          <p:grpSpPr>
            <a:xfrm flipV="1">
              <a:off x="1" y="7876"/>
              <a:ext cx="19199" cy="2924"/>
              <a:chOff x="0" y="0"/>
              <a:chExt cx="19199" cy="2924"/>
            </a:xfrm>
          </p:grpSpPr>
          <p:grpSp>
            <p:nvGrpSpPr>
              <p:cNvPr id="117" name="组合 116"/>
              <p:cNvGrpSpPr/>
              <p:nvPr/>
            </p:nvGrpSpPr>
            <p:grpSpPr>
              <a:xfrm>
                <a:off x="15985" y="0"/>
                <a:ext cx="3215" cy="2925"/>
                <a:chOff x="15985" y="0"/>
                <a:chExt cx="3215" cy="2925"/>
              </a:xfrm>
              <a:solidFill>
                <a:schemeClr val="bg1">
                  <a:alpha val="24000"/>
                </a:schemeClr>
              </a:solidFill>
            </p:grpSpPr>
            <p:sp>
              <p:nvSpPr>
                <p:cNvPr id="118" name="矩形 117"/>
                <p:cNvSpPr/>
                <p:nvPr>
                  <p:custDataLst>
                    <p:tags r:id="rId36"/>
                  </p:custDataLst>
                </p:nvPr>
              </p:nvSpPr>
              <p:spPr>
                <a:xfrm>
                  <a:off x="17490" y="0"/>
                  <a:ext cx="1710" cy="29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矩形 118"/>
                <p:cNvSpPr/>
                <p:nvPr>
                  <p:custDataLst>
                    <p:tags r:id="rId37"/>
                  </p:custDataLst>
                </p:nvPr>
              </p:nvSpPr>
              <p:spPr>
                <a:xfrm>
                  <a:off x="15985" y="0"/>
                  <a:ext cx="2399" cy="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0" name="组合 119"/>
              <p:cNvGrpSpPr/>
              <p:nvPr/>
            </p:nvGrpSpPr>
            <p:grpSpPr>
              <a:xfrm flipH="1">
                <a:off x="0" y="0"/>
                <a:ext cx="3215" cy="2925"/>
                <a:chOff x="15985" y="0"/>
                <a:chExt cx="3215" cy="2925"/>
              </a:xfrm>
              <a:solidFill>
                <a:schemeClr val="bg1">
                  <a:alpha val="24000"/>
                </a:schemeClr>
              </a:solidFill>
            </p:grpSpPr>
            <p:sp>
              <p:nvSpPr>
                <p:cNvPr id="121" name="矩形 120"/>
                <p:cNvSpPr/>
                <p:nvPr>
                  <p:custDataLst>
                    <p:tags r:id="rId34"/>
                  </p:custDataLst>
                </p:nvPr>
              </p:nvSpPr>
              <p:spPr>
                <a:xfrm>
                  <a:off x="17490" y="0"/>
                  <a:ext cx="1710" cy="29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矩形 121"/>
                <p:cNvSpPr/>
                <p:nvPr>
                  <p:custDataLst>
                    <p:tags r:id="rId35"/>
                  </p:custDataLst>
                </p:nvPr>
              </p:nvSpPr>
              <p:spPr>
                <a:xfrm>
                  <a:off x="15985" y="0"/>
                  <a:ext cx="2399" cy="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grpSp>
        <p:nvGrpSpPr>
          <p:cNvPr id="106" name="组合 105"/>
          <p:cNvGrpSpPr/>
          <p:nvPr/>
        </p:nvGrpSpPr>
        <p:grpSpPr>
          <a:xfrm>
            <a:off x="367030" y="553720"/>
            <a:ext cx="11457940" cy="5379720"/>
            <a:chOff x="637" y="872"/>
            <a:chExt cx="18044" cy="8472"/>
          </a:xfrm>
        </p:grpSpPr>
        <p:grpSp>
          <p:nvGrpSpPr>
            <p:cNvPr id="9" name="组合 8"/>
            <p:cNvGrpSpPr/>
            <p:nvPr/>
          </p:nvGrpSpPr>
          <p:grpSpPr>
            <a:xfrm>
              <a:off x="637" y="1230"/>
              <a:ext cx="18044" cy="8114"/>
              <a:chOff x="637" y="1230"/>
              <a:chExt cx="18044" cy="8114"/>
            </a:xfrm>
          </p:grpSpPr>
          <p:sp>
            <p:nvSpPr>
              <p:cNvPr id="6" name="圆角矩形 5"/>
              <p:cNvSpPr/>
              <p:nvPr>
                <p:custDataLst>
                  <p:tags r:id="rId32"/>
                </p:custDataLst>
              </p:nvPr>
            </p:nvSpPr>
            <p:spPr>
              <a:xfrm>
                <a:off x="637" y="1230"/>
                <a:ext cx="18045" cy="8115"/>
              </a:xfrm>
              <a:prstGeom prst="roundRect">
                <a:avLst>
                  <a:gd name="adj" fmla="val 3733"/>
                </a:avLst>
              </a:prstGeom>
              <a:gradFill>
                <a:gsLst>
                  <a:gs pos="0">
                    <a:srgbClr val="E0F2FE"/>
                  </a:gs>
                  <a:gs pos="100000">
                    <a:srgbClr val="C8F2F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custDataLst>
                  <p:tags r:id="rId33"/>
                </p:custDataLst>
              </p:nvPr>
            </p:nvSpPr>
            <p:spPr>
              <a:xfrm>
                <a:off x="637" y="1230"/>
                <a:ext cx="18045" cy="652"/>
              </a:xfrm>
              <a:custGeom>
                <a:avLst/>
                <a:gdLst>
                  <a:gd name="adj" fmla="val 3733"/>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8045" h="652">
                    <a:moveTo>
                      <a:pt x="303" y="0"/>
                    </a:moveTo>
                    <a:lnTo>
                      <a:pt x="17742" y="0"/>
                    </a:lnTo>
                    <a:cubicBezTo>
                      <a:pt x="17909" y="0"/>
                      <a:pt x="18045" y="136"/>
                      <a:pt x="18045" y="303"/>
                    </a:cubicBezTo>
                    <a:lnTo>
                      <a:pt x="18045" y="650"/>
                    </a:lnTo>
                    <a:lnTo>
                      <a:pt x="38" y="650"/>
                    </a:lnTo>
                    <a:cubicBezTo>
                      <a:pt x="27" y="650"/>
                      <a:pt x="17" y="651"/>
                      <a:pt x="7" y="652"/>
                    </a:cubicBezTo>
                    <a:lnTo>
                      <a:pt x="0" y="652"/>
                    </a:lnTo>
                    <a:lnTo>
                      <a:pt x="0" y="303"/>
                    </a:lnTo>
                    <a:cubicBezTo>
                      <a:pt x="0" y="136"/>
                      <a:pt x="136" y="0"/>
                      <a:pt x="303" y="0"/>
                    </a:cubicBezTo>
                    <a:close/>
                  </a:path>
                </a:pathLst>
              </a:custGeom>
              <a:gradFill>
                <a:gsLst>
                  <a:gs pos="0">
                    <a:srgbClr val="6EC6F0"/>
                  </a:gs>
                  <a:gs pos="100000">
                    <a:srgbClr val="479EF4"/>
                  </a:gs>
                </a:gsLst>
                <a:lin ang="162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95" name="组合 94"/>
            <p:cNvGrpSpPr/>
            <p:nvPr/>
          </p:nvGrpSpPr>
          <p:grpSpPr>
            <a:xfrm>
              <a:off x="2000" y="872"/>
              <a:ext cx="15318" cy="802"/>
              <a:chOff x="2418" y="872"/>
              <a:chExt cx="15318" cy="802"/>
            </a:xfrm>
          </p:grpSpPr>
          <p:grpSp>
            <p:nvGrpSpPr>
              <p:cNvPr id="19" name="组合 18"/>
              <p:cNvGrpSpPr/>
              <p:nvPr/>
            </p:nvGrpSpPr>
            <p:grpSpPr>
              <a:xfrm>
                <a:off x="2418" y="872"/>
                <a:ext cx="394" cy="803"/>
                <a:chOff x="2418" y="876"/>
                <a:chExt cx="394" cy="803"/>
              </a:xfrm>
            </p:grpSpPr>
            <p:sp>
              <p:nvSpPr>
                <p:cNvPr id="11" name="椭圆 10"/>
                <p:cNvSpPr/>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descr="图片1"/>
                <p:cNvPicPr>
                  <a:picLocks noChangeAspect="1"/>
                </p:cNvPicPr>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20" name="组合 19"/>
              <p:cNvGrpSpPr/>
              <p:nvPr/>
            </p:nvGrpSpPr>
            <p:grpSpPr>
              <a:xfrm>
                <a:off x="3484" y="872"/>
                <a:ext cx="394" cy="803"/>
                <a:chOff x="2418" y="876"/>
                <a:chExt cx="394" cy="803"/>
              </a:xfrm>
            </p:grpSpPr>
            <p:sp>
              <p:nvSpPr>
                <p:cNvPr id="21" name="椭圆 20"/>
                <p:cNvSpPr/>
                <p:nvPr>
                  <p:custDataLst>
                    <p:tags r:id="rId30"/>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图片1"/>
                <p:cNvPicPr>
                  <a:picLocks noChangeAspect="1"/>
                </p:cNvPicPr>
                <p:nvPr>
                  <p:custDataLst>
                    <p:tags r:id="rId31"/>
                  </p:custDataLst>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23" name="组合 22"/>
              <p:cNvGrpSpPr/>
              <p:nvPr/>
            </p:nvGrpSpPr>
            <p:grpSpPr>
              <a:xfrm>
                <a:off x="4550" y="872"/>
                <a:ext cx="394" cy="803"/>
                <a:chOff x="2418" y="876"/>
                <a:chExt cx="394" cy="803"/>
              </a:xfrm>
            </p:grpSpPr>
            <p:sp>
              <p:nvSpPr>
                <p:cNvPr id="24" name="椭圆 23"/>
                <p:cNvSpPr/>
                <p:nvPr>
                  <p:custDataLst>
                    <p:tags r:id="rId28"/>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descr="图片1"/>
                <p:cNvPicPr>
                  <a:picLocks noChangeAspect="1"/>
                </p:cNvPicPr>
                <p:nvPr>
                  <p:custDataLst>
                    <p:tags r:id="rId29"/>
                  </p:custDataLst>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26" name="组合 25"/>
              <p:cNvGrpSpPr/>
              <p:nvPr/>
            </p:nvGrpSpPr>
            <p:grpSpPr>
              <a:xfrm>
                <a:off x="5616" y="872"/>
                <a:ext cx="394" cy="803"/>
                <a:chOff x="2418" y="876"/>
                <a:chExt cx="394" cy="803"/>
              </a:xfrm>
            </p:grpSpPr>
            <p:sp>
              <p:nvSpPr>
                <p:cNvPr id="27" name="椭圆 26"/>
                <p:cNvSpPr/>
                <p:nvPr>
                  <p:custDataLst>
                    <p:tags r:id="rId26"/>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descr="图片1"/>
                <p:cNvPicPr>
                  <a:picLocks noChangeAspect="1"/>
                </p:cNvPicPr>
                <p:nvPr>
                  <p:custDataLst>
                    <p:tags r:id="rId27"/>
                  </p:custDataLst>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29" name="组合 28"/>
              <p:cNvGrpSpPr/>
              <p:nvPr/>
            </p:nvGrpSpPr>
            <p:grpSpPr>
              <a:xfrm>
                <a:off x="6682" y="872"/>
                <a:ext cx="394" cy="803"/>
                <a:chOff x="2418" y="876"/>
                <a:chExt cx="394" cy="803"/>
              </a:xfrm>
            </p:grpSpPr>
            <p:sp>
              <p:nvSpPr>
                <p:cNvPr id="30" name="椭圆 29"/>
                <p:cNvSpPr/>
                <p:nvPr>
                  <p:custDataLst>
                    <p:tags r:id="rId24"/>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图片 30" descr="图片1"/>
                <p:cNvPicPr>
                  <a:picLocks noChangeAspect="1"/>
                </p:cNvPicPr>
                <p:nvPr>
                  <p:custDataLst>
                    <p:tags r:id="rId25"/>
                  </p:custDataLst>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32" name="组合 31"/>
              <p:cNvGrpSpPr/>
              <p:nvPr/>
            </p:nvGrpSpPr>
            <p:grpSpPr>
              <a:xfrm>
                <a:off x="7748" y="872"/>
                <a:ext cx="394" cy="803"/>
                <a:chOff x="2418" y="876"/>
                <a:chExt cx="394" cy="803"/>
              </a:xfrm>
            </p:grpSpPr>
            <p:sp>
              <p:nvSpPr>
                <p:cNvPr id="33" name="椭圆 32"/>
                <p:cNvSpPr/>
                <p:nvPr>
                  <p:custDataLst>
                    <p:tags r:id="rId22"/>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33" descr="图片1"/>
                <p:cNvPicPr>
                  <a:picLocks noChangeAspect="1"/>
                </p:cNvPicPr>
                <p:nvPr>
                  <p:custDataLst>
                    <p:tags r:id="rId23"/>
                  </p:custDataLst>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35" name="组合 34"/>
              <p:cNvGrpSpPr/>
              <p:nvPr/>
            </p:nvGrpSpPr>
            <p:grpSpPr>
              <a:xfrm>
                <a:off x="8814" y="872"/>
                <a:ext cx="394" cy="803"/>
                <a:chOff x="2418" y="876"/>
                <a:chExt cx="394" cy="803"/>
              </a:xfrm>
            </p:grpSpPr>
            <p:sp>
              <p:nvSpPr>
                <p:cNvPr id="36" name="椭圆 35"/>
                <p:cNvSpPr/>
                <p:nvPr>
                  <p:custDataLst>
                    <p:tags r:id="rId20"/>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图片 36" descr="图片1"/>
                <p:cNvPicPr>
                  <a:picLocks noChangeAspect="1"/>
                </p:cNvPicPr>
                <p:nvPr>
                  <p:custDataLst>
                    <p:tags r:id="rId21"/>
                  </p:custDataLst>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38" name="组合 37"/>
              <p:cNvGrpSpPr/>
              <p:nvPr/>
            </p:nvGrpSpPr>
            <p:grpSpPr>
              <a:xfrm>
                <a:off x="9880" y="872"/>
                <a:ext cx="394" cy="803"/>
                <a:chOff x="2418" y="876"/>
                <a:chExt cx="394" cy="803"/>
              </a:xfrm>
            </p:grpSpPr>
            <p:sp>
              <p:nvSpPr>
                <p:cNvPr id="39" name="椭圆 38"/>
                <p:cNvSpPr/>
                <p:nvPr>
                  <p:custDataLst>
                    <p:tags r:id="rId18"/>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图片 39" descr="图片1"/>
                <p:cNvPicPr>
                  <a:picLocks noChangeAspect="1"/>
                </p:cNvPicPr>
                <p:nvPr>
                  <p:custDataLst>
                    <p:tags r:id="rId19"/>
                  </p:custDataLst>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41" name="组合 40"/>
              <p:cNvGrpSpPr/>
              <p:nvPr/>
            </p:nvGrpSpPr>
            <p:grpSpPr>
              <a:xfrm>
                <a:off x="10946" y="872"/>
                <a:ext cx="394" cy="803"/>
                <a:chOff x="2418" y="876"/>
                <a:chExt cx="394" cy="803"/>
              </a:xfrm>
            </p:grpSpPr>
            <p:sp>
              <p:nvSpPr>
                <p:cNvPr id="42" name="椭圆 41"/>
                <p:cNvSpPr/>
                <p:nvPr>
                  <p:custDataLst>
                    <p:tags r:id="rId16"/>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3" name="图片 42" descr="图片1"/>
                <p:cNvPicPr>
                  <a:picLocks noChangeAspect="1"/>
                </p:cNvPicPr>
                <p:nvPr>
                  <p:custDataLst>
                    <p:tags r:id="rId17"/>
                  </p:custDataLst>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44" name="组合 43"/>
              <p:cNvGrpSpPr/>
              <p:nvPr/>
            </p:nvGrpSpPr>
            <p:grpSpPr>
              <a:xfrm>
                <a:off x="12012" y="872"/>
                <a:ext cx="394" cy="803"/>
                <a:chOff x="2418" y="876"/>
                <a:chExt cx="394" cy="803"/>
              </a:xfrm>
            </p:grpSpPr>
            <p:sp>
              <p:nvSpPr>
                <p:cNvPr id="45" name="椭圆 44"/>
                <p:cNvSpPr/>
                <p:nvPr>
                  <p:custDataLst>
                    <p:tags r:id="rId14"/>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6" name="图片 45" descr="图片1"/>
                <p:cNvPicPr>
                  <a:picLocks noChangeAspect="1"/>
                </p:cNvPicPr>
                <p:nvPr>
                  <p:custDataLst>
                    <p:tags r:id="rId15"/>
                  </p:custDataLst>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51" name="组合 50"/>
              <p:cNvGrpSpPr/>
              <p:nvPr/>
            </p:nvGrpSpPr>
            <p:grpSpPr>
              <a:xfrm>
                <a:off x="13078" y="872"/>
                <a:ext cx="394" cy="803"/>
                <a:chOff x="2418" y="876"/>
                <a:chExt cx="394" cy="803"/>
              </a:xfrm>
            </p:grpSpPr>
            <p:sp>
              <p:nvSpPr>
                <p:cNvPr id="52" name="椭圆 51"/>
                <p:cNvSpPr/>
                <p:nvPr>
                  <p:custDataLst>
                    <p:tags r:id="rId12"/>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8" name="图片 57" descr="图片1"/>
                <p:cNvPicPr>
                  <a:picLocks noChangeAspect="1"/>
                </p:cNvPicPr>
                <p:nvPr>
                  <p:custDataLst>
                    <p:tags r:id="rId13"/>
                  </p:custDataLst>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59" name="组合 58"/>
              <p:cNvGrpSpPr/>
              <p:nvPr/>
            </p:nvGrpSpPr>
            <p:grpSpPr>
              <a:xfrm>
                <a:off x="14144" y="872"/>
                <a:ext cx="394" cy="803"/>
                <a:chOff x="2418" y="876"/>
                <a:chExt cx="394" cy="803"/>
              </a:xfrm>
            </p:grpSpPr>
            <p:sp>
              <p:nvSpPr>
                <p:cNvPr id="60" name="椭圆 59"/>
                <p:cNvSpPr/>
                <p:nvPr>
                  <p:custDataLst>
                    <p:tags r:id="rId10"/>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2" name="图片 61" descr="图片1"/>
                <p:cNvPicPr>
                  <a:picLocks noChangeAspect="1"/>
                </p:cNvPicPr>
                <p:nvPr>
                  <p:custDataLst>
                    <p:tags r:id="rId11"/>
                  </p:custDataLst>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63" name="组合 62"/>
              <p:cNvGrpSpPr/>
              <p:nvPr/>
            </p:nvGrpSpPr>
            <p:grpSpPr>
              <a:xfrm>
                <a:off x="15210" y="872"/>
                <a:ext cx="394" cy="803"/>
                <a:chOff x="2418" y="876"/>
                <a:chExt cx="394" cy="803"/>
              </a:xfrm>
            </p:grpSpPr>
            <p:sp>
              <p:nvSpPr>
                <p:cNvPr id="65" name="椭圆 64"/>
                <p:cNvSpPr/>
                <p:nvPr>
                  <p:custDataLst>
                    <p:tags r:id="rId8"/>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7" name="图片 66" descr="图片1"/>
                <p:cNvPicPr>
                  <a:picLocks noChangeAspect="1"/>
                </p:cNvPicPr>
                <p:nvPr>
                  <p:custDataLst>
                    <p:tags r:id="rId9"/>
                  </p:custDataLst>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68" name="组合 67"/>
              <p:cNvGrpSpPr/>
              <p:nvPr/>
            </p:nvGrpSpPr>
            <p:grpSpPr>
              <a:xfrm>
                <a:off x="16276" y="872"/>
                <a:ext cx="394" cy="803"/>
                <a:chOff x="2418" y="876"/>
                <a:chExt cx="394" cy="803"/>
              </a:xfrm>
            </p:grpSpPr>
            <p:sp>
              <p:nvSpPr>
                <p:cNvPr id="69" name="椭圆 68"/>
                <p:cNvSpPr/>
                <p:nvPr>
                  <p:custDataLst>
                    <p:tags r:id="rId6"/>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0" name="图片 69" descr="图片1"/>
                <p:cNvPicPr>
                  <a:picLocks noChangeAspect="1"/>
                </p:cNvPicPr>
                <p:nvPr>
                  <p:custDataLst>
                    <p:tags r:id="rId7"/>
                  </p:custDataLst>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nvGrpSpPr>
              <p:cNvPr id="71" name="组合 70"/>
              <p:cNvGrpSpPr/>
              <p:nvPr/>
            </p:nvGrpSpPr>
            <p:grpSpPr>
              <a:xfrm>
                <a:off x="17342" y="872"/>
                <a:ext cx="394" cy="803"/>
                <a:chOff x="2418" y="876"/>
                <a:chExt cx="394" cy="803"/>
              </a:xfrm>
            </p:grpSpPr>
            <p:sp>
              <p:nvSpPr>
                <p:cNvPr id="72" name="椭圆 71"/>
                <p:cNvSpPr/>
                <p:nvPr>
                  <p:custDataLst>
                    <p:tags r:id="rId4"/>
                  </p:custDataLst>
                </p:nvPr>
              </p:nvSpPr>
              <p:spPr>
                <a:xfrm>
                  <a:off x="2557" y="1425"/>
                  <a:ext cx="255" cy="255"/>
                </a:xfrm>
                <a:prstGeom prst="ellipse">
                  <a:avLst/>
                </a:prstGeom>
                <a:solidFill>
                  <a:srgbClr val="18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3" name="图片 72" descr="图片1"/>
                <p:cNvPicPr>
                  <a:picLocks noChangeAspect="1"/>
                </p:cNvPicPr>
                <p:nvPr>
                  <p:custDataLst>
                    <p:tags r:id="rId5"/>
                  </p:custDataLst>
                </p:nvPr>
              </p:nvPicPr>
              <p:blipFill>
                <a:blip r:embed="rId44"/>
                <a:srcRect/>
                <a:stretch>
                  <a:fillRect/>
                </a:stretch>
              </p:blipFill>
              <p:spPr>
                <a:xfrm>
                  <a:off x="2418" y="876"/>
                  <a:ext cx="394" cy="744"/>
                </a:xfrm>
                <a:custGeom>
                  <a:avLst/>
                  <a:gdLst/>
                  <a:ahLst/>
                  <a:cxnLst>
                    <a:cxn ang="3">
                      <a:pos x="hc" y="t"/>
                    </a:cxn>
                    <a:cxn ang="cd2">
                      <a:pos x="l" y="vc"/>
                    </a:cxn>
                    <a:cxn ang="cd4">
                      <a:pos x="hc" y="b"/>
                    </a:cxn>
                    <a:cxn ang="0">
                      <a:pos x="r" y="vc"/>
                    </a:cxn>
                  </a:cxnLst>
                  <a:rect l="l" t="t" r="r" b="b"/>
                  <a:pathLst>
                    <a:path w="394" h="744">
                      <a:moveTo>
                        <a:pt x="0" y="0"/>
                      </a:moveTo>
                      <a:lnTo>
                        <a:pt x="394" y="0"/>
                      </a:lnTo>
                      <a:lnTo>
                        <a:pt x="394" y="744"/>
                      </a:lnTo>
                      <a:lnTo>
                        <a:pt x="210" y="744"/>
                      </a:lnTo>
                      <a:lnTo>
                        <a:pt x="210" y="459"/>
                      </a:lnTo>
                      <a:lnTo>
                        <a:pt x="140" y="459"/>
                      </a:lnTo>
                      <a:lnTo>
                        <a:pt x="140" y="354"/>
                      </a:lnTo>
                      <a:lnTo>
                        <a:pt x="0" y="354"/>
                      </a:lnTo>
                      <a:lnTo>
                        <a:pt x="0" y="0"/>
                      </a:lnTo>
                      <a:close/>
                    </a:path>
                  </a:pathLst>
                </a:custGeom>
              </p:spPr>
            </p:pic>
          </p:grpSp>
        </p:grpSp>
      </p:grpSp>
      <p:pic>
        <p:nvPicPr>
          <p:cNvPr id="104" name="图片 103" descr="图层 2"/>
          <p:cNvPicPr>
            <a:picLocks noChangeAspect="1"/>
          </p:cNvPicPr>
          <p:nvPr>
            <p:custDataLst>
              <p:tags r:id="rId1"/>
            </p:custDataLst>
          </p:nvPr>
        </p:nvPicPr>
        <p:blipFill>
          <a:blip r:embed="rId45"/>
          <a:stretch>
            <a:fillRect/>
          </a:stretch>
        </p:blipFill>
        <p:spPr>
          <a:xfrm>
            <a:off x="9817735" y="438785"/>
            <a:ext cx="1418590" cy="1418590"/>
          </a:xfrm>
          <a:prstGeom prst="rect">
            <a:avLst/>
          </a:prstGeom>
        </p:spPr>
      </p:pic>
      <p:sp>
        <p:nvSpPr>
          <p:cNvPr id="131" name="任意多边形 130"/>
          <p:cNvSpPr/>
          <p:nvPr/>
        </p:nvSpPr>
        <p:spPr>
          <a:xfrm rot="5400000">
            <a:off x="8034655" y="1500505"/>
            <a:ext cx="803910" cy="114681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940" h="2765">
                <a:moveTo>
                  <a:pt x="0" y="60"/>
                </a:moveTo>
                <a:cubicBezTo>
                  <a:pt x="0" y="27"/>
                  <a:pt x="27" y="0"/>
                  <a:pt x="60" y="0"/>
                </a:cubicBezTo>
                <a:cubicBezTo>
                  <a:pt x="93" y="0"/>
                  <a:pt x="120" y="27"/>
                  <a:pt x="120" y="60"/>
                </a:cubicBezTo>
                <a:cubicBezTo>
                  <a:pt x="120" y="93"/>
                  <a:pt x="93" y="120"/>
                  <a:pt x="60" y="120"/>
                </a:cubicBezTo>
                <a:cubicBezTo>
                  <a:pt x="27" y="120"/>
                  <a:pt x="0" y="93"/>
                  <a:pt x="0" y="60"/>
                </a:cubicBezTo>
                <a:close/>
                <a:moveTo>
                  <a:pt x="0" y="589"/>
                </a:moveTo>
                <a:cubicBezTo>
                  <a:pt x="0" y="556"/>
                  <a:pt x="27" y="529"/>
                  <a:pt x="60" y="529"/>
                </a:cubicBezTo>
                <a:cubicBezTo>
                  <a:pt x="93" y="529"/>
                  <a:pt x="120" y="556"/>
                  <a:pt x="120" y="589"/>
                </a:cubicBezTo>
                <a:cubicBezTo>
                  <a:pt x="120" y="622"/>
                  <a:pt x="93" y="649"/>
                  <a:pt x="60" y="649"/>
                </a:cubicBezTo>
                <a:cubicBezTo>
                  <a:pt x="27" y="649"/>
                  <a:pt x="0" y="622"/>
                  <a:pt x="0" y="589"/>
                </a:cubicBezTo>
                <a:close/>
                <a:moveTo>
                  <a:pt x="0" y="1118"/>
                </a:moveTo>
                <a:cubicBezTo>
                  <a:pt x="0" y="1085"/>
                  <a:pt x="27" y="1058"/>
                  <a:pt x="60" y="1058"/>
                </a:cubicBezTo>
                <a:cubicBezTo>
                  <a:pt x="93" y="1058"/>
                  <a:pt x="120" y="1085"/>
                  <a:pt x="120" y="1118"/>
                </a:cubicBezTo>
                <a:cubicBezTo>
                  <a:pt x="120" y="1151"/>
                  <a:pt x="93" y="1178"/>
                  <a:pt x="60" y="1178"/>
                </a:cubicBezTo>
                <a:cubicBezTo>
                  <a:pt x="27" y="1178"/>
                  <a:pt x="0" y="1151"/>
                  <a:pt x="0" y="1118"/>
                </a:cubicBezTo>
                <a:close/>
                <a:moveTo>
                  <a:pt x="0" y="1647"/>
                </a:moveTo>
                <a:cubicBezTo>
                  <a:pt x="0" y="1614"/>
                  <a:pt x="27" y="1587"/>
                  <a:pt x="60" y="1587"/>
                </a:cubicBezTo>
                <a:cubicBezTo>
                  <a:pt x="93" y="1587"/>
                  <a:pt x="120" y="1614"/>
                  <a:pt x="120" y="1647"/>
                </a:cubicBezTo>
                <a:cubicBezTo>
                  <a:pt x="120" y="1680"/>
                  <a:pt x="93" y="1707"/>
                  <a:pt x="60" y="1707"/>
                </a:cubicBezTo>
                <a:cubicBezTo>
                  <a:pt x="27" y="1707"/>
                  <a:pt x="0" y="1680"/>
                  <a:pt x="0" y="1647"/>
                </a:cubicBezTo>
                <a:close/>
                <a:moveTo>
                  <a:pt x="0" y="2176"/>
                </a:moveTo>
                <a:cubicBezTo>
                  <a:pt x="0" y="2143"/>
                  <a:pt x="27" y="2116"/>
                  <a:pt x="60" y="2116"/>
                </a:cubicBezTo>
                <a:cubicBezTo>
                  <a:pt x="93" y="2116"/>
                  <a:pt x="120" y="2143"/>
                  <a:pt x="120" y="2176"/>
                </a:cubicBezTo>
                <a:cubicBezTo>
                  <a:pt x="120" y="2209"/>
                  <a:pt x="93" y="2236"/>
                  <a:pt x="60" y="2236"/>
                </a:cubicBezTo>
                <a:cubicBezTo>
                  <a:pt x="27" y="2236"/>
                  <a:pt x="0" y="2209"/>
                  <a:pt x="0" y="2176"/>
                </a:cubicBezTo>
                <a:close/>
                <a:moveTo>
                  <a:pt x="0" y="2705"/>
                </a:moveTo>
                <a:cubicBezTo>
                  <a:pt x="0" y="2672"/>
                  <a:pt x="27" y="2645"/>
                  <a:pt x="60" y="2645"/>
                </a:cubicBezTo>
                <a:cubicBezTo>
                  <a:pt x="93" y="2645"/>
                  <a:pt x="120" y="2672"/>
                  <a:pt x="120" y="2705"/>
                </a:cubicBezTo>
                <a:cubicBezTo>
                  <a:pt x="120" y="2738"/>
                  <a:pt x="93" y="2765"/>
                  <a:pt x="60" y="2765"/>
                </a:cubicBezTo>
                <a:cubicBezTo>
                  <a:pt x="27" y="2765"/>
                  <a:pt x="0" y="2738"/>
                  <a:pt x="0" y="2705"/>
                </a:cubicBezTo>
                <a:close/>
                <a:moveTo>
                  <a:pt x="455" y="60"/>
                </a:moveTo>
                <a:cubicBezTo>
                  <a:pt x="455" y="27"/>
                  <a:pt x="482" y="0"/>
                  <a:pt x="515" y="0"/>
                </a:cubicBezTo>
                <a:cubicBezTo>
                  <a:pt x="548" y="0"/>
                  <a:pt x="575" y="27"/>
                  <a:pt x="575" y="60"/>
                </a:cubicBezTo>
                <a:cubicBezTo>
                  <a:pt x="575" y="93"/>
                  <a:pt x="548" y="120"/>
                  <a:pt x="515" y="120"/>
                </a:cubicBezTo>
                <a:cubicBezTo>
                  <a:pt x="482" y="120"/>
                  <a:pt x="455" y="93"/>
                  <a:pt x="455" y="60"/>
                </a:cubicBezTo>
                <a:close/>
                <a:moveTo>
                  <a:pt x="455" y="589"/>
                </a:moveTo>
                <a:cubicBezTo>
                  <a:pt x="455" y="556"/>
                  <a:pt x="482" y="529"/>
                  <a:pt x="515" y="529"/>
                </a:cubicBezTo>
                <a:cubicBezTo>
                  <a:pt x="548" y="529"/>
                  <a:pt x="575" y="556"/>
                  <a:pt x="575" y="589"/>
                </a:cubicBezTo>
                <a:cubicBezTo>
                  <a:pt x="575" y="622"/>
                  <a:pt x="548" y="649"/>
                  <a:pt x="515" y="649"/>
                </a:cubicBezTo>
                <a:cubicBezTo>
                  <a:pt x="482" y="649"/>
                  <a:pt x="455" y="622"/>
                  <a:pt x="455" y="589"/>
                </a:cubicBezTo>
                <a:close/>
                <a:moveTo>
                  <a:pt x="455" y="1118"/>
                </a:moveTo>
                <a:cubicBezTo>
                  <a:pt x="455" y="1085"/>
                  <a:pt x="482" y="1058"/>
                  <a:pt x="515" y="1058"/>
                </a:cubicBezTo>
                <a:cubicBezTo>
                  <a:pt x="548" y="1058"/>
                  <a:pt x="575" y="1085"/>
                  <a:pt x="575" y="1118"/>
                </a:cubicBezTo>
                <a:cubicBezTo>
                  <a:pt x="575" y="1151"/>
                  <a:pt x="548" y="1178"/>
                  <a:pt x="515" y="1178"/>
                </a:cubicBezTo>
                <a:cubicBezTo>
                  <a:pt x="482" y="1178"/>
                  <a:pt x="455" y="1151"/>
                  <a:pt x="455" y="1118"/>
                </a:cubicBezTo>
                <a:close/>
                <a:moveTo>
                  <a:pt x="455" y="1647"/>
                </a:moveTo>
                <a:cubicBezTo>
                  <a:pt x="455" y="1614"/>
                  <a:pt x="482" y="1587"/>
                  <a:pt x="515" y="1587"/>
                </a:cubicBezTo>
                <a:cubicBezTo>
                  <a:pt x="548" y="1587"/>
                  <a:pt x="575" y="1614"/>
                  <a:pt x="575" y="1647"/>
                </a:cubicBezTo>
                <a:cubicBezTo>
                  <a:pt x="575" y="1680"/>
                  <a:pt x="548" y="1707"/>
                  <a:pt x="515" y="1707"/>
                </a:cubicBezTo>
                <a:cubicBezTo>
                  <a:pt x="482" y="1707"/>
                  <a:pt x="455" y="1680"/>
                  <a:pt x="455" y="1647"/>
                </a:cubicBezTo>
                <a:close/>
                <a:moveTo>
                  <a:pt x="455" y="2176"/>
                </a:moveTo>
                <a:cubicBezTo>
                  <a:pt x="455" y="2143"/>
                  <a:pt x="482" y="2116"/>
                  <a:pt x="515" y="2116"/>
                </a:cubicBezTo>
                <a:cubicBezTo>
                  <a:pt x="548" y="2116"/>
                  <a:pt x="575" y="2143"/>
                  <a:pt x="575" y="2176"/>
                </a:cubicBezTo>
                <a:cubicBezTo>
                  <a:pt x="575" y="2209"/>
                  <a:pt x="548" y="2236"/>
                  <a:pt x="515" y="2236"/>
                </a:cubicBezTo>
                <a:cubicBezTo>
                  <a:pt x="482" y="2236"/>
                  <a:pt x="455" y="2209"/>
                  <a:pt x="455" y="2176"/>
                </a:cubicBezTo>
                <a:close/>
                <a:moveTo>
                  <a:pt x="455" y="2705"/>
                </a:moveTo>
                <a:cubicBezTo>
                  <a:pt x="455" y="2672"/>
                  <a:pt x="482" y="2645"/>
                  <a:pt x="515" y="2645"/>
                </a:cubicBezTo>
                <a:cubicBezTo>
                  <a:pt x="548" y="2645"/>
                  <a:pt x="575" y="2672"/>
                  <a:pt x="575" y="2705"/>
                </a:cubicBezTo>
                <a:cubicBezTo>
                  <a:pt x="575" y="2738"/>
                  <a:pt x="548" y="2765"/>
                  <a:pt x="515" y="2765"/>
                </a:cubicBezTo>
                <a:cubicBezTo>
                  <a:pt x="482" y="2765"/>
                  <a:pt x="455" y="2738"/>
                  <a:pt x="455" y="2705"/>
                </a:cubicBezTo>
                <a:close/>
                <a:moveTo>
                  <a:pt x="910" y="60"/>
                </a:moveTo>
                <a:cubicBezTo>
                  <a:pt x="910" y="27"/>
                  <a:pt x="937" y="0"/>
                  <a:pt x="970" y="0"/>
                </a:cubicBezTo>
                <a:cubicBezTo>
                  <a:pt x="1003" y="0"/>
                  <a:pt x="1030" y="27"/>
                  <a:pt x="1030" y="60"/>
                </a:cubicBezTo>
                <a:cubicBezTo>
                  <a:pt x="1030" y="93"/>
                  <a:pt x="1003" y="120"/>
                  <a:pt x="970" y="120"/>
                </a:cubicBezTo>
                <a:cubicBezTo>
                  <a:pt x="937" y="120"/>
                  <a:pt x="910" y="93"/>
                  <a:pt x="910" y="60"/>
                </a:cubicBezTo>
                <a:close/>
                <a:moveTo>
                  <a:pt x="910" y="589"/>
                </a:moveTo>
                <a:cubicBezTo>
                  <a:pt x="910" y="556"/>
                  <a:pt x="937" y="529"/>
                  <a:pt x="970" y="529"/>
                </a:cubicBezTo>
                <a:cubicBezTo>
                  <a:pt x="1003" y="529"/>
                  <a:pt x="1030" y="556"/>
                  <a:pt x="1030" y="589"/>
                </a:cubicBezTo>
                <a:cubicBezTo>
                  <a:pt x="1030" y="622"/>
                  <a:pt x="1003" y="649"/>
                  <a:pt x="970" y="649"/>
                </a:cubicBezTo>
                <a:cubicBezTo>
                  <a:pt x="937" y="649"/>
                  <a:pt x="910" y="622"/>
                  <a:pt x="910" y="589"/>
                </a:cubicBezTo>
                <a:close/>
                <a:moveTo>
                  <a:pt x="910" y="1118"/>
                </a:moveTo>
                <a:cubicBezTo>
                  <a:pt x="910" y="1085"/>
                  <a:pt x="937" y="1058"/>
                  <a:pt x="970" y="1058"/>
                </a:cubicBezTo>
                <a:cubicBezTo>
                  <a:pt x="1003" y="1058"/>
                  <a:pt x="1030" y="1085"/>
                  <a:pt x="1030" y="1118"/>
                </a:cubicBezTo>
                <a:cubicBezTo>
                  <a:pt x="1030" y="1151"/>
                  <a:pt x="1003" y="1178"/>
                  <a:pt x="970" y="1178"/>
                </a:cubicBezTo>
                <a:cubicBezTo>
                  <a:pt x="937" y="1178"/>
                  <a:pt x="910" y="1151"/>
                  <a:pt x="910" y="1118"/>
                </a:cubicBezTo>
                <a:close/>
                <a:moveTo>
                  <a:pt x="910" y="1647"/>
                </a:moveTo>
                <a:cubicBezTo>
                  <a:pt x="910" y="1614"/>
                  <a:pt x="937" y="1587"/>
                  <a:pt x="970" y="1587"/>
                </a:cubicBezTo>
                <a:cubicBezTo>
                  <a:pt x="1003" y="1587"/>
                  <a:pt x="1030" y="1614"/>
                  <a:pt x="1030" y="1647"/>
                </a:cubicBezTo>
                <a:cubicBezTo>
                  <a:pt x="1030" y="1680"/>
                  <a:pt x="1003" y="1707"/>
                  <a:pt x="970" y="1707"/>
                </a:cubicBezTo>
                <a:cubicBezTo>
                  <a:pt x="937" y="1707"/>
                  <a:pt x="910" y="1680"/>
                  <a:pt x="910" y="1647"/>
                </a:cubicBezTo>
                <a:close/>
                <a:moveTo>
                  <a:pt x="910" y="2176"/>
                </a:moveTo>
                <a:cubicBezTo>
                  <a:pt x="910" y="2143"/>
                  <a:pt x="937" y="2116"/>
                  <a:pt x="970" y="2116"/>
                </a:cubicBezTo>
                <a:cubicBezTo>
                  <a:pt x="1003" y="2116"/>
                  <a:pt x="1030" y="2143"/>
                  <a:pt x="1030" y="2176"/>
                </a:cubicBezTo>
                <a:cubicBezTo>
                  <a:pt x="1030" y="2209"/>
                  <a:pt x="1003" y="2236"/>
                  <a:pt x="970" y="2236"/>
                </a:cubicBezTo>
                <a:cubicBezTo>
                  <a:pt x="937" y="2236"/>
                  <a:pt x="910" y="2209"/>
                  <a:pt x="910" y="2176"/>
                </a:cubicBezTo>
                <a:close/>
                <a:moveTo>
                  <a:pt x="910" y="2705"/>
                </a:moveTo>
                <a:cubicBezTo>
                  <a:pt x="910" y="2672"/>
                  <a:pt x="937" y="2645"/>
                  <a:pt x="970" y="2645"/>
                </a:cubicBezTo>
                <a:cubicBezTo>
                  <a:pt x="1003" y="2645"/>
                  <a:pt x="1030" y="2672"/>
                  <a:pt x="1030" y="2705"/>
                </a:cubicBezTo>
                <a:cubicBezTo>
                  <a:pt x="1030" y="2738"/>
                  <a:pt x="1003" y="2765"/>
                  <a:pt x="970" y="2765"/>
                </a:cubicBezTo>
                <a:cubicBezTo>
                  <a:pt x="937" y="2765"/>
                  <a:pt x="910" y="2738"/>
                  <a:pt x="910" y="2705"/>
                </a:cubicBezTo>
                <a:close/>
                <a:moveTo>
                  <a:pt x="1365" y="60"/>
                </a:moveTo>
                <a:cubicBezTo>
                  <a:pt x="1365" y="27"/>
                  <a:pt x="1392" y="0"/>
                  <a:pt x="1425" y="0"/>
                </a:cubicBezTo>
                <a:cubicBezTo>
                  <a:pt x="1458" y="0"/>
                  <a:pt x="1485" y="27"/>
                  <a:pt x="1485" y="60"/>
                </a:cubicBezTo>
                <a:cubicBezTo>
                  <a:pt x="1485" y="93"/>
                  <a:pt x="1458" y="120"/>
                  <a:pt x="1425" y="120"/>
                </a:cubicBezTo>
                <a:cubicBezTo>
                  <a:pt x="1392" y="120"/>
                  <a:pt x="1365" y="93"/>
                  <a:pt x="1365" y="60"/>
                </a:cubicBezTo>
                <a:close/>
                <a:moveTo>
                  <a:pt x="1365" y="589"/>
                </a:moveTo>
                <a:cubicBezTo>
                  <a:pt x="1365" y="556"/>
                  <a:pt x="1392" y="529"/>
                  <a:pt x="1425" y="529"/>
                </a:cubicBezTo>
                <a:cubicBezTo>
                  <a:pt x="1458" y="529"/>
                  <a:pt x="1485" y="556"/>
                  <a:pt x="1485" y="589"/>
                </a:cubicBezTo>
                <a:cubicBezTo>
                  <a:pt x="1485" y="622"/>
                  <a:pt x="1458" y="649"/>
                  <a:pt x="1425" y="649"/>
                </a:cubicBezTo>
                <a:cubicBezTo>
                  <a:pt x="1392" y="649"/>
                  <a:pt x="1365" y="622"/>
                  <a:pt x="1365" y="589"/>
                </a:cubicBezTo>
                <a:close/>
                <a:moveTo>
                  <a:pt x="1365" y="1118"/>
                </a:moveTo>
                <a:cubicBezTo>
                  <a:pt x="1365" y="1085"/>
                  <a:pt x="1392" y="1058"/>
                  <a:pt x="1425" y="1058"/>
                </a:cubicBezTo>
                <a:cubicBezTo>
                  <a:pt x="1458" y="1058"/>
                  <a:pt x="1485" y="1085"/>
                  <a:pt x="1485" y="1118"/>
                </a:cubicBezTo>
                <a:cubicBezTo>
                  <a:pt x="1485" y="1151"/>
                  <a:pt x="1458" y="1178"/>
                  <a:pt x="1425" y="1178"/>
                </a:cubicBezTo>
                <a:cubicBezTo>
                  <a:pt x="1392" y="1178"/>
                  <a:pt x="1365" y="1151"/>
                  <a:pt x="1365" y="1118"/>
                </a:cubicBezTo>
                <a:close/>
                <a:moveTo>
                  <a:pt x="1365" y="1647"/>
                </a:moveTo>
                <a:cubicBezTo>
                  <a:pt x="1365" y="1614"/>
                  <a:pt x="1392" y="1587"/>
                  <a:pt x="1425" y="1587"/>
                </a:cubicBezTo>
                <a:cubicBezTo>
                  <a:pt x="1458" y="1587"/>
                  <a:pt x="1485" y="1614"/>
                  <a:pt x="1485" y="1647"/>
                </a:cubicBezTo>
                <a:cubicBezTo>
                  <a:pt x="1485" y="1680"/>
                  <a:pt x="1458" y="1707"/>
                  <a:pt x="1425" y="1707"/>
                </a:cubicBezTo>
                <a:cubicBezTo>
                  <a:pt x="1392" y="1707"/>
                  <a:pt x="1365" y="1680"/>
                  <a:pt x="1365" y="1647"/>
                </a:cubicBezTo>
                <a:close/>
                <a:moveTo>
                  <a:pt x="1365" y="2176"/>
                </a:moveTo>
                <a:cubicBezTo>
                  <a:pt x="1365" y="2143"/>
                  <a:pt x="1392" y="2116"/>
                  <a:pt x="1425" y="2116"/>
                </a:cubicBezTo>
                <a:cubicBezTo>
                  <a:pt x="1458" y="2116"/>
                  <a:pt x="1485" y="2143"/>
                  <a:pt x="1485" y="2176"/>
                </a:cubicBezTo>
                <a:cubicBezTo>
                  <a:pt x="1485" y="2209"/>
                  <a:pt x="1458" y="2236"/>
                  <a:pt x="1425" y="2236"/>
                </a:cubicBezTo>
                <a:cubicBezTo>
                  <a:pt x="1392" y="2236"/>
                  <a:pt x="1365" y="2209"/>
                  <a:pt x="1365" y="2176"/>
                </a:cubicBezTo>
                <a:close/>
                <a:moveTo>
                  <a:pt x="1365" y="2705"/>
                </a:moveTo>
                <a:cubicBezTo>
                  <a:pt x="1365" y="2672"/>
                  <a:pt x="1392" y="2645"/>
                  <a:pt x="1425" y="2645"/>
                </a:cubicBezTo>
                <a:cubicBezTo>
                  <a:pt x="1458" y="2645"/>
                  <a:pt x="1485" y="2672"/>
                  <a:pt x="1485" y="2705"/>
                </a:cubicBezTo>
                <a:cubicBezTo>
                  <a:pt x="1485" y="2738"/>
                  <a:pt x="1458" y="2765"/>
                  <a:pt x="1425" y="2765"/>
                </a:cubicBezTo>
                <a:cubicBezTo>
                  <a:pt x="1392" y="2765"/>
                  <a:pt x="1365" y="2738"/>
                  <a:pt x="1365" y="2705"/>
                </a:cubicBezTo>
                <a:close/>
                <a:moveTo>
                  <a:pt x="1820" y="60"/>
                </a:moveTo>
                <a:cubicBezTo>
                  <a:pt x="1820" y="27"/>
                  <a:pt x="1847" y="0"/>
                  <a:pt x="1880" y="0"/>
                </a:cubicBezTo>
                <a:cubicBezTo>
                  <a:pt x="1913" y="0"/>
                  <a:pt x="1940" y="27"/>
                  <a:pt x="1940" y="60"/>
                </a:cubicBezTo>
                <a:cubicBezTo>
                  <a:pt x="1940" y="93"/>
                  <a:pt x="1913" y="120"/>
                  <a:pt x="1880" y="120"/>
                </a:cubicBezTo>
                <a:cubicBezTo>
                  <a:pt x="1847" y="120"/>
                  <a:pt x="1820" y="93"/>
                  <a:pt x="1820" y="60"/>
                </a:cubicBezTo>
                <a:close/>
                <a:moveTo>
                  <a:pt x="1820" y="589"/>
                </a:moveTo>
                <a:cubicBezTo>
                  <a:pt x="1820" y="556"/>
                  <a:pt x="1847" y="529"/>
                  <a:pt x="1880" y="529"/>
                </a:cubicBezTo>
                <a:cubicBezTo>
                  <a:pt x="1913" y="529"/>
                  <a:pt x="1940" y="556"/>
                  <a:pt x="1940" y="589"/>
                </a:cubicBezTo>
                <a:cubicBezTo>
                  <a:pt x="1940" y="622"/>
                  <a:pt x="1913" y="649"/>
                  <a:pt x="1880" y="649"/>
                </a:cubicBezTo>
                <a:cubicBezTo>
                  <a:pt x="1847" y="649"/>
                  <a:pt x="1820" y="622"/>
                  <a:pt x="1820" y="589"/>
                </a:cubicBezTo>
                <a:close/>
                <a:moveTo>
                  <a:pt x="1820" y="1118"/>
                </a:moveTo>
                <a:cubicBezTo>
                  <a:pt x="1820" y="1085"/>
                  <a:pt x="1847" y="1058"/>
                  <a:pt x="1880" y="1058"/>
                </a:cubicBezTo>
                <a:cubicBezTo>
                  <a:pt x="1913" y="1058"/>
                  <a:pt x="1940" y="1085"/>
                  <a:pt x="1940" y="1118"/>
                </a:cubicBezTo>
                <a:cubicBezTo>
                  <a:pt x="1940" y="1151"/>
                  <a:pt x="1913" y="1178"/>
                  <a:pt x="1880" y="1178"/>
                </a:cubicBezTo>
                <a:cubicBezTo>
                  <a:pt x="1847" y="1178"/>
                  <a:pt x="1820" y="1151"/>
                  <a:pt x="1820" y="1118"/>
                </a:cubicBezTo>
                <a:close/>
                <a:moveTo>
                  <a:pt x="1820" y="1647"/>
                </a:moveTo>
                <a:cubicBezTo>
                  <a:pt x="1820" y="1614"/>
                  <a:pt x="1847" y="1587"/>
                  <a:pt x="1880" y="1587"/>
                </a:cubicBezTo>
                <a:cubicBezTo>
                  <a:pt x="1913" y="1587"/>
                  <a:pt x="1940" y="1614"/>
                  <a:pt x="1940" y="1647"/>
                </a:cubicBezTo>
                <a:cubicBezTo>
                  <a:pt x="1940" y="1680"/>
                  <a:pt x="1913" y="1707"/>
                  <a:pt x="1880" y="1707"/>
                </a:cubicBezTo>
                <a:cubicBezTo>
                  <a:pt x="1847" y="1707"/>
                  <a:pt x="1820" y="1680"/>
                  <a:pt x="1820" y="1647"/>
                </a:cubicBezTo>
                <a:close/>
                <a:moveTo>
                  <a:pt x="1820" y="2176"/>
                </a:moveTo>
                <a:cubicBezTo>
                  <a:pt x="1820" y="2143"/>
                  <a:pt x="1847" y="2116"/>
                  <a:pt x="1880" y="2116"/>
                </a:cubicBezTo>
                <a:cubicBezTo>
                  <a:pt x="1913" y="2116"/>
                  <a:pt x="1940" y="2143"/>
                  <a:pt x="1940" y="2176"/>
                </a:cubicBezTo>
                <a:cubicBezTo>
                  <a:pt x="1940" y="2209"/>
                  <a:pt x="1913" y="2236"/>
                  <a:pt x="1880" y="2236"/>
                </a:cubicBezTo>
                <a:cubicBezTo>
                  <a:pt x="1847" y="2236"/>
                  <a:pt x="1820" y="2209"/>
                  <a:pt x="1820" y="2176"/>
                </a:cubicBezTo>
                <a:close/>
                <a:moveTo>
                  <a:pt x="1820" y="2705"/>
                </a:moveTo>
                <a:cubicBezTo>
                  <a:pt x="1820" y="2672"/>
                  <a:pt x="1847" y="2645"/>
                  <a:pt x="1880" y="2645"/>
                </a:cubicBezTo>
                <a:cubicBezTo>
                  <a:pt x="1913" y="2645"/>
                  <a:pt x="1940" y="2672"/>
                  <a:pt x="1940" y="2705"/>
                </a:cubicBezTo>
                <a:cubicBezTo>
                  <a:pt x="1940" y="2738"/>
                  <a:pt x="1913" y="2765"/>
                  <a:pt x="1880" y="2765"/>
                </a:cubicBezTo>
                <a:cubicBezTo>
                  <a:pt x="1847" y="2765"/>
                  <a:pt x="1820" y="2738"/>
                  <a:pt x="1820" y="2705"/>
                </a:cubicBezTo>
                <a:close/>
              </a:path>
            </a:pathLst>
          </a:custGeom>
          <a:gradFill>
            <a:gsLst>
              <a:gs pos="0">
                <a:srgbClr val="6EC6F0"/>
              </a:gs>
              <a:gs pos="100000">
                <a:srgbClr val="479EF4"/>
              </a:gs>
            </a:gsLst>
            <a:lin ang="162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ea typeface="思源黑体 CN Light" panose="020B0300000000000000" charset="-122"/>
              <a:cs typeface="思源黑体 CN Light" panose="020B0300000000000000" charset="-122"/>
            </a:endParaRPr>
          </a:p>
        </p:txBody>
      </p:sp>
      <p:sp>
        <p:nvSpPr>
          <p:cNvPr id="10" name="任意多边形 9"/>
          <p:cNvSpPr/>
          <p:nvPr/>
        </p:nvSpPr>
        <p:spPr>
          <a:xfrm rot="5400000">
            <a:off x="10581005" y="4704080"/>
            <a:ext cx="803910" cy="114681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940" h="2765">
                <a:moveTo>
                  <a:pt x="0" y="60"/>
                </a:moveTo>
                <a:cubicBezTo>
                  <a:pt x="0" y="27"/>
                  <a:pt x="27" y="0"/>
                  <a:pt x="60" y="0"/>
                </a:cubicBezTo>
                <a:cubicBezTo>
                  <a:pt x="93" y="0"/>
                  <a:pt x="120" y="27"/>
                  <a:pt x="120" y="60"/>
                </a:cubicBezTo>
                <a:cubicBezTo>
                  <a:pt x="120" y="93"/>
                  <a:pt x="93" y="120"/>
                  <a:pt x="60" y="120"/>
                </a:cubicBezTo>
                <a:cubicBezTo>
                  <a:pt x="27" y="120"/>
                  <a:pt x="0" y="93"/>
                  <a:pt x="0" y="60"/>
                </a:cubicBezTo>
                <a:close/>
                <a:moveTo>
                  <a:pt x="0" y="589"/>
                </a:moveTo>
                <a:cubicBezTo>
                  <a:pt x="0" y="556"/>
                  <a:pt x="27" y="529"/>
                  <a:pt x="60" y="529"/>
                </a:cubicBezTo>
                <a:cubicBezTo>
                  <a:pt x="93" y="529"/>
                  <a:pt x="120" y="556"/>
                  <a:pt x="120" y="589"/>
                </a:cubicBezTo>
                <a:cubicBezTo>
                  <a:pt x="120" y="622"/>
                  <a:pt x="93" y="649"/>
                  <a:pt x="60" y="649"/>
                </a:cubicBezTo>
                <a:cubicBezTo>
                  <a:pt x="27" y="649"/>
                  <a:pt x="0" y="622"/>
                  <a:pt x="0" y="589"/>
                </a:cubicBezTo>
                <a:close/>
                <a:moveTo>
                  <a:pt x="0" y="1118"/>
                </a:moveTo>
                <a:cubicBezTo>
                  <a:pt x="0" y="1085"/>
                  <a:pt x="27" y="1058"/>
                  <a:pt x="60" y="1058"/>
                </a:cubicBezTo>
                <a:cubicBezTo>
                  <a:pt x="93" y="1058"/>
                  <a:pt x="120" y="1085"/>
                  <a:pt x="120" y="1118"/>
                </a:cubicBezTo>
                <a:cubicBezTo>
                  <a:pt x="120" y="1151"/>
                  <a:pt x="93" y="1178"/>
                  <a:pt x="60" y="1178"/>
                </a:cubicBezTo>
                <a:cubicBezTo>
                  <a:pt x="27" y="1178"/>
                  <a:pt x="0" y="1151"/>
                  <a:pt x="0" y="1118"/>
                </a:cubicBezTo>
                <a:close/>
                <a:moveTo>
                  <a:pt x="0" y="1647"/>
                </a:moveTo>
                <a:cubicBezTo>
                  <a:pt x="0" y="1614"/>
                  <a:pt x="27" y="1587"/>
                  <a:pt x="60" y="1587"/>
                </a:cubicBezTo>
                <a:cubicBezTo>
                  <a:pt x="93" y="1587"/>
                  <a:pt x="120" y="1614"/>
                  <a:pt x="120" y="1647"/>
                </a:cubicBezTo>
                <a:cubicBezTo>
                  <a:pt x="120" y="1680"/>
                  <a:pt x="93" y="1707"/>
                  <a:pt x="60" y="1707"/>
                </a:cubicBezTo>
                <a:cubicBezTo>
                  <a:pt x="27" y="1707"/>
                  <a:pt x="0" y="1680"/>
                  <a:pt x="0" y="1647"/>
                </a:cubicBezTo>
                <a:close/>
                <a:moveTo>
                  <a:pt x="0" y="2176"/>
                </a:moveTo>
                <a:cubicBezTo>
                  <a:pt x="0" y="2143"/>
                  <a:pt x="27" y="2116"/>
                  <a:pt x="60" y="2116"/>
                </a:cubicBezTo>
                <a:cubicBezTo>
                  <a:pt x="93" y="2116"/>
                  <a:pt x="120" y="2143"/>
                  <a:pt x="120" y="2176"/>
                </a:cubicBezTo>
                <a:cubicBezTo>
                  <a:pt x="120" y="2209"/>
                  <a:pt x="93" y="2236"/>
                  <a:pt x="60" y="2236"/>
                </a:cubicBezTo>
                <a:cubicBezTo>
                  <a:pt x="27" y="2236"/>
                  <a:pt x="0" y="2209"/>
                  <a:pt x="0" y="2176"/>
                </a:cubicBezTo>
                <a:close/>
                <a:moveTo>
                  <a:pt x="0" y="2705"/>
                </a:moveTo>
                <a:cubicBezTo>
                  <a:pt x="0" y="2672"/>
                  <a:pt x="27" y="2645"/>
                  <a:pt x="60" y="2645"/>
                </a:cubicBezTo>
                <a:cubicBezTo>
                  <a:pt x="93" y="2645"/>
                  <a:pt x="120" y="2672"/>
                  <a:pt x="120" y="2705"/>
                </a:cubicBezTo>
                <a:cubicBezTo>
                  <a:pt x="120" y="2738"/>
                  <a:pt x="93" y="2765"/>
                  <a:pt x="60" y="2765"/>
                </a:cubicBezTo>
                <a:cubicBezTo>
                  <a:pt x="27" y="2765"/>
                  <a:pt x="0" y="2738"/>
                  <a:pt x="0" y="2705"/>
                </a:cubicBezTo>
                <a:close/>
                <a:moveTo>
                  <a:pt x="455" y="60"/>
                </a:moveTo>
                <a:cubicBezTo>
                  <a:pt x="455" y="27"/>
                  <a:pt x="482" y="0"/>
                  <a:pt x="515" y="0"/>
                </a:cubicBezTo>
                <a:cubicBezTo>
                  <a:pt x="548" y="0"/>
                  <a:pt x="575" y="27"/>
                  <a:pt x="575" y="60"/>
                </a:cubicBezTo>
                <a:cubicBezTo>
                  <a:pt x="575" y="93"/>
                  <a:pt x="548" y="120"/>
                  <a:pt x="515" y="120"/>
                </a:cubicBezTo>
                <a:cubicBezTo>
                  <a:pt x="482" y="120"/>
                  <a:pt x="455" y="93"/>
                  <a:pt x="455" y="60"/>
                </a:cubicBezTo>
                <a:close/>
                <a:moveTo>
                  <a:pt x="455" y="589"/>
                </a:moveTo>
                <a:cubicBezTo>
                  <a:pt x="455" y="556"/>
                  <a:pt x="482" y="529"/>
                  <a:pt x="515" y="529"/>
                </a:cubicBezTo>
                <a:cubicBezTo>
                  <a:pt x="548" y="529"/>
                  <a:pt x="575" y="556"/>
                  <a:pt x="575" y="589"/>
                </a:cubicBezTo>
                <a:cubicBezTo>
                  <a:pt x="575" y="622"/>
                  <a:pt x="548" y="649"/>
                  <a:pt x="515" y="649"/>
                </a:cubicBezTo>
                <a:cubicBezTo>
                  <a:pt x="482" y="649"/>
                  <a:pt x="455" y="622"/>
                  <a:pt x="455" y="589"/>
                </a:cubicBezTo>
                <a:close/>
                <a:moveTo>
                  <a:pt x="455" y="1118"/>
                </a:moveTo>
                <a:cubicBezTo>
                  <a:pt x="455" y="1085"/>
                  <a:pt x="482" y="1058"/>
                  <a:pt x="515" y="1058"/>
                </a:cubicBezTo>
                <a:cubicBezTo>
                  <a:pt x="548" y="1058"/>
                  <a:pt x="575" y="1085"/>
                  <a:pt x="575" y="1118"/>
                </a:cubicBezTo>
                <a:cubicBezTo>
                  <a:pt x="575" y="1151"/>
                  <a:pt x="548" y="1178"/>
                  <a:pt x="515" y="1178"/>
                </a:cubicBezTo>
                <a:cubicBezTo>
                  <a:pt x="482" y="1178"/>
                  <a:pt x="455" y="1151"/>
                  <a:pt x="455" y="1118"/>
                </a:cubicBezTo>
                <a:close/>
                <a:moveTo>
                  <a:pt x="455" y="1647"/>
                </a:moveTo>
                <a:cubicBezTo>
                  <a:pt x="455" y="1614"/>
                  <a:pt x="482" y="1587"/>
                  <a:pt x="515" y="1587"/>
                </a:cubicBezTo>
                <a:cubicBezTo>
                  <a:pt x="548" y="1587"/>
                  <a:pt x="575" y="1614"/>
                  <a:pt x="575" y="1647"/>
                </a:cubicBezTo>
                <a:cubicBezTo>
                  <a:pt x="575" y="1680"/>
                  <a:pt x="548" y="1707"/>
                  <a:pt x="515" y="1707"/>
                </a:cubicBezTo>
                <a:cubicBezTo>
                  <a:pt x="482" y="1707"/>
                  <a:pt x="455" y="1680"/>
                  <a:pt x="455" y="1647"/>
                </a:cubicBezTo>
                <a:close/>
                <a:moveTo>
                  <a:pt x="455" y="2176"/>
                </a:moveTo>
                <a:cubicBezTo>
                  <a:pt x="455" y="2143"/>
                  <a:pt x="482" y="2116"/>
                  <a:pt x="515" y="2116"/>
                </a:cubicBezTo>
                <a:cubicBezTo>
                  <a:pt x="548" y="2116"/>
                  <a:pt x="575" y="2143"/>
                  <a:pt x="575" y="2176"/>
                </a:cubicBezTo>
                <a:cubicBezTo>
                  <a:pt x="575" y="2209"/>
                  <a:pt x="548" y="2236"/>
                  <a:pt x="515" y="2236"/>
                </a:cubicBezTo>
                <a:cubicBezTo>
                  <a:pt x="482" y="2236"/>
                  <a:pt x="455" y="2209"/>
                  <a:pt x="455" y="2176"/>
                </a:cubicBezTo>
                <a:close/>
                <a:moveTo>
                  <a:pt x="455" y="2705"/>
                </a:moveTo>
                <a:cubicBezTo>
                  <a:pt x="455" y="2672"/>
                  <a:pt x="482" y="2645"/>
                  <a:pt x="515" y="2645"/>
                </a:cubicBezTo>
                <a:cubicBezTo>
                  <a:pt x="548" y="2645"/>
                  <a:pt x="575" y="2672"/>
                  <a:pt x="575" y="2705"/>
                </a:cubicBezTo>
                <a:cubicBezTo>
                  <a:pt x="575" y="2738"/>
                  <a:pt x="548" y="2765"/>
                  <a:pt x="515" y="2765"/>
                </a:cubicBezTo>
                <a:cubicBezTo>
                  <a:pt x="482" y="2765"/>
                  <a:pt x="455" y="2738"/>
                  <a:pt x="455" y="2705"/>
                </a:cubicBezTo>
                <a:close/>
                <a:moveTo>
                  <a:pt x="910" y="60"/>
                </a:moveTo>
                <a:cubicBezTo>
                  <a:pt x="910" y="27"/>
                  <a:pt x="937" y="0"/>
                  <a:pt x="970" y="0"/>
                </a:cubicBezTo>
                <a:cubicBezTo>
                  <a:pt x="1003" y="0"/>
                  <a:pt x="1030" y="27"/>
                  <a:pt x="1030" y="60"/>
                </a:cubicBezTo>
                <a:cubicBezTo>
                  <a:pt x="1030" y="93"/>
                  <a:pt x="1003" y="120"/>
                  <a:pt x="970" y="120"/>
                </a:cubicBezTo>
                <a:cubicBezTo>
                  <a:pt x="937" y="120"/>
                  <a:pt x="910" y="93"/>
                  <a:pt x="910" y="60"/>
                </a:cubicBezTo>
                <a:close/>
                <a:moveTo>
                  <a:pt x="910" y="589"/>
                </a:moveTo>
                <a:cubicBezTo>
                  <a:pt x="910" y="556"/>
                  <a:pt x="937" y="529"/>
                  <a:pt x="970" y="529"/>
                </a:cubicBezTo>
                <a:cubicBezTo>
                  <a:pt x="1003" y="529"/>
                  <a:pt x="1030" y="556"/>
                  <a:pt x="1030" y="589"/>
                </a:cubicBezTo>
                <a:cubicBezTo>
                  <a:pt x="1030" y="622"/>
                  <a:pt x="1003" y="649"/>
                  <a:pt x="970" y="649"/>
                </a:cubicBezTo>
                <a:cubicBezTo>
                  <a:pt x="937" y="649"/>
                  <a:pt x="910" y="622"/>
                  <a:pt x="910" y="589"/>
                </a:cubicBezTo>
                <a:close/>
                <a:moveTo>
                  <a:pt x="910" y="1118"/>
                </a:moveTo>
                <a:cubicBezTo>
                  <a:pt x="910" y="1085"/>
                  <a:pt x="937" y="1058"/>
                  <a:pt x="970" y="1058"/>
                </a:cubicBezTo>
                <a:cubicBezTo>
                  <a:pt x="1003" y="1058"/>
                  <a:pt x="1030" y="1085"/>
                  <a:pt x="1030" y="1118"/>
                </a:cubicBezTo>
                <a:cubicBezTo>
                  <a:pt x="1030" y="1151"/>
                  <a:pt x="1003" y="1178"/>
                  <a:pt x="970" y="1178"/>
                </a:cubicBezTo>
                <a:cubicBezTo>
                  <a:pt x="937" y="1178"/>
                  <a:pt x="910" y="1151"/>
                  <a:pt x="910" y="1118"/>
                </a:cubicBezTo>
                <a:close/>
                <a:moveTo>
                  <a:pt x="910" y="1647"/>
                </a:moveTo>
                <a:cubicBezTo>
                  <a:pt x="910" y="1614"/>
                  <a:pt x="937" y="1587"/>
                  <a:pt x="970" y="1587"/>
                </a:cubicBezTo>
                <a:cubicBezTo>
                  <a:pt x="1003" y="1587"/>
                  <a:pt x="1030" y="1614"/>
                  <a:pt x="1030" y="1647"/>
                </a:cubicBezTo>
                <a:cubicBezTo>
                  <a:pt x="1030" y="1680"/>
                  <a:pt x="1003" y="1707"/>
                  <a:pt x="970" y="1707"/>
                </a:cubicBezTo>
                <a:cubicBezTo>
                  <a:pt x="937" y="1707"/>
                  <a:pt x="910" y="1680"/>
                  <a:pt x="910" y="1647"/>
                </a:cubicBezTo>
                <a:close/>
                <a:moveTo>
                  <a:pt x="910" y="2176"/>
                </a:moveTo>
                <a:cubicBezTo>
                  <a:pt x="910" y="2143"/>
                  <a:pt x="937" y="2116"/>
                  <a:pt x="970" y="2116"/>
                </a:cubicBezTo>
                <a:cubicBezTo>
                  <a:pt x="1003" y="2116"/>
                  <a:pt x="1030" y="2143"/>
                  <a:pt x="1030" y="2176"/>
                </a:cubicBezTo>
                <a:cubicBezTo>
                  <a:pt x="1030" y="2209"/>
                  <a:pt x="1003" y="2236"/>
                  <a:pt x="970" y="2236"/>
                </a:cubicBezTo>
                <a:cubicBezTo>
                  <a:pt x="937" y="2236"/>
                  <a:pt x="910" y="2209"/>
                  <a:pt x="910" y="2176"/>
                </a:cubicBezTo>
                <a:close/>
                <a:moveTo>
                  <a:pt x="910" y="2705"/>
                </a:moveTo>
                <a:cubicBezTo>
                  <a:pt x="910" y="2672"/>
                  <a:pt x="937" y="2645"/>
                  <a:pt x="970" y="2645"/>
                </a:cubicBezTo>
                <a:cubicBezTo>
                  <a:pt x="1003" y="2645"/>
                  <a:pt x="1030" y="2672"/>
                  <a:pt x="1030" y="2705"/>
                </a:cubicBezTo>
                <a:cubicBezTo>
                  <a:pt x="1030" y="2738"/>
                  <a:pt x="1003" y="2765"/>
                  <a:pt x="970" y="2765"/>
                </a:cubicBezTo>
                <a:cubicBezTo>
                  <a:pt x="937" y="2765"/>
                  <a:pt x="910" y="2738"/>
                  <a:pt x="910" y="2705"/>
                </a:cubicBezTo>
                <a:close/>
                <a:moveTo>
                  <a:pt x="1365" y="60"/>
                </a:moveTo>
                <a:cubicBezTo>
                  <a:pt x="1365" y="27"/>
                  <a:pt x="1392" y="0"/>
                  <a:pt x="1425" y="0"/>
                </a:cubicBezTo>
                <a:cubicBezTo>
                  <a:pt x="1458" y="0"/>
                  <a:pt x="1485" y="27"/>
                  <a:pt x="1485" y="60"/>
                </a:cubicBezTo>
                <a:cubicBezTo>
                  <a:pt x="1485" y="93"/>
                  <a:pt x="1458" y="120"/>
                  <a:pt x="1425" y="120"/>
                </a:cubicBezTo>
                <a:cubicBezTo>
                  <a:pt x="1392" y="120"/>
                  <a:pt x="1365" y="93"/>
                  <a:pt x="1365" y="60"/>
                </a:cubicBezTo>
                <a:close/>
                <a:moveTo>
                  <a:pt x="1365" y="589"/>
                </a:moveTo>
                <a:cubicBezTo>
                  <a:pt x="1365" y="556"/>
                  <a:pt x="1392" y="529"/>
                  <a:pt x="1425" y="529"/>
                </a:cubicBezTo>
                <a:cubicBezTo>
                  <a:pt x="1458" y="529"/>
                  <a:pt x="1485" y="556"/>
                  <a:pt x="1485" y="589"/>
                </a:cubicBezTo>
                <a:cubicBezTo>
                  <a:pt x="1485" y="622"/>
                  <a:pt x="1458" y="649"/>
                  <a:pt x="1425" y="649"/>
                </a:cubicBezTo>
                <a:cubicBezTo>
                  <a:pt x="1392" y="649"/>
                  <a:pt x="1365" y="622"/>
                  <a:pt x="1365" y="589"/>
                </a:cubicBezTo>
                <a:close/>
                <a:moveTo>
                  <a:pt x="1365" y="1118"/>
                </a:moveTo>
                <a:cubicBezTo>
                  <a:pt x="1365" y="1085"/>
                  <a:pt x="1392" y="1058"/>
                  <a:pt x="1425" y="1058"/>
                </a:cubicBezTo>
                <a:cubicBezTo>
                  <a:pt x="1458" y="1058"/>
                  <a:pt x="1485" y="1085"/>
                  <a:pt x="1485" y="1118"/>
                </a:cubicBezTo>
                <a:cubicBezTo>
                  <a:pt x="1485" y="1151"/>
                  <a:pt x="1458" y="1178"/>
                  <a:pt x="1425" y="1178"/>
                </a:cubicBezTo>
                <a:cubicBezTo>
                  <a:pt x="1392" y="1178"/>
                  <a:pt x="1365" y="1151"/>
                  <a:pt x="1365" y="1118"/>
                </a:cubicBezTo>
                <a:close/>
                <a:moveTo>
                  <a:pt x="1365" y="1647"/>
                </a:moveTo>
                <a:cubicBezTo>
                  <a:pt x="1365" y="1614"/>
                  <a:pt x="1392" y="1587"/>
                  <a:pt x="1425" y="1587"/>
                </a:cubicBezTo>
                <a:cubicBezTo>
                  <a:pt x="1458" y="1587"/>
                  <a:pt x="1485" y="1614"/>
                  <a:pt x="1485" y="1647"/>
                </a:cubicBezTo>
                <a:cubicBezTo>
                  <a:pt x="1485" y="1680"/>
                  <a:pt x="1458" y="1707"/>
                  <a:pt x="1425" y="1707"/>
                </a:cubicBezTo>
                <a:cubicBezTo>
                  <a:pt x="1392" y="1707"/>
                  <a:pt x="1365" y="1680"/>
                  <a:pt x="1365" y="1647"/>
                </a:cubicBezTo>
                <a:close/>
                <a:moveTo>
                  <a:pt x="1365" y="2176"/>
                </a:moveTo>
                <a:cubicBezTo>
                  <a:pt x="1365" y="2143"/>
                  <a:pt x="1392" y="2116"/>
                  <a:pt x="1425" y="2116"/>
                </a:cubicBezTo>
                <a:cubicBezTo>
                  <a:pt x="1458" y="2116"/>
                  <a:pt x="1485" y="2143"/>
                  <a:pt x="1485" y="2176"/>
                </a:cubicBezTo>
                <a:cubicBezTo>
                  <a:pt x="1485" y="2209"/>
                  <a:pt x="1458" y="2236"/>
                  <a:pt x="1425" y="2236"/>
                </a:cubicBezTo>
                <a:cubicBezTo>
                  <a:pt x="1392" y="2236"/>
                  <a:pt x="1365" y="2209"/>
                  <a:pt x="1365" y="2176"/>
                </a:cubicBezTo>
                <a:close/>
                <a:moveTo>
                  <a:pt x="1365" y="2705"/>
                </a:moveTo>
                <a:cubicBezTo>
                  <a:pt x="1365" y="2672"/>
                  <a:pt x="1392" y="2645"/>
                  <a:pt x="1425" y="2645"/>
                </a:cubicBezTo>
                <a:cubicBezTo>
                  <a:pt x="1458" y="2645"/>
                  <a:pt x="1485" y="2672"/>
                  <a:pt x="1485" y="2705"/>
                </a:cubicBezTo>
                <a:cubicBezTo>
                  <a:pt x="1485" y="2738"/>
                  <a:pt x="1458" y="2765"/>
                  <a:pt x="1425" y="2765"/>
                </a:cubicBezTo>
                <a:cubicBezTo>
                  <a:pt x="1392" y="2765"/>
                  <a:pt x="1365" y="2738"/>
                  <a:pt x="1365" y="2705"/>
                </a:cubicBezTo>
                <a:close/>
                <a:moveTo>
                  <a:pt x="1820" y="60"/>
                </a:moveTo>
                <a:cubicBezTo>
                  <a:pt x="1820" y="27"/>
                  <a:pt x="1847" y="0"/>
                  <a:pt x="1880" y="0"/>
                </a:cubicBezTo>
                <a:cubicBezTo>
                  <a:pt x="1913" y="0"/>
                  <a:pt x="1940" y="27"/>
                  <a:pt x="1940" y="60"/>
                </a:cubicBezTo>
                <a:cubicBezTo>
                  <a:pt x="1940" y="93"/>
                  <a:pt x="1913" y="120"/>
                  <a:pt x="1880" y="120"/>
                </a:cubicBezTo>
                <a:cubicBezTo>
                  <a:pt x="1847" y="120"/>
                  <a:pt x="1820" y="93"/>
                  <a:pt x="1820" y="60"/>
                </a:cubicBezTo>
                <a:close/>
                <a:moveTo>
                  <a:pt x="1820" y="589"/>
                </a:moveTo>
                <a:cubicBezTo>
                  <a:pt x="1820" y="556"/>
                  <a:pt x="1847" y="529"/>
                  <a:pt x="1880" y="529"/>
                </a:cubicBezTo>
                <a:cubicBezTo>
                  <a:pt x="1913" y="529"/>
                  <a:pt x="1940" y="556"/>
                  <a:pt x="1940" y="589"/>
                </a:cubicBezTo>
                <a:cubicBezTo>
                  <a:pt x="1940" y="622"/>
                  <a:pt x="1913" y="649"/>
                  <a:pt x="1880" y="649"/>
                </a:cubicBezTo>
                <a:cubicBezTo>
                  <a:pt x="1847" y="649"/>
                  <a:pt x="1820" y="622"/>
                  <a:pt x="1820" y="589"/>
                </a:cubicBezTo>
                <a:close/>
                <a:moveTo>
                  <a:pt x="1820" y="1118"/>
                </a:moveTo>
                <a:cubicBezTo>
                  <a:pt x="1820" y="1085"/>
                  <a:pt x="1847" y="1058"/>
                  <a:pt x="1880" y="1058"/>
                </a:cubicBezTo>
                <a:cubicBezTo>
                  <a:pt x="1913" y="1058"/>
                  <a:pt x="1940" y="1085"/>
                  <a:pt x="1940" y="1118"/>
                </a:cubicBezTo>
                <a:cubicBezTo>
                  <a:pt x="1940" y="1151"/>
                  <a:pt x="1913" y="1178"/>
                  <a:pt x="1880" y="1178"/>
                </a:cubicBezTo>
                <a:cubicBezTo>
                  <a:pt x="1847" y="1178"/>
                  <a:pt x="1820" y="1151"/>
                  <a:pt x="1820" y="1118"/>
                </a:cubicBezTo>
                <a:close/>
                <a:moveTo>
                  <a:pt x="1820" y="1647"/>
                </a:moveTo>
                <a:cubicBezTo>
                  <a:pt x="1820" y="1614"/>
                  <a:pt x="1847" y="1587"/>
                  <a:pt x="1880" y="1587"/>
                </a:cubicBezTo>
                <a:cubicBezTo>
                  <a:pt x="1913" y="1587"/>
                  <a:pt x="1940" y="1614"/>
                  <a:pt x="1940" y="1647"/>
                </a:cubicBezTo>
                <a:cubicBezTo>
                  <a:pt x="1940" y="1680"/>
                  <a:pt x="1913" y="1707"/>
                  <a:pt x="1880" y="1707"/>
                </a:cubicBezTo>
                <a:cubicBezTo>
                  <a:pt x="1847" y="1707"/>
                  <a:pt x="1820" y="1680"/>
                  <a:pt x="1820" y="1647"/>
                </a:cubicBezTo>
                <a:close/>
                <a:moveTo>
                  <a:pt x="1820" y="2176"/>
                </a:moveTo>
                <a:cubicBezTo>
                  <a:pt x="1820" y="2143"/>
                  <a:pt x="1847" y="2116"/>
                  <a:pt x="1880" y="2116"/>
                </a:cubicBezTo>
                <a:cubicBezTo>
                  <a:pt x="1913" y="2116"/>
                  <a:pt x="1940" y="2143"/>
                  <a:pt x="1940" y="2176"/>
                </a:cubicBezTo>
                <a:cubicBezTo>
                  <a:pt x="1940" y="2209"/>
                  <a:pt x="1913" y="2236"/>
                  <a:pt x="1880" y="2236"/>
                </a:cubicBezTo>
                <a:cubicBezTo>
                  <a:pt x="1847" y="2236"/>
                  <a:pt x="1820" y="2209"/>
                  <a:pt x="1820" y="2176"/>
                </a:cubicBezTo>
                <a:close/>
                <a:moveTo>
                  <a:pt x="1820" y="2705"/>
                </a:moveTo>
                <a:cubicBezTo>
                  <a:pt x="1820" y="2672"/>
                  <a:pt x="1847" y="2645"/>
                  <a:pt x="1880" y="2645"/>
                </a:cubicBezTo>
                <a:cubicBezTo>
                  <a:pt x="1913" y="2645"/>
                  <a:pt x="1940" y="2672"/>
                  <a:pt x="1940" y="2705"/>
                </a:cubicBezTo>
                <a:cubicBezTo>
                  <a:pt x="1940" y="2738"/>
                  <a:pt x="1913" y="2765"/>
                  <a:pt x="1880" y="2765"/>
                </a:cubicBezTo>
                <a:cubicBezTo>
                  <a:pt x="1847" y="2765"/>
                  <a:pt x="1820" y="2738"/>
                  <a:pt x="1820" y="2705"/>
                </a:cubicBezTo>
                <a:close/>
              </a:path>
            </a:pathLst>
          </a:custGeom>
          <a:gradFill>
            <a:gsLst>
              <a:gs pos="0">
                <a:srgbClr val="6EC6F0"/>
              </a:gs>
              <a:gs pos="100000">
                <a:srgbClr val="479EF4"/>
              </a:gs>
            </a:gsLst>
            <a:lin ang="162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ea typeface="思源黑体 CN Light" panose="020B0300000000000000" charset="-122"/>
              <a:cs typeface="思源黑体 CN Light" panose="020B0300000000000000" charset="-122"/>
            </a:endParaRPr>
          </a:p>
        </p:txBody>
      </p:sp>
      <p:pic>
        <p:nvPicPr>
          <p:cNvPr id="16" name="图片 15" descr="图层 8"/>
          <p:cNvPicPr>
            <a:picLocks noChangeAspect="1"/>
          </p:cNvPicPr>
          <p:nvPr/>
        </p:nvPicPr>
        <p:blipFill>
          <a:blip r:embed="rId46"/>
          <a:srcRect b="9793"/>
          <a:stretch>
            <a:fillRect/>
          </a:stretch>
        </p:blipFill>
        <p:spPr>
          <a:xfrm>
            <a:off x="846455" y="1667510"/>
            <a:ext cx="2416810" cy="5191125"/>
          </a:xfrm>
          <a:prstGeom prst="rect">
            <a:avLst/>
          </a:prstGeom>
        </p:spPr>
      </p:pic>
      <p:sp>
        <p:nvSpPr>
          <p:cNvPr id="17" name="文本框 36"/>
          <p:cNvSpPr txBox="1"/>
          <p:nvPr>
            <p:custDataLst>
              <p:tags r:id="rId2"/>
            </p:custDataLst>
          </p:nvPr>
        </p:nvSpPr>
        <p:spPr>
          <a:xfrm>
            <a:off x="3823970" y="2094865"/>
            <a:ext cx="7620778" cy="3185058"/>
          </a:xfrm>
          <a:prstGeom prst="roundRect">
            <a:avLst>
              <a:gd name="adj" fmla="val 50000"/>
            </a:avLst>
          </a:prstGeom>
          <a:gradFill>
            <a:gsLst>
              <a:gs pos="0">
                <a:srgbClr val="6EC6F0"/>
              </a:gs>
              <a:gs pos="100000">
                <a:srgbClr val="479EF4"/>
              </a:gs>
            </a:gsLst>
            <a:lin ang="16260000" scaled="0"/>
          </a:gradFill>
          <a:ln w="38100">
            <a:solidFill>
              <a:schemeClr val="bg1"/>
            </a:solidFill>
          </a:ln>
          <a:effectLst/>
        </p:spPr>
        <p:txBody>
          <a:bodyPr wrap="square" rtlCol="0">
            <a:noAutofit/>
            <a:scene3d>
              <a:camera prst="orthographicFront"/>
              <a:lightRig rig="threePt" dir="t"/>
            </a:scene3d>
            <a:sp3d contourW="12700"/>
          </a:bodyPr>
          <a:lstStyle/>
          <a:p>
            <a:pPr algn="ctr">
              <a:lnSpc>
                <a:spcPct val="100000"/>
              </a:lnSpc>
            </a:pPr>
            <a:endParaRPr kumimoji="0" lang="zh-CN" sz="2400" b="1" i="0" u="none" strike="noStrike" kern="1200" cap="none" spc="600" normalizeH="0" baseline="0" noProof="0" dirty="0">
              <a:ln w="9525" cap="flat" cmpd="sng" algn="ctr">
                <a:noFill/>
                <a:prstDash val="solid"/>
                <a:round/>
                <a:headEnd type="none" w="med" len="med"/>
                <a:tailEnd type="none" w="med" len="med"/>
              </a:ln>
              <a:solidFill>
                <a:schemeClr val="bg1"/>
              </a:solidFill>
              <a:uLnTx/>
              <a:uFillTx/>
              <a:latin typeface="思源黑体 CN Bold" panose="020B0800000000000000" charset="-122"/>
              <a:ea typeface="思源黑体 CN Bold" panose="020B0800000000000000" charset="-122"/>
              <a:cs typeface="+mn-ea"/>
              <a:sym typeface="+mn-lt"/>
            </a:endParaRPr>
          </a:p>
        </p:txBody>
      </p:sp>
      <p:cxnSp>
        <p:nvCxnSpPr>
          <p:cNvPr id="48" name="直接连接符 47"/>
          <p:cNvCxnSpPr/>
          <p:nvPr>
            <p:custDataLst>
              <p:tags r:id="rId3"/>
            </p:custDataLst>
          </p:nvPr>
        </p:nvCxnSpPr>
        <p:spPr>
          <a:xfrm>
            <a:off x="3823970" y="4105951"/>
            <a:ext cx="7386320" cy="0"/>
          </a:xfrm>
          <a:prstGeom prst="line">
            <a:avLst/>
          </a:prstGeom>
          <a:ln w="15875" cmpd="sng">
            <a:solidFill>
              <a:srgbClr val="7CCBFC"/>
            </a:solidFill>
            <a:prstDash val="dash"/>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1EEFBEB-2A47-5202-7B4F-15EAB507629E}"/>
              </a:ext>
            </a:extLst>
          </p:cNvPr>
          <p:cNvPicPr>
            <a:picLocks noChangeAspect="1"/>
          </p:cNvPicPr>
          <p:nvPr/>
        </p:nvPicPr>
        <p:blipFill>
          <a:blip r:embed="rId47"/>
          <a:stretch>
            <a:fillRect/>
          </a:stretch>
        </p:blipFill>
        <p:spPr>
          <a:xfrm>
            <a:off x="3688963" y="2562809"/>
            <a:ext cx="7984877" cy="2029460"/>
          </a:xfrm>
          <a:prstGeom prst="rect">
            <a:avLst/>
          </a:prstGeom>
        </p:spPr>
      </p:pic>
      <p:pic>
        <p:nvPicPr>
          <p:cNvPr id="2" name="Picture 1">
            <a:extLst>
              <a:ext uri="{FF2B5EF4-FFF2-40B4-BE49-F238E27FC236}">
                <a16:creationId xmlns:a16="http://schemas.microsoft.com/office/drawing/2014/main" id="{2B11F472-554A-D44A-E92B-DA30CB754D92}"/>
              </a:ext>
            </a:extLst>
          </p:cNvPr>
          <p:cNvPicPr>
            <a:picLocks noChangeAspect="1"/>
          </p:cNvPicPr>
          <p:nvPr/>
        </p:nvPicPr>
        <p:blipFill>
          <a:blip r:embed="rId48"/>
          <a:stretch>
            <a:fillRect/>
          </a:stretch>
        </p:blipFill>
        <p:spPr>
          <a:xfrm>
            <a:off x="11115551" y="0"/>
            <a:ext cx="1249788" cy="499915"/>
          </a:xfrm>
          <a:prstGeom prst="rect">
            <a:avLst/>
          </a:prstGeom>
        </p:spPr>
      </p:pic>
      <p:pic>
        <p:nvPicPr>
          <p:cNvPr id="3" name="Picture 2">
            <a:extLst>
              <a:ext uri="{FF2B5EF4-FFF2-40B4-BE49-F238E27FC236}">
                <a16:creationId xmlns:a16="http://schemas.microsoft.com/office/drawing/2014/main" id="{3B6D4CC7-4EF6-8482-E211-26159E6047AE}"/>
              </a:ext>
            </a:extLst>
          </p:cNvPr>
          <p:cNvPicPr>
            <a:picLocks noChangeAspect="1"/>
          </p:cNvPicPr>
          <p:nvPr/>
        </p:nvPicPr>
        <p:blipFill>
          <a:blip r:embed="rId49"/>
          <a:stretch>
            <a:fillRect/>
          </a:stretch>
        </p:blipFill>
        <p:spPr>
          <a:xfrm>
            <a:off x="-23255" y="6464109"/>
            <a:ext cx="1450974" cy="499915"/>
          </a:xfrm>
          <a:prstGeom prst="rect">
            <a:avLst/>
          </a:prstGeom>
        </p:spPr>
      </p:pic>
    </p:spTree>
    <p:extLst>
      <p:ext uri="{BB962C8B-B14F-4D97-AF65-F5344CB8AC3E}">
        <p14:creationId xmlns:p14="http://schemas.microsoft.com/office/powerpoint/2010/main" val="2607467675"/>
      </p:ext>
    </p:extLst>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1"/>
                                        </p:tgtEl>
                                        <p:attrNameLst>
                                          <p:attrName>style.visibility</p:attrName>
                                        </p:attrNameLst>
                                      </p:cBhvr>
                                      <p:to>
                                        <p:strVal val="visible"/>
                                      </p:to>
                                    </p:set>
                                    <p:animEffect transition="in" filter="fade">
                                      <p:cBhvr>
                                        <p:cTn id="10" dur="500"/>
                                        <p:tgtEl>
                                          <p:spTgt spid="1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cTn>
                              </p:par>
                              <p:par>
                                <p:cTn id="20" presetID="22" presetClass="entr" presetSubtype="4"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down)">
                                      <p:cBhvr>
                                        <p:cTn id="22" dur="500"/>
                                        <p:tgtEl>
                                          <p:spTgt spid="48"/>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P spid="131" grpId="1" animBg="1"/>
      <p:bldP spid="10" grpId="0" animBg="1"/>
      <p:bldP spid="10" grpId="1" animBg="1"/>
      <p:bldP spid="17" grpId="0" bldLvl="0" animBg="1"/>
      <p:bldP spid="1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0" descr="E:\PPT\包图网\审核中\图层 8.png图层 8">
            <a:extLst>
              <a:ext uri="{FF2B5EF4-FFF2-40B4-BE49-F238E27FC236}">
                <a16:creationId xmlns:a16="http://schemas.microsoft.com/office/drawing/2014/main" id="{476EA533-5D11-6C19-6FE6-EEAAFB741A22}"/>
              </a:ext>
            </a:extLst>
          </p:cNvPr>
          <p:cNvPicPr>
            <a:picLocks noChangeAspect="1"/>
          </p:cNvPicPr>
          <p:nvPr>
            <p:custDataLst>
              <p:tags r:id="rId1"/>
            </p:custDataLst>
          </p:nvPr>
        </p:nvPicPr>
        <p:blipFill>
          <a:blip r:embed="rId3"/>
          <a:srcRect/>
          <a:stretch>
            <a:fillRect/>
          </a:stretch>
        </p:blipFill>
        <p:spPr>
          <a:xfrm>
            <a:off x="7031139" y="1085464"/>
            <a:ext cx="4064410" cy="5379983"/>
          </a:xfrm>
          <a:prstGeom prst="rect">
            <a:avLst/>
          </a:prstGeom>
        </p:spPr>
      </p:pic>
      <p:pic>
        <p:nvPicPr>
          <p:cNvPr id="9" name="Picture 8">
            <a:extLst>
              <a:ext uri="{FF2B5EF4-FFF2-40B4-BE49-F238E27FC236}">
                <a16:creationId xmlns:a16="http://schemas.microsoft.com/office/drawing/2014/main" id="{DAEA3F0E-9E77-FBE6-4DFE-16F36D643209}"/>
              </a:ext>
            </a:extLst>
          </p:cNvPr>
          <p:cNvPicPr>
            <a:picLocks noChangeAspect="1"/>
          </p:cNvPicPr>
          <p:nvPr/>
        </p:nvPicPr>
        <p:blipFill>
          <a:blip r:embed="rId4"/>
          <a:stretch>
            <a:fillRect/>
          </a:stretch>
        </p:blipFill>
        <p:spPr>
          <a:xfrm>
            <a:off x="388783" y="1641988"/>
            <a:ext cx="6989148" cy="4254553"/>
          </a:xfrm>
          <a:prstGeom prst="rect">
            <a:avLst/>
          </a:prstGeom>
        </p:spPr>
      </p:pic>
    </p:spTree>
    <p:extLst>
      <p:ext uri="{BB962C8B-B14F-4D97-AF65-F5344CB8AC3E}">
        <p14:creationId xmlns:p14="http://schemas.microsoft.com/office/powerpoint/2010/main" val="482979480"/>
      </p:ext>
    </p:extLst>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7CCBFC"/>
            </a:gs>
            <a:gs pos="100000">
              <a:srgbClr val="6BC4FE"/>
            </a:gs>
          </a:gsLst>
          <a:lin ang="5400000" scaled="0"/>
        </a:gradFill>
        <a:effectLst/>
      </p:bgPr>
    </p:bg>
    <p:spTree>
      <p:nvGrpSpPr>
        <p:cNvPr id="1" name=""/>
        <p:cNvGrpSpPr/>
        <p:nvPr/>
      </p:nvGrpSpPr>
      <p:grpSpPr>
        <a:xfrm>
          <a:off x="0" y="0"/>
          <a:ext cx="0" cy="0"/>
          <a:chOff x="0" y="0"/>
          <a:chExt cx="0" cy="0"/>
        </a:xfrm>
      </p:grpSpPr>
      <p:pic>
        <p:nvPicPr>
          <p:cNvPr id="64" name="图片 6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1759" y="3151946"/>
            <a:ext cx="4215765" cy="3786505"/>
          </a:xfrm>
          <a:prstGeom prst="rect">
            <a:avLst/>
          </a:prstGeom>
        </p:spPr>
      </p:pic>
      <p:grpSp>
        <p:nvGrpSpPr>
          <p:cNvPr id="4" name="Group 3">
            <a:extLst>
              <a:ext uri="{FF2B5EF4-FFF2-40B4-BE49-F238E27FC236}">
                <a16:creationId xmlns:a16="http://schemas.microsoft.com/office/drawing/2014/main" id="{3C1901C1-0DF9-9DAD-7B60-F7F50429F589}"/>
              </a:ext>
            </a:extLst>
          </p:cNvPr>
          <p:cNvGrpSpPr/>
          <p:nvPr/>
        </p:nvGrpSpPr>
        <p:grpSpPr>
          <a:xfrm>
            <a:off x="523465" y="1813412"/>
            <a:ext cx="11186754" cy="1726201"/>
            <a:chOff x="975749" y="601099"/>
            <a:chExt cx="10124870" cy="1066877"/>
          </a:xfrm>
        </p:grpSpPr>
        <p:sp>
          <p:nvSpPr>
            <p:cNvPr id="2" name="文本框 36">
              <a:extLst>
                <a:ext uri="{FF2B5EF4-FFF2-40B4-BE49-F238E27FC236}">
                  <a16:creationId xmlns:a16="http://schemas.microsoft.com/office/drawing/2014/main" id="{51706BD2-7D64-C516-2AD2-C37548147E24}"/>
                </a:ext>
              </a:extLst>
            </p:cNvPr>
            <p:cNvSpPr txBox="1"/>
            <p:nvPr>
              <p:custDataLst>
                <p:tags r:id="rId1"/>
              </p:custDataLst>
            </p:nvPr>
          </p:nvSpPr>
          <p:spPr>
            <a:xfrm>
              <a:off x="975749" y="601099"/>
              <a:ext cx="10124870" cy="1066877"/>
            </a:xfrm>
            <a:prstGeom prst="roundRect">
              <a:avLst>
                <a:gd name="adj" fmla="val 50000"/>
              </a:avLst>
            </a:prstGeom>
            <a:solidFill>
              <a:srgbClr val="4DA5F4"/>
            </a:solidFill>
            <a:ln w="38100">
              <a:solidFill>
                <a:schemeClr val="bg1"/>
              </a:solidFill>
            </a:ln>
            <a:effectLst/>
          </p:spPr>
          <p:txBody>
            <a:bodyPr wrap="square" rtlCol="0">
              <a:noAutofit/>
              <a:scene3d>
                <a:camera prst="orthographicFront"/>
                <a:lightRig rig="threePt" dir="t"/>
              </a:scene3d>
              <a:sp3d contourW="12700"/>
            </a:bodyPr>
            <a:lstStyle/>
            <a:p>
              <a:pPr marL="0" lvl="1" indent="0" algn="ctr"/>
              <a:endParaRPr lang="zh-CN" altLang="en-US" sz="2000" dirty="0">
                <a:solidFill>
                  <a:schemeClr val="bg1"/>
                </a:solidFill>
                <a:latin typeface="思源黑体 CN Bold" panose="020B0800000000000000" charset="-122"/>
                <a:ea typeface="思源黑体 CN Bold" panose="020B0800000000000000" charset="-122"/>
                <a:sym typeface="+mn-ea"/>
              </a:endParaRPr>
            </a:p>
          </p:txBody>
        </p:sp>
        <p:sp>
          <p:nvSpPr>
            <p:cNvPr id="3" name="TextBox 2">
              <a:extLst>
                <a:ext uri="{FF2B5EF4-FFF2-40B4-BE49-F238E27FC236}">
                  <a16:creationId xmlns:a16="http://schemas.microsoft.com/office/drawing/2014/main" id="{544A6FC1-0805-3F6E-0CEA-2B55BCB4BCAD}"/>
                </a:ext>
              </a:extLst>
            </p:cNvPr>
            <p:cNvSpPr txBox="1"/>
            <p:nvPr/>
          </p:nvSpPr>
          <p:spPr>
            <a:xfrm>
              <a:off x="1103255" y="743583"/>
              <a:ext cx="9997364" cy="684796"/>
            </a:xfrm>
            <a:prstGeom prst="rect">
              <a:avLst/>
            </a:prstGeom>
            <a:noFill/>
          </p:spPr>
          <p:txBody>
            <a:bodyPr wrap="square" rtlCol="0">
              <a:spAutoFit/>
            </a:bodyPr>
            <a:lstStyle/>
            <a:p>
              <a:pPr marL="457200" indent="-457200">
                <a:buFontTx/>
                <a:buChar char="-"/>
              </a:pPr>
              <a:r>
                <a:rPr lang="vi-VN" sz="3300" b="1" dirty="0">
                  <a:solidFill>
                    <a:schemeClr val="bg1"/>
                  </a:solidFill>
                  <a:latin typeface="Cambria" panose="02040503050406030204" pitchFamily="18" charset="0"/>
                  <a:ea typeface="Cambria" panose="02040503050406030204" pitchFamily="18" charset="0"/>
                </a:rPr>
                <a:t>Vật cho dòng điện chạy qua gọi là vật dẫn điện.</a:t>
              </a:r>
            </a:p>
            <a:p>
              <a:pPr marL="457200" indent="-457200" algn="just">
                <a:buFontTx/>
                <a:buChar char="-"/>
              </a:pPr>
              <a:r>
                <a:rPr lang="vi-VN" sz="3300" b="1" dirty="0">
                  <a:solidFill>
                    <a:schemeClr val="bg1"/>
                  </a:solidFill>
                  <a:latin typeface="Cambria" panose="02040503050406030204" pitchFamily="18" charset="0"/>
                  <a:ea typeface="Cambria" panose="02040503050406030204" pitchFamily="18" charset="0"/>
                </a:rPr>
                <a:t>Vật không cho dòng điện chạy qua gọi là vật cách điện.</a:t>
              </a:r>
              <a:endParaRPr lang="en-US" sz="3300" b="1" dirty="0">
                <a:solidFill>
                  <a:schemeClr val="bg1"/>
                </a:solidFill>
                <a:latin typeface="Cambria" panose="02040503050406030204" pitchFamily="18" charset="0"/>
                <a:ea typeface="Cambria" panose="02040503050406030204" pitchFamily="18" charset="0"/>
              </a:endParaRPr>
            </a:p>
          </p:txBody>
        </p:sp>
      </p:grpSp>
      <p:grpSp>
        <p:nvGrpSpPr>
          <p:cNvPr id="5" name="Group">
            <a:extLst>
              <a:ext uri="{FF2B5EF4-FFF2-40B4-BE49-F238E27FC236}">
                <a16:creationId xmlns:a16="http://schemas.microsoft.com/office/drawing/2014/main" id="{DC94F63A-3752-2799-238A-266571F3C628}"/>
              </a:ext>
            </a:extLst>
          </p:cNvPr>
          <p:cNvGrpSpPr/>
          <p:nvPr/>
        </p:nvGrpSpPr>
        <p:grpSpPr>
          <a:xfrm>
            <a:off x="779795" y="694726"/>
            <a:ext cx="10632410" cy="829649"/>
            <a:chOff x="1147156" y="572516"/>
            <a:chExt cx="13092543" cy="410815"/>
          </a:xfrm>
        </p:grpSpPr>
        <p:sp>
          <p:nvSpPr>
            <p:cNvPr id="6" name="Flowchart: Alternate Process 5">
              <a:extLst>
                <a:ext uri="{FF2B5EF4-FFF2-40B4-BE49-F238E27FC236}">
                  <a16:creationId xmlns:a16="http://schemas.microsoft.com/office/drawing/2014/main" id="{F552C49E-D952-1AFD-EECA-7A09E8B8D5FB}"/>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009B56F3-C9F3-B314-1975-40590280B6B2}"/>
                </a:ext>
              </a:extLst>
            </p:cNvPr>
            <p:cNvSpPr txBox="1"/>
            <p:nvPr/>
          </p:nvSpPr>
          <p:spPr>
            <a:xfrm>
              <a:off x="1251518" y="598727"/>
              <a:ext cx="12988181" cy="320042"/>
            </a:xfrm>
            <a:prstGeom prst="rect">
              <a:avLst/>
            </a:prstGeom>
            <a:noFill/>
          </p:spPr>
          <p:txBody>
            <a:bodyPr wrap="square">
              <a:spAutoFit/>
            </a:bodyPr>
            <a:lstStyle/>
            <a:p>
              <a:r>
                <a:rPr lang="vi-VN" sz="3600" b="1" dirty="0">
                  <a:solidFill>
                    <a:srgbClr val="2887D2"/>
                  </a:solidFill>
                  <a:latin typeface="Cambria" panose="02040503050406030204" pitchFamily="18" charset="0"/>
                  <a:ea typeface="Cambria" panose="02040503050406030204" pitchFamily="18" charset="0"/>
                </a:rPr>
                <a:t>Đọc khung thông tin (trang 36) và trả lời câu hỏi.</a:t>
              </a:r>
              <a:endParaRPr lang="en-US" sz="3600" b="1" dirty="0">
                <a:solidFill>
                  <a:srgbClr val="2887D2"/>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dissolve">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7CCBFC"/>
            </a:gs>
            <a:gs pos="100000">
              <a:srgbClr val="6BC4FE"/>
            </a:gs>
          </a:gsLst>
          <a:lin ang="5400000" scaled="0"/>
        </a:gradFill>
        <a:effectLst/>
      </p:bgPr>
    </p:bg>
    <p:spTree>
      <p:nvGrpSpPr>
        <p:cNvPr id="1" name=""/>
        <p:cNvGrpSpPr/>
        <p:nvPr/>
      </p:nvGrpSpPr>
      <p:grpSpPr>
        <a:xfrm>
          <a:off x="0" y="0"/>
          <a:ext cx="0" cy="0"/>
          <a:chOff x="0" y="0"/>
          <a:chExt cx="0" cy="0"/>
        </a:xfrm>
      </p:grpSpPr>
      <p:pic>
        <p:nvPicPr>
          <p:cNvPr id="64" name="图片 6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1759" y="3151946"/>
            <a:ext cx="4215765" cy="3786505"/>
          </a:xfrm>
          <a:prstGeom prst="rect">
            <a:avLst/>
          </a:prstGeom>
        </p:spPr>
      </p:pic>
      <p:grpSp>
        <p:nvGrpSpPr>
          <p:cNvPr id="4" name="Group 3">
            <a:extLst>
              <a:ext uri="{FF2B5EF4-FFF2-40B4-BE49-F238E27FC236}">
                <a16:creationId xmlns:a16="http://schemas.microsoft.com/office/drawing/2014/main" id="{3C1901C1-0DF9-9DAD-7B60-F7F50429F589}"/>
              </a:ext>
            </a:extLst>
          </p:cNvPr>
          <p:cNvGrpSpPr/>
          <p:nvPr/>
        </p:nvGrpSpPr>
        <p:grpSpPr>
          <a:xfrm>
            <a:off x="395646" y="724352"/>
            <a:ext cx="11204063" cy="1175594"/>
            <a:chOff x="975749" y="601100"/>
            <a:chExt cx="10140536" cy="726575"/>
          </a:xfrm>
        </p:grpSpPr>
        <p:sp>
          <p:nvSpPr>
            <p:cNvPr id="2" name="文本框 36">
              <a:extLst>
                <a:ext uri="{FF2B5EF4-FFF2-40B4-BE49-F238E27FC236}">
                  <a16:creationId xmlns:a16="http://schemas.microsoft.com/office/drawing/2014/main" id="{51706BD2-7D64-C516-2AD2-C37548147E24}"/>
                </a:ext>
              </a:extLst>
            </p:cNvPr>
            <p:cNvSpPr txBox="1"/>
            <p:nvPr>
              <p:custDataLst>
                <p:tags r:id="rId1"/>
              </p:custDataLst>
            </p:nvPr>
          </p:nvSpPr>
          <p:spPr>
            <a:xfrm>
              <a:off x="975749" y="601100"/>
              <a:ext cx="10124870" cy="726575"/>
            </a:xfrm>
            <a:prstGeom prst="roundRect">
              <a:avLst>
                <a:gd name="adj" fmla="val 50000"/>
              </a:avLst>
            </a:prstGeom>
            <a:solidFill>
              <a:srgbClr val="4DA5F4"/>
            </a:solidFill>
            <a:ln w="38100">
              <a:solidFill>
                <a:schemeClr val="bg1"/>
              </a:solidFill>
            </a:ln>
            <a:effectLst/>
          </p:spPr>
          <p:txBody>
            <a:bodyPr wrap="square" rtlCol="0">
              <a:noAutofit/>
              <a:scene3d>
                <a:camera prst="orthographicFront"/>
                <a:lightRig rig="threePt" dir="t"/>
              </a:scene3d>
              <a:sp3d contourW="12700"/>
            </a:bodyPr>
            <a:lstStyle/>
            <a:p>
              <a:pPr marL="0" lvl="1" indent="0" algn="ctr"/>
              <a:endParaRPr lang="zh-CN" altLang="en-US" sz="2000" dirty="0">
                <a:solidFill>
                  <a:schemeClr val="bg1"/>
                </a:solidFill>
                <a:latin typeface="思源黑体 CN Bold" panose="020B0800000000000000" charset="-122"/>
                <a:ea typeface="思源黑体 CN Bold" panose="020B0800000000000000" charset="-122"/>
                <a:sym typeface="+mn-ea"/>
              </a:endParaRPr>
            </a:p>
          </p:txBody>
        </p:sp>
        <p:sp>
          <p:nvSpPr>
            <p:cNvPr id="3" name="TextBox 2">
              <a:extLst>
                <a:ext uri="{FF2B5EF4-FFF2-40B4-BE49-F238E27FC236}">
                  <a16:creationId xmlns:a16="http://schemas.microsoft.com/office/drawing/2014/main" id="{544A6FC1-0805-3F6E-0CEA-2B55BCB4BCAD}"/>
                </a:ext>
              </a:extLst>
            </p:cNvPr>
            <p:cNvSpPr txBox="1"/>
            <p:nvPr/>
          </p:nvSpPr>
          <p:spPr>
            <a:xfrm>
              <a:off x="1118921" y="764656"/>
              <a:ext cx="9997364" cy="399464"/>
            </a:xfrm>
            <a:prstGeom prst="rect">
              <a:avLst/>
            </a:prstGeom>
            <a:noFill/>
          </p:spPr>
          <p:txBody>
            <a:bodyPr wrap="square" rtlCol="0">
              <a:spAutoFit/>
            </a:bodyPr>
            <a:lstStyle/>
            <a:p>
              <a:r>
                <a:rPr lang="vi-VN" sz="3600" b="1" dirty="0">
                  <a:solidFill>
                    <a:schemeClr val="bg1"/>
                  </a:solidFill>
                  <a:latin typeface="Cambria" panose="02040503050406030204" pitchFamily="18" charset="0"/>
                  <a:ea typeface="Cambria" panose="02040503050406030204" pitchFamily="18" charset="0"/>
                </a:rPr>
                <a:t>+ Những vật có đặc điểm như thế nào thì dẫn điện?</a:t>
              </a:r>
              <a:endParaRPr lang="en-US" sz="3600" b="1" dirty="0">
                <a:solidFill>
                  <a:schemeClr val="bg1"/>
                </a:solidFill>
                <a:latin typeface="Cambria" panose="02040503050406030204" pitchFamily="18" charset="0"/>
                <a:ea typeface="Cambria" panose="02040503050406030204" pitchFamily="18" charset="0"/>
              </a:endParaRPr>
            </a:p>
          </p:txBody>
        </p:sp>
      </p:grpSp>
      <p:grpSp>
        <p:nvGrpSpPr>
          <p:cNvPr id="5" name="Group">
            <a:extLst>
              <a:ext uri="{FF2B5EF4-FFF2-40B4-BE49-F238E27FC236}">
                <a16:creationId xmlns:a16="http://schemas.microsoft.com/office/drawing/2014/main" id="{DC94F63A-3752-2799-238A-266571F3C628}"/>
              </a:ext>
            </a:extLst>
          </p:cNvPr>
          <p:cNvGrpSpPr/>
          <p:nvPr/>
        </p:nvGrpSpPr>
        <p:grpSpPr>
          <a:xfrm>
            <a:off x="553834" y="2243437"/>
            <a:ext cx="10632410" cy="829649"/>
            <a:chOff x="1147156" y="572516"/>
            <a:chExt cx="13092543" cy="410815"/>
          </a:xfrm>
        </p:grpSpPr>
        <p:sp>
          <p:nvSpPr>
            <p:cNvPr id="6" name="Flowchart: Alternate Process 5">
              <a:extLst>
                <a:ext uri="{FF2B5EF4-FFF2-40B4-BE49-F238E27FC236}">
                  <a16:creationId xmlns:a16="http://schemas.microsoft.com/office/drawing/2014/main" id="{F552C49E-D952-1AFD-EECA-7A09E8B8D5FB}"/>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009B56F3-C9F3-B314-1975-40590280B6B2}"/>
                </a:ext>
              </a:extLst>
            </p:cNvPr>
            <p:cNvSpPr txBox="1"/>
            <p:nvPr/>
          </p:nvSpPr>
          <p:spPr>
            <a:xfrm>
              <a:off x="1251518" y="598727"/>
              <a:ext cx="12988181" cy="320042"/>
            </a:xfrm>
            <a:prstGeom prst="rect">
              <a:avLst/>
            </a:prstGeom>
            <a:noFill/>
          </p:spPr>
          <p:txBody>
            <a:bodyPr wrap="square">
              <a:spAutoFit/>
            </a:bodyPr>
            <a:lstStyle/>
            <a:p>
              <a:pPr marL="457200" indent="-457200">
                <a:buFontTx/>
                <a:buChar char="-"/>
              </a:pPr>
              <a:r>
                <a:rPr lang="vi-VN" sz="3600" b="1" dirty="0">
                  <a:solidFill>
                    <a:srgbClr val="2887D2"/>
                  </a:solidFill>
                  <a:latin typeface="Cambria" panose="02040503050406030204" pitchFamily="18" charset="0"/>
                  <a:ea typeface="Cambria" panose="02040503050406030204" pitchFamily="18" charset="0"/>
                </a:rPr>
                <a:t>Vật cho dòng điện chạy qua gọi là vật dẫn điện.</a:t>
              </a:r>
            </a:p>
          </p:txBody>
        </p:sp>
      </p:grpSp>
    </p:spTree>
    <p:extLst>
      <p:ext uri="{BB962C8B-B14F-4D97-AF65-F5344CB8AC3E}">
        <p14:creationId xmlns:p14="http://schemas.microsoft.com/office/powerpoint/2010/main" val="2177074508"/>
      </p:ext>
    </p:extLst>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dissolve">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7CCBFC"/>
            </a:gs>
            <a:gs pos="100000">
              <a:srgbClr val="6BC4FE"/>
            </a:gs>
          </a:gsLst>
          <a:lin ang="5400000" scaled="0"/>
        </a:gradFill>
        <a:effectLst/>
      </p:bgPr>
    </p:bg>
    <p:spTree>
      <p:nvGrpSpPr>
        <p:cNvPr id="1" name=""/>
        <p:cNvGrpSpPr/>
        <p:nvPr/>
      </p:nvGrpSpPr>
      <p:grpSpPr>
        <a:xfrm>
          <a:off x="0" y="0"/>
          <a:ext cx="0" cy="0"/>
          <a:chOff x="0" y="0"/>
          <a:chExt cx="0" cy="0"/>
        </a:xfrm>
      </p:grpSpPr>
      <p:pic>
        <p:nvPicPr>
          <p:cNvPr id="64" name="图片 6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1759" y="3151946"/>
            <a:ext cx="4215765" cy="3786505"/>
          </a:xfrm>
          <a:prstGeom prst="rect">
            <a:avLst/>
          </a:prstGeom>
        </p:spPr>
      </p:pic>
      <p:grpSp>
        <p:nvGrpSpPr>
          <p:cNvPr id="4" name="Group 3">
            <a:extLst>
              <a:ext uri="{FF2B5EF4-FFF2-40B4-BE49-F238E27FC236}">
                <a16:creationId xmlns:a16="http://schemas.microsoft.com/office/drawing/2014/main" id="{3C1901C1-0DF9-9DAD-7B60-F7F50429F589}"/>
              </a:ext>
            </a:extLst>
          </p:cNvPr>
          <p:cNvGrpSpPr/>
          <p:nvPr/>
        </p:nvGrpSpPr>
        <p:grpSpPr>
          <a:xfrm>
            <a:off x="1850820" y="616197"/>
            <a:ext cx="8315735" cy="1175594"/>
            <a:chOff x="975749" y="601100"/>
            <a:chExt cx="10124870" cy="726575"/>
          </a:xfrm>
        </p:grpSpPr>
        <p:sp>
          <p:nvSpPr>
            <p:cNvPr id="2" name="文本框 36">
              <a:extLst>
                <a:ext uri="{FF2B5EF4-FFF2-40B4-BE49-F238E27FC236}">
                  <a16:creationId xmlns:a16="http://schemas.microsoft.com/office/drawing/2014/main" id="{51706BD2-7D64-C516-2AD2-C37548147E24}"/>
                </a:ext>
              </a:extLst>
            </p:cNvPr>
            <p:cNvSpPr txBox="1"/>
            <p:nvPr>
              <p:custDataLst>
                <p:tags r:id="rId1"/>
              </p:custDataLst>
            </p:nvPr>
          </p:nvSpPr>
          <p:spPr>
            <a:xfrm>
              <a:off x="975749" y="601100"/>
              <a:ext cx="10124870" cy="726575"/>
            </a:xfrm>
            <a:prstGeom prst="roundRect">
              <a:avLst>
                <a:gd name="adj" fmla="val 50000"/>
              </a:avLst>
            </a:prstGeom>
            <a:solidFill>
              <a:srgbClr val="4DA5F4"/>
            </a:solidFill>
            <a:ln w="38100">
              <a:solidFill>
                <a:schemeClr val="bg1"/>
              </a:solidFill>
            </a:ln>
            <a:effectLst/>
          </p:spPr>
          <p:txBody>
            <a:bodyPr wrap="square" rtlCol="0">
              <a:noAutofit/>
              <a:scene3d>
                <a:camera prst="orthographicFront"/>
                <a:lightRig rig="threePt" dir="t"/>
              </a:scene3d>
              <a:sp3d contourW="12700"/>
            </a:bodyPr>
            <a:lstStyle/>
            <a:p>
              <a:pPr marL="0" lvl="1" indent="0" algn="ctr"/>
              <a:endParaRPr lang="zh-CN" altLang="en-US" sz="2000" dirty="0">
                <a:solidFill>
                  <a:schemeClr val="bg1"/>
                </a:solidFill>
                <a:latin typeface="思源黑体 CN Bold" panose="020B0800000000000000" charset="-122"/>
                <a:ea typeface="思源黑体 CN Bold" panose="020B0800000000000000" charset="-122"/>
                <a:sym typeface="+mn-ea"/>
              </a:endParaRPr>
            </a:p>
          </p:txBody>
        </p:sp>
        <p:sp>
          <p:nvSpPr>
            <p:cNvPr id="3" name="TextBox 2">
              <a:extLst>
                <a:ext uri="{FF2B5EF4-FFF2-40B4-BE49-F238E27FC236}">
                  <a16:creationId xmlns:a16="http://schemas.microsoft.com/office/drawing/2014/main" id="{544A6FC1-0805-3F6E-0CEA-2B55BCB4BCAD}"/>
                </a:ext>
              </a:extLst>
            </p:cNvPr>
            <p:cNvSpPr txBox="1"/>
            <p:nvPr/>
          </p:nvSpPr>
          <p:spPr>
            <a:xfrm>
              <a:off x="975749" y="736075"/>
              <a:ext cx="9997364" cy="437508"/>
            </a:xfrm>
            <a:prstGeom prst="rect">
              <a:avLst/>
            </a:prstGeom>
            <a:noFill/>
          </p:spPr>
          <p:txBody>
            <a:bodyPr wrap="square" rtlCol="0">
              <a:spAutoFit/>
            </a:bodyPr>
            <a:lstStyle/>
            <a:p>
              <a:pPr algn="ctr"/>
              <a:r>
                <a:rPr lang="vi-VN" sz="4000" b="1" dirty="0">
                  <a:solidFill>
                    <a:schemeClr val="bg1"/>
                  </a:solidFill>
                  <a:latin typeface="Cambria" panose="02040503050406030204" pitchFamily="18" charset="0"/>
                  <a:ea typeface="Cambria" panose="02040503050406030204" pitchFamily="18" charset="0"/>
                </a:rPr>
                <a:t>+ Vật cách điện có đặc điểm gì?</a:t>
              </a:r>
              <a:endParaRPr lang="en-US" sz="4000" b="1" dirty="0">
                <a:solidFill>
                  <a:schemeClr val="bg1"/>
                </a:solidFill>
                <a:latin typeface="Cambria" panose="02040503050406030204" pitchFamily="18" charset="0"/>
                <a:ea typeface="Cambria" panose="02040503050406030204" pitchFamily="18" charset="0"/>
              </a:endParaRPr>
            </a:p>
          </p:txBody>
        </p:sp>
      </p:grpSp>
      <p:grpSp>
        <p:nvGrpSpPr>
          <p:cNvPr id="5" name="Group">
            <a:extLst>
              <a:ext uri="{FF2B5EF4-FFF2-40B4-BE49-F238E27FC236}">
                <a16:creationId xmlns:a16="http://schemas.microsoft.com/office/drawing/2014/main" id="{DC94F63A-3752-2799-238A-266571F3C628}"/>
              </a:ext>
            </a:extLst>
          </p:cNvPr>
          <p:cNvGrpSpPr/>
          <p:nvPr/>
        </p:nvGrpSpPr>
        <p:grpSpPr>
          <a:xfrm>
            <a:off x="1040592" y="2166149"/>
            <a:ext cx="9936189" cy="1472954"/>
            <a:chOff x="1147156" y="572516"/>
            <a:chExt cx="12988181" cy="729359"/>
          </a:xfrm>
        </p:grpSpPr>
        <p:sp>
          <p:nvSpPr>
            <p:cNvPr id="6" name="Flowchart: Alternate Process 5">
              <a:extLst>
                <a:ext uri="{FF2B5EF4-FFF2-40B4-BE49-F238E27FC236}">
                  <a16:creationId xmlns:a16="http://schemas.microsoft.com/office/drawing/2014/main" id="{F552C49E-D952-1AFD-EECA-7A09E8B8D5FB}"/>
                </a:ext>
              </a:extLst>
            </p:cNvPr>
            <p:cNvSpPr/>
            <p:nvPr/>
          </p:nvSpPr>
          <p:spPr>
            <a:xfrm>
              <a:off x="1147156" y="572516"/>
              <a:ext cx="12988181" cy="72935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009B56F3-C9F3-B314-1975-40590280B6B2}"/>
                </a:ext>
              </a:extLst>
            </p:cNvPr>
            <p:cNvSpPr txBox="1"/>
            <p:nvPr/>
          </p:nvSpPr>
          <p:spPr>
            <a:xfrm>
              <a:off x="1251518" y="598727"/>
              <a:ext cx="12712016" cy="655324"/>
            </a:xfrm>
            <a:prstGeom prst="rect">
              <a:avLst/>
            </a:prstGeom>
            <a:noFill/>
          </p:spPr>
          <p:txBody>
            <a:bodyPr wrap="square">
              <a:spAutoFit/>
            </a:bodyPr>
            <a:lstStyle/>
            <a:p>
              <a:pPr algn="ctr"/>
              <a:r>
                <a:rPr lang="vi-VN" sz="4000" b="1" dirty="0">
                  <a:solidFill>
                    <a:srgbClr val="2887D2"/>
                  </a:solidFill>
                  <a:latin typeface="Cambria" panose="02040503050406030204" pitchFamily="18" charset="0"/>
                  <a:ea typeface="Cambria" panose="02040503050406030204" pitchFamily="18" charset="0"/>
                </a:rPr>
                <a:t>Vật không cho dòng điện chạy qua gọi là vật cách  điện.</a:t>
              </a:r>
            </a:p>
          </p:txBody>
        </p:sp>
      </p:grpSp>
    </p:spTree>
    <p:extLst>
      <p:ext uri="{BB962C8B-B14F-4D97-AF65-F5344CB8AC3E}">
        <p14:creationId xmlns:p14="http://schemas.microsoft.com/office/powerpoint/2010/main" val="2469944956"/>
      </p:ext>
    </p:extLst>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dissolve">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 name="KSO_WPP_MARK_KEY" val="c1826ea9-0e13-4d3b-885f-de7137360a6f"/>
  <p:tag name="COMMONDATA" val="eyJoZGlkIjoiNTM2NjQwMTVmNDUxODBmMDc5ODRiMDk0MjUwMjIxZj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AS_UNIQUEID" val="90"/>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AS_UNIQUEID" val="90"/>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AS_UNIQUEID" val="90"/>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AS_UNIQUEID" val="90"/>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AS_UNIQUEID" val="90"/>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AS_UNIQUEID" val="90"/>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AS_UNIQUEID" val="90"/>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PA" val="v5.2.7"/>
  <p:tag name="RESOURCELIBID_ANIM" val="433"/>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PA" val="v5.2.7"/>
  <p:tag name="RESOURCELIBID_ANIM" val="433"/>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AS_UNIQUEID" val="90"/>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AS_UNIQUEID" val="90"/>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AS_UNIQUEID" val="90"/>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AS_UNIQUEID" val="90"/>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AS_UNIQUEID" val="90"/>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AS_UNIQUEID" val="90"/>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AS_UNIQUEID" val="90"/>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AS_UNIQUEID" val="90"/>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AS_UNIQUEID" val="90"/>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AS_UNIQUEID" val="90"/>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AS_UNIQUEID" val="90"/>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AS_UNIQUEID" val="90"/>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AS_UNIQUEID" val="90"/>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AS_UNIQUEID" val="90"/>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AS_UNIQUEID" val="90"/>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AS_UNIQUEID" val="90"/>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AS_UNIQUEID" val="90"/>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思源黑体 CN Light"/>
        <a:ea typeface=""/>
        <a:cs typeface=""/>
        <a:font script="Jpan" typeface="游ゴシック Light"/>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游ゴシック"/>
        <a:font script="Hang" typeface="맑은 고딕"/>
        <a:font script="Hans" typeface="思源黑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思源黑体 CN Light"/>
        <a:ea typeface=""/>
        <a:cs typeface=""/>
        <a:font script="Jpan" typeface="游ゴシック Light"/>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游ゴシック"/>
        <a:font script="Hang" typeface="맑은 고딕"/>
        <a:font script="Hans" typeface="思源黑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ＭＳ Ｐゴシック"/>
        <a:font script="Hang" typeface="맑은 고딕"/>
        <a:font script="Hans" typeface="思源黑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437DB2A2-3A40-49FF-B17D-C6D90AE65FCF}"/>
</file>

<file path=customXml/itemProps2.xml><?xml version="1.0" encoding="utf-8"?>
<ds:datastoreItem xmlns:ds="http://schemas.openxmlformats.org/officeDocument/2006/customXml" ds:itemID="{E97AE2B1-1D59-49B1-B78D-6B8232912EFA}"/>
</file>

<file path=customXml/itemProps3.xml><?xml version="1.0" encoding="utf-8"?>
<ds:datastoreItem xmlns:ds="http://schemas.openxmlformats.org/officeDocument/2006/customXml" ds:itemID="{EBB16C17-7387-49A9-8973-132860D03851}"/>
</file>

<file path=docProps/app.xml><?xml version="1.0" encoding="utf-8"?>
<Properties xmlns="http://schemas.openxmlformats.org/officeDocument/2006/extended-properties" xmlns:vt="http://schemas.openxmlformats.org/officeDocument/2006/docPropsVTypes">
  <Template/>
  <TotalTime>0</TotalTime>
  <Words>1573</Words>
  <Application>Microsoft Office PowerPoint</Application>
  <PresentationFormat>Widescreen</PresentationFormat>
  <Paragraphs>127</Paragraphs>
  <Slides>39</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Cambria</vt:lpstr>
      <vt:lpstr>思源黑体 CN Bold</vt:lpstr>
      <vt:lpstr>思源黑体 CN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21</cp:revision>
  <dcterms:created xsi:type="dcterms:W3CDTF">2023-02-28T07:46:00Z</dcterms:created>
  <dcterms:modified xsi:type="dcterms:W3CDTF">2024-10-25T11:03:52Z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13EB79BD3FE34A3C8F7109FAA259E534</vt:lpwstr>
  </property>
  <property fmtid="{D5CDD505-2E9C-101B-9397-08002B2CF9AE}" pid="3" name="KSOProductBuildVer">
    <vt:lpwstr>2052-11.1.0.13703</vt:lpwstr>
  </property>
  <property fmtid="{D5CDD505-2E9C-101B-9397-08002B2CF9AE}" pid="4" name="ContentTypeId">
    <vt:lpwstr>0x010100D136222746B9DD4E9009FC74C2167E69</vt:lpwstr>
  </property>
</Properties>
</file>