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72" r:id="rId4"/>
    <p:sldMasterId id="2147483696" r:id="rId5"/>
  </p:sldMasterIdLst>
  <p:notesMasterIdLst>
    <p:notesMasterId r:id="rId23"/>
  </p:notesMasterIdLst>
  <p:sldIdLst>
    <p:sldId id="256" r:id="rId6"/>
    <p:sldId id="279" r:id="rId7"/>
    <p:sldId id="281" r:id="rId8"/>
    <p:sldId id="300" r:id="rId9"/>
    <p:sldId id="284" r:id="rId10"/>
    <p:sldId id="287" r:id="rId11"/>
    <p:sldId id="288" r:id="rId12"/>
    <p:sldId id="285" r:id="rId13"/>
    <p:sldId id="289" r:id="rId14"/>
    <p:sldId id="290" r:id="rId15"/>
    <p:sldId id="292" r:id="rId16"/>
    <p:sldId id="293" r:id="rId17"/>
    <p:sldId id="301" r:id="rId18"/>
    <p:sldId id="296" r:id="rId19"/>
    <p:sldId id="298" r:id="rId20"/>
    <p:sldId id="297" r:id="rId21"/>
    <p:sldId id="299" r:id="rId22"/>
  </p:sldIdLst>
  <p:sldSz cx="18288000" cy="10287000"/>
  <p:notesSz cx="6858000" cy="9144000"/>
  <p:embeddedFontLs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C07"/>
    <a:srgbClr val="114EA3"/>
    <a:srgbClr val="6EB6A7"/>
    <a:srgbClr val="B6DBED"/>
    <a:srgbClr val="4F81BD"/>
    <a:srgbClr val="8F4251"/>
    <a:srgbClr val="FFD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1200" y="41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ustomXml" Target="../customXml/item2.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2A51C280-D393-4868-BF69-A3A7D9854C80}"/>
    <pc:docChg chg="undo custSel modMainMaster">
      <pc:chgData name="Mai Linh Trần" userId="1ca7ee839224ba6e" providerId="LiveId" clId="{2A51C280-D393-4868-BF69-A3A7D9854C80}" dt="2024-10-25T10:45:54.918" v="7" actId="478"/>
      <pc:docMkLst>
        <pc:docMk/>
      </pc:docMkLst>
      <pc:sldMasterChg chg="delSp mod">
        <pc:chgData name="Mai Linh Trần" userId="1ca7ee839224ba6e" providerId="LiveId" clId="{2A51C280-D393-4868-BF69-A3A7D9854C80}" dt="2024-10-25T10:44:56.932" v="0" actId="478"/>
        <pc:sldMasterMkLst>
          <pc:docMk/>
          <pc:sldMasterMk cId="0" sldId="2147483648"/>
        </pc:sldMasterMkLst>
        <pc:spChg chg="del">
          <ac:chgData name="Mai Linh Trần" userId="1ca7ee839224ba6e" providerId="LiveId" clId="{2A51C280-D393-4868-BF69-A3A7D9854C80}" dt="2024-10-25T10:44:56.932" v="0" actId="478"/>
          <ac:spMkLst>
            <pc:docMk/>
            <pc:sldMasterMk cId="0" sldId="2147483648"/>
            <ac:spMk id="2" creationId="{00000000-0000-0000-0000-000000000000}"/>
          </ac:spMkLst>
        </pc:spChg>
        <pc:spChg chg="del">
          <ac:chgData name="Mai Linh Trần" userId="1ca7ee839224ba6e" providerId="LiveId" clId="{2A51C280-D393-4868-BF69-A3A7D9854C80}" dt="2024-10-25T10:44:56.932" v="0" actId="478"/>
          <ac:spMkLst>
            <pc:docMk/>
            <pc:sldMasterMk cId="0" sldId="2147483648"/>
            <ac:spMk id="3" creationId="{00000000-0000-0000-0000-000000000000}"/>
          </ac:spMkLst>
        </pc:spChg>
        <pc:spChg chg="del">
          <ac:chgData name="Mai Linh Trần" userId="1ca7ee839224ba6e" providerId="LiveId" clId="{2A51C280-D393-4868-BF69-A3A7D9854C80}" dt="2024-10-25T10:44:56.932" v="0" actId="478"/>
          <ac:spMkLst>
            <pc:docMk/>
            <pc:sldMasterMk cId="0" sldId="2147483648"/>
            <ac:spMk id="4" creationId="{00000000-0000-0000-0000-000000000000}"/>
          </ac:spMkLst>
        </pc:spChg>
        <pc:spChg chg="del">
          <ac:chgData name="Mai Linh Trần" userId="1ca7ee839224ba6e" providerId="LiveId" clId="{2A51C280-D393-4868-BF69-A3A7D9854C80}" dt="2024-10-25T10:44:56.932" v="0" actId="478"/>
          <ac:spMkLst>
            <pc:docMk/>
            <pc:sldMasterMk cId="0" sldId="2147483648"/>
            <ac:spMk id="5" creationId="{00000000-0000-0000-0000-000000000000}"/>
          </ac:spMkLst>
        </pc:spChg>
        <pc:spChg chg="del">
          <ac:chgData name="Mai Linh Trần" userId="1ca7ee839224ba6e" providerId="LiveId" clId="{2A51C280-D393-4868-BF69-A3A7D9854C80}" dt="2024-10-25T10:44:56.932" v="0" actId="478"/>
          <ac:spMkLst>
            <pc:docMk/>
            <pc:sldMasterMk cId="0" sldId="2147483648"/>
            <ac:spMk id="6" creationId="{00000000-0000-0000-0000-000000000000}"/>
          </ac:spMkLst>
        </pc:spChg>
        <pc:spChg chg="del">
          <ac:chgData name="Mai Linh Trần" userId="1ca7ee839224ba6e" providerId="LiveId" clId="{2A51C280-D393-4868-BF69-A3A7D9854C80}" dt="2024-10-25T10:44:56.932" v="0" actId="478"/>
          <ac:spMkLst>
            <pc:docMk/>
            <pc:sldMasterMk cId="0" sldId="2147483648"/>
            <ac:spMk id="8" creationId="{07DAF728-7D94-E33E-7F87-8FAE4669A949}"/>
          </ac:spMkLst>
        </pc:spChg>
        <pc:spChg chg="del">
          <ac:chgData name="Mai Linh Trần" userId="1ca7ee839224ba6e" providerId="LiveId" clId="{2A51C280-D393-4868-BF69-A3A7D9854C80}" dt="2024-10-25T10:44:56.932" v="0" actId="478"/>
          <ac:spMkLst>
            <pc:docMk/>
            <pc:sldMasterMk cId="0" sldId="2147483648"/>
            <ac:spMk id="11" creationId="{00000000-0000-0000-0000-000000000000}"/>
          </ac:spMkLst>
        </pc:spChg>
        <pc:picChg chg="del">
          <ac:chgData name="Mai Linh Trần" userId="1ca7ee839224ba6e" providerId="LiveId" clId="{2A51C280-D393-4868-BF69-A3A7D9854C80}" dt="2024-10-25T10:44:56.932" v="0" actId="478"/>
          <ac:picMkLst>
            <pc:docMk/>
            <pc:sldMasterMk cId="0" sldId="2147483648"/>
            <ac:picMk id="9" creationId="{B4CF70CF-4EA6-3E04-12FD-D1D1E8B7C051}"/>
          </ac:picMkLst>
        </pc:picChg>
        <pc:picChg chg="del">
          <ac:chgData name="Mai Linh Trần" userId="1ca7ee839224ba6e" providerId="LiveId" clId="{2A51C280-D393-4868-BF69-A3A7D9854C80}" dt="2024-10-25T10:44:56.932" v="0" actId="478"/>
          <ac:picMkLst>
            <pc:docMk/>
            <pc:sldMasterMk cId="0" sldId="2147483648"/>
            <ac:picMk id="10" creationId="{AC26FD7C-0CBD-D5A8-9737-4E92AA2FEEE8}"/>
          </ac:picMkLst>
        </pc:picChg>
      </pc:sldMasterChg>
      <pc:sldMasterChg chg="addSp delSp modSp mod">
        <pc:chgData name="Mai Linh Trần" userId="1ca7ee839224ba6e" providerId="LiveId" clId="{2A51C280-D393-4868-BF69-A3A7D9854C80}" dt="2024-10-25T10:45:13.092" v="4" actId="478"/>
        <pc:sldMasterMkLst>
          <pc:docMk/>
          <pc:sldMasterMk cId="3924555881" sldId="2147483660"/>
        </pc:sldMasterMkLst>
        <pc:spChg chg="add del">
          <ac:chgData name="Mai Linh Trần" userId="1ca7ee839224ba6e" providerId="LiveId" clId="{2A51C280-D393-4868-BF69-A3A7D9854C80}" dt="2024-10-25T10:45:13.092" v="4" actId="478"/>
          <ac:spMkLst>
            <pc:docMk/>
            <pc:sldMasterMk cId="3924555881" sldId="2147483660"/>
            <ac:spMk id="2" creationId="{00000000-0000-0000-0000-000000000000}"/>
          </ac:spMkLst>
        </pc:spChg>
        <pc:spChg chg="add del">
          <ac:chgData name="Mai Linh Trần" userId="1ca7ee839224ba6e" providerId="LiveId" clId="{2A51C280-D393-4868-BF69-A3A7D9854C80}" dt="2024-10-25T10:45:13.092" v="4" actId="478"/>
          <ac:spMkLst>
            <pc:docMk/>
            <pc:sldMasterMk cId="3924555881" sldId="2147483660"/>
            <ac:spMk id="3" creationId="{00000000-0000-0000-0000-000000000000}"/>
          </ac:spMkLst>
        </pc:spChg>
        <pc:spChg chg="add del mod">
          <ac:chgData name="Mai Linh Trần" userId="1ca7ee839224ba6e" providerId="LiveId" clId="{2A51C280-D393-4868-BF69-A3A7D9854C80}" dt="2024-10-25T10:45:13.092" v="4" actId="478"/>
          <ac:spMkLst>
            <pc:docMk/>
            <pc:sldMasterMk cId="3924555881" sldId="2147483660"/>
            <ac:spMk id="4" creationId="{00000000-0000-0000-0000-000000000000}"/>
          </ac:spMkLst>
        </pc:spChg>
        <pc:spChg chg="add del">
          <ac:chgData name="Mai Linh Trần" userId="1ca7ee839224ba6e" providerId="LiveId" clId="{2A51C280-D393-4868-BF69-A3A7D9854C80}" dt="2024-10-25T10:45:13.092" v="4" actId="478"/>
          <ac:spMkLst>
            <pc:docMk/>
            <pc:sldMasterMk cId="3924555881" sldId="2147483660"/>
            <ac:spMk id="5" creationId="{00000000-0000-0000-0000-000000000000}"/>
          </ac:spMkLst>
        </pc:spChg>
        <pc:spChg chg="add del">
          <ac:chgData name="Mai Linh Trần" userId="1ca7ee839224ba6e" providerId="LiveId" clId="{2A51C280-D393-4868-BF69-A3A7D9854C80}" dt="2024-10-25T10:45:13.092" v="4" actId="478"/>
          <ac:spMkLst>
            <pc:docMk/>
            <pc:sldMasterMk cId="3924555881" sldId="2147483660"/>
            <ac:spMk id="6" creationId="{00000000-0000-0000-0000-000000000000}"/>
          </ac:spMkLst>
        </pc:spChg>
        <pc:spChg chg="add del">
          <ac:chgData name="Mai Linh Trần" userId="1ca7ee839224ba6e" providerId="LiveId" clId="{2A51C280-D393-4868-BF69-A3A7D9854C80}" dt="2024-10-25T10:45:08.782" v="3" actId="478"/>
          <ac:spMkLst>
            <pc:docMk/>
            <pc:sldMasterMk cId="3924555881" sldId="2147483660"/>
            <ac:spMk id="7" creationId="{00000000-0000-0000-0000-000000000000}"/>
          </ac:spMkLst>
        </pc:spChg>
        <pc:spChg chg="add del">
          <ac:chgData name="Mai Linh Trần" userId="1ca7ee839224ba6e" providerId="LiveId" clId="{2A51C280-D393-4868-BF69-A3A7D9854C80}" dt="2024-10-25T10:45:08.782" v="3" actId="478"/>
          <ac:spMkLst>
            <pc:docMk/>
            <pc:sldMasterMk cId="3924555881" sldId="2147483660"/>
            <ac:spMk id="8" creationId="{00000000-0000-0000-0000-000000000000}"/>
          </ac:spMkLst>
        </pc:spChg>
        <pc:spChg chg="add del">
          <ac:chgData name="Mai Linh Trần" userId="1ca7ee839224ba6e" providerId="LiveId" clId="{2A51C280-D393-4868-BF69-A3A7D9854C80}" dt="2024-10-25T10:45:13.092" v="4" actId="478"/>
          <ac:spMkLst>
            <pc:docMk/>
            <pc:sldMasterMk cId="3924555881" sldId="2147483660"/>
            <ac:spMk id="9" creationId="{00000000-0000-0000-0000-000000000000}"/>
          </ac:spMkLst>
        </pc:spChg>
        <pc:spChg chg="add del">
          <ac:chgData name="Mai Linh Trần" userId="1ca7ee839224ba6e" providerId="LiveId" clId="{2A51C280-D393-4868-BF69-A3A7D9854C80}" dt="2024-10-25T10:45:13.092" v="4" actId="478"/>
          <ac:spMkLst>
            <pc:docMk/>
            <pc:sldMasterMk cId="3924555881" sldId="2147483660"/>
            <ac:spMk id="14" creationId="{07DAF728-7D94-E33E-7F87-8FAE4669A949}"/>
          </ac:spMkLst>
        </pc:spChg>
        <pc:spChg chg="add del">
          <ac:chgData name="Mai Linh Trần" userId="1ca7ee839224ba6e" providerId="LiveId" clId="{2A51C280-D393-4868-BF69-A3A7D9854C80}" dt="2024-10-25T10:45:13.092" v="4" actId="478"/>
          <ac:spMkLst>
            <pc:docMk/>
            <pc:sldMasterMk cId="3924555881" sldId="2147483660"/>
            <ac:spMk id="17" creationId="{00000000-0000-0000-0000-000000000000}"/>
          </ac:spMkLst>
        </pc:spChg>
        <pc:grpChg chg="add del">
          <ac:chgData name="Mai Linh Trần" userId="1ca7ee839224ba6e" providerId="LiveId" clId="{2A51C280-D393-4868-BF69-A3A7D9854C80}" dt="2024-10-25T10:45:08.782" v="3" actId="478"/>
          <ac:grpSpMkLst>
            <pc:docMk/>
            <pc:sldMasterMk cId="3924555881" sldId="2147483660"/>
            <ac:grpSpMk id="10" creationId="{00000000-0000-0000-0000-000000000000}"/>
          </ac:grpSpMkLst>
        </pc:grpChg>
        <pc:picChg chg="add del">
          <ac:chgData name="Mai Linh Trần" userId="1ca7ee839224ba6e" providerId="LiveId" clId="{2A51C280-D393-4868-BF69-A3A7D9854C80}" dt="2024-10-25T10:45:13.092" v="4" actId="478"/>
          <ac:picMkLst>
            <pc:docMk/>
            <pc:sldMasterMk cId="3924555881" sldId="2147483660"/>
            <ac:picMk id="15" creationId="{B4CF70CF-4EA6-3E04-12FD-D1D1E8B7C051}"/>
          </ac:picMkLst>
        </pc:picChg>
        <pc:picChg chg="add del">
          <ac:chgData name="Mai Linh Trần" userId="1ca7ee839224ba6e" providerId="LiveId" clId="{2A51C280-D393-4868-BF69-A3A7D9854C80}" dt="2024-10-25T10:45:13.092" v="4" actId="478"/>
          <ac:picMkLst>
            <pc:docMk/>
            <pc:sldMasterMk cId="3924555881" sldId="2147483660"/>
            <ac:picMk id="16" creationId="{AC26FD7C-0CBD-D5A8-9737-4E92AA2FEEE8}"/>
          </ac:picMkLst>
        </pc:picChg>
      </pc:sldMasterChg>
      <pc:sldMasterChg chg="delSp mod">
        <pc:chgData name="Mai Linh Trần" userId="1ca7ee839224ba6e" providerId="LiveId" clId="{2A51C280-D393-4868-BF69-A3A7D9854C80}" dt="2024-10-25T10:45:40.858" v="6" actId="478"/>
        <pc:sldMasterMkLst>
          <pc:docMk/>
          <pc:sldMasterMk cId="2868676296" sldId="2147483672"/>
        </pc:sldMasterMkLst>
        <pc:spChg chg="del">
          <ac:chgData name="Mai Linh Trần" userId="1ca7ee839224ba6e" providerId="LiveId" clId="{2A51C280-D393-4868-BF69-A3A7D9854C80}" dt="2024-10-25T10:45:40.858" v="6" actId="478"/>
          <ac:spMkLst>
            <pc:docMk/>
            <pc:sldMasterMk cId="2868676296" sldId="2147483672"/>
            <ac:spMk id="2" creationId="{00000000-0000-0000-0000-000000000000}"/>
          </ac:spMkLst>
        </pc:spChg>
        <pc:spChg chg="del">
          <ac:chgData name="Mai Linh Trần" userId="1ca7ee839224ba6e" providerId="LiveId" clId="{2A51C280-D393-4868-BF69-A3A7D9854C80}" dt="2024-10-25T10:45:40.858" v="6" actId="478"/>
          <ac:spMkLst>
            <pc:docMk/>
            <pc:sldMasterMk cId="2868676296" sldId="2147483672"/>
            <ac:spMk id="3" creationId="{00000000-0000-0000-0000-000000000000}"/>
          </ac:spMkLst>
        </pc:spChg>
        <pc:spChg chg="del">
          <ac:chgData name="Mai Linh Trần" userId="1ca7ee839224ba6e" providerId="LiveId" clId="{2A51C280-D393-4868-BF69-A3A7D9854C80}" dt="2024-10-25T10:45:40.858" v="6" actId="478"/>
          <ac:spMkLst>
            <pc:docMk/>
            <pc:sldMasterMk cId="2868676296" sldId="2147483672"/>
            <ac:spMk id="4" creationId="{00000000-0000-0000-0000-000000000000}"/>
          </ac:spMkLst>
        </pc:spChg>
        <pc:spChg chg="del">
          <ac:chgData name="Mai Linh Trần" userId="1ca7ee839224ba6e" providerId="LiveId" clId="{2A51C280-D393-4868-BF69-A3A7D9854C80}" dt="2024-10-25T10:45:40.858" v="6" actId="478"/>
          <ac:spMkLst>
            <pc:docMk/>
            <pc:sldMasterMk cId="2868676296" sldId="2147483672"/>
            <ac:spMk id="5" creationId="{00000000-0000-0000-0000-000000000000}"/>
          </ac:spMkLst>
        </pc:spChg>
        <pc:spChg chg="del">
          <ac:chgData name="Mai Linh Trần" userId="1ca7ee839224ba6e" providerId="LiveId" clId="{2A51C280-D393-4868-BF69-A3A7D9854C80}" dt="2024-10-25T10:45:40.858" v="6" actId="478"/>
          <ac:spMkLst>
            <pc:docMk/>
            <pc:sldMasterMk cId="2868676296" sldId="2147483672"/>
            <ac:spMk id="6" creationId="{00000000-0000-0000-0000-000000000000}"/>
          </ac:spMkLst>
        </pc:spChg>
        <pc:spChg chg="del">
          <ac:chgData name="Mai Linh Trần" userId="1ca7ee839224ba6e" providerId="LiveId" clId="{2A51C280-D393-4868-BF69-A3A7D9854C80}" dt="2024-10-25T10:45:40.858" v="6" actId="478"/>
          <ac:spMkLst>
            <pc:docMk/>
            <pc:sldMasterMk cId="2868676296" sldId="2147483672"/>
            <ac:spMk id="7" creationId="{07DAF728-7D94-E33E-7F87-8FAE4669A949}"/>
          </ac:spMkLst>
        </pc:spChg>
        <pc:spChg chg="del">
          <ac:chgData name="Mai Linh Trần" userId="1ca7ee839224ba6e" providerId="LiveId" clId="{2A51C280-D393-4868-BF69-A3A7D9854C80}" dt="2024-10-25T10:45:40.858" v="6" actId="478"/>
          <ac:spMkLst>
            <pc:docMk/>
            <pc:sldMasterMk cId="2868676296" sldId="2147483672"/>
            <ac:spMk id="10" creationId="{00000000-0000-0000-0000-000000000000}"/>
          </ac:spMkLst>
        </pc:spChg>
        <pc:picChg chg="del">
          <ac:chgData name="Mai Linh Trần" userId="1ca7ee839224ba6e" providerId="LiveId" clId="{2A51C280-D393-4868-BF69-A3A7D9854C80}" dt="2024-10-25T10:45:40.858" v="6" actId="478"/>
          <ac:picMkLst>
            <pc:docMk/>
            <pc:sldMasterMk cId="2868676296" sldId="2147483672"/>
            <ac:picMk id="8" creationId="{B4CF70CF-4EA6-3E04-12FD-D1D1E8B7C051}"/>
          </ac:picMkLst>
        </pc:picChg>
        <pc:picChg chg="del">
          <ac:chgData name="Mai Linh Trần" userId="1ca7ee839224ba6e" providerId="LiveId" clId="{2A51C280-D393-4868-BF69-A3A7D9854C80}" dt="2024-10-25T10:45:40.858" v="6" actId="478"/>
          <ac:picMkLst>
            <pc:docMk/>
            <pc:sldMasterMk cId="2868676296" sldId="2147483672"/>
            <ac:picMk id="9" creationId="{AC26FD7C-0CBD-D5A8-9737-4E92AA2FEEE8}"/>
          </ac:picMkLst>
        </pc:picChg>
      </pc:sldMasterChg>
      <pc:sldMasterChg chg="delSp mod">
        <pc:chgData name="Mai Linh Trần" userId="1ca7ee839224ba6e" providerId="LiveId" clId="{2A51C280-D393-4868-BF69-A3A7D9854C80}" dt="2024-10-25T10:45:28.266" v="5" actId="478"/>
        <pc:sldMasterMkLst>
          <pc:docMk/>
          <pc:sldMasterMk cId="3900009402" sldId="2147483684"/>
        </pc:sldMasterMkLst>
        <pc:spChg chg="del">
          <ac:chgData name="Mai Linh Trần" userId="1ca7ee839224ba6e" providerId="LiveId" clId="{2A51C280-D393-4868-BF69-A3A7D9854C80}" dt="2024-10-25T10:45:28.266" v="5" actId="478"/>
          <ac:spMkLst>
            <pc:docMk/>
            <pc:sldMasterMk cId="3900009402" sldId="2147483684"/>
            <ac:spMk id="2" creationId="{00000000-0000-0000-0000-000000000000}"/>
          </ac:spMkLst>
        </pc:spChg>
        <pc:spChg chg="del">
          <ac:chgData name="Mai Linh Trần" userId="1ca7ee839224ba6e" providerId="LiveId" clId="{2A51C280-D393-4868-BF69-A3A7D9854C80}" dt="2024-10-25T10:45:28.266" v="5" actId="478"/>
          <ac:spMkLst>
            <pc:docMk/>
            <pc:sldMasterMk cId="3900009402" sldId="2147483684"/>
            <ac:spMk id="3" creationId="{00000000-0000-0000-0000-000000000000}"/>
          </ac:spMkLst>
        </pc:spChg>
        <pc:spChg chg="del">
          <ac:chgData name="Mai Linh Trần" userId="1ca7ee839224ba6e" providerId="LiveId" clId="{2A51C280-D393-4868-BF69-A3A7D9854C80}" dt="2024-10-25T10:45:28.266" v="5" actId="478"/>
          <ac:spMkLst>
            <pc:docMk/>
            <pc:sldMasterMk cId="3900009402" sldId="2147483684"/>
            <ac:spMk id="4" creationId="{00000000-0000-0000-0000-000000000000}"/>
          </ac:spMkLst>
        </pc:spChg>
        <pc:spChg chg="del">
          <ac:chgData name="Mai Linh Trần" userId="1ca7ee839224ba6e" providerId="LiveId" clId="{2A51C280-D393-4868-BF69-A3A7D9854C80}" dt="2024-10-25T10:45:28.266" v="5" actId="478"/>
          <ac:spMkLst>
            <pc:docMk/>
            <pc:sldMasterMk cId="3900009402" sldId="2147483684"/>
            <ac:spMk id="5" creationId="{00000000-0000-0000-0000-000000000000}"/>
          </ac:spMkLst>
        </pc:spChg>
        <pc:spChg chg="del">
          <ac:chgData name="Mai Linh Trần" userId="1ca7ee839224ba6e" providerId="LiveId" clId="{2A51C280-D393-4868-BF69-A3A7D9854C80}" dt="2024-10-25T10:45:28.266" v="5" actId="478"/>
          <ac:spMkLst>
            <pc:docMk/>
            <pc:sldMasterMk cId="3900009402" sldId="2147483684"/>
            <ac:spMk id="6" creationId="{00000000-0000-0000-0000-000000000000}"/>
          </ac:spMkLst>
        </pc:spChg>
        <pc:spChg chg="del">
          <ac:chgData name="Mai Linh Trần" userId="1ca7ee839224ba6e" providerId="LiveId" clId="{2A51C280-D393-4868-BF69-A3A7D9854C80}" dt="2024-10-25T10:45:28.266" v="5" actId="478"/>
          <ac:spMkLst>
            <pc:docMk/>
            <pc:sldMasterMk cId="3900009402" sldId="2147483684"/>
            <ac:spMk id="13" creationId="{07DAF728-7D94-E33E-7F87-8FAE4669A949}"/>
          </ac:spMkLst>
        </pc:spChg>
        <pc:spChg chg="del">
          <ac:chgData name="Mai Linh Trần" userId="1ca7ee839224ba6e" providerId="LiveId" clId="{2A51C280-D393-4868-BF69-A3A7D9854C80}" dt="2024-10-25T10:45:28.266" v="5" actId="478"/>
          <ac:spMkLst>
            <pc:docMk/>
            <pc:sldMasterMk cId="3900009402" sldId="2147483684"/>
            <ac:spMk id="16" creationId="{00000000-0000-0000-0000-000000000000}"/>
          </ac:spMkLst>
        </pc:spChg>
        <pc:picChg chg="del">
          <ac:chgData name="Mai Linh Trần" userId="1ca7ee839224ba6e" providerId="LiveId" clId="{2A51C280-D393-4868-BF69-A3A7D9854C80}" dt="2024-10-25T10:45:28.266" v="5" actId="478"/>
          <ac:picMkLst>
            <pc:docMk/>
            <pc:sldMasterMk cId="3900009402" sldId="2147483684"/>
            <ac:picMk id="14" creationId="{B4CF70CF-4EA6-3E04-12FD-D1D1E8B7C051}"/>
          </ac:picMkLst>
        </pc:picChg>
        <pc:picChg chg="del">
          <ac:chgData name="Mai Linh Trần" userId="1ca7ee839224ba6e" providerId="LiveId" clId="{2A51C280-D393-4868-BF69-A3A7D9854C80}" dt="2024-10-25T10:45:28.266" v="5" actId="478"/>
          <ac:picMkLst>
            <pc:docMk/>
            <pc:sldMasterMk cId="3900009402" sldId="2147483684"/>
            <ac:picMk id="15" creationId="{AC26FD7C-0CBD-D5A8-9737-4E92AA2FEEE8}"/>
          </ac:picMkLst>
        </pc:picChg>
      </pc:sldMasterChg>
      <pc:sldMasterChg chg="delSp mod">
        <pc:chgData name="Mai Linh Trần" userId="1ca7ee839224ba6e" providerId="LiveId" clId="{2A51C280-D393-4868-BF69-A3A7D9854C80}" dt="2024-10-25T10:45:54.918" v="7" actId="478"/>
        <pc:sldMasterMkLst>
          <pc:docMk/>
          <pc:sldMasterMk cId="3691026084" sldId="2147483696"/>
        </pc:sldMasterMkLst>
        <pc:spChg chg="del">
          <ac:chgData name="Mai Linh Trần" userId="1ca7ee839224ba6e" providerId="LiveId" clId="{2A51C280-D393-4868-BF69-A3A7D9854C80}" dt="2024-10-25T10:45:54.918" v="7" actId="478"/>
          <ac:spMkLst>
            <pc:docMk/>
            <pc:sldMasterMk cId="3691026084" sldId="2147483696"/>
            <ac:spMk id="2" creationId="{00000000-0000-0000-0000-000000000000}"/>
          </ac:spMkLst>
        </pc:spChg>
        <pc:spChg chg="del">
          <ac:chgData name="Mai Linh Trần" userId="1ca7ee839224ba6e" providerId="LiveId" clId="{2A51C280-D393-4868-BF69-A3A7D9854C80}" dt="2024-10-25T10:45:54.918" v="7" actId="478"/>
          <ac:spMkLst>
            <pc:docMk/>
            <pc:sldMasterMk cId="3691026084" sldId="2147483696"/>
            <ac:spMk id="3" creationId="{00000000-0000-0000-0000-000000000000}"/>
          </ac:spMkLst>
        </pc:spChg>
        <pc:spChg chg="del">
          <ac:chgData name="Mai Linh Trần" userId="1ca7ee839224ba6e" providerId="LiveId" clId="{2A51C280-D393-4868-BF69-A3A7D9854C80}" dt="2024-10-25T10:45:54.918" v="7" actId="478"/>
          <ac:spMkLst>
            <pc:docMk/>
            <pc:sldMasterMk cId="3691026084" sldId="2147483696"/>
            <ac:spMk id="4" creationId="{00000000-0000-0000-0000-000000000000}"/>
          </ac:spMkLst>
        </pc:spChg>
        <pc:spChg chg="del">
          <ac:chgData name="Mai Linh Trần" userId="1ca7ee839224ba6e" providerId="LiveId" clId="{2A51C280-D393-4868-BF69-A3A7D9854C80}" dt="2024-10-25T10:45:54.918" v="7" actId="478"/>
          <ac:spMkLst>
            <pc:docMk/>
            <pc:sldMasterMk cId="3691026084" sldId="2147483696"/>
            <ac:spMk id="5" creationId="{00000000-0000-0000-0000-000000000000}"/>
          </ac:spMkLst>
        </pc:spChg>
        <pc:spChg chg="del">
          <ac:chgData name="Mai Linh Trần" userId="1ca7ee839224ba6e" providerId="LiveId" clId="{2A51C280-D393-4868-BF69-A3A7D9854C80}" dt="2024-10-25T10:45:54.918" v="7" actId="478"/>
          <ac:spMkLst>
            <pc:docMk/>
            <pc:sldMasterMk cId="3691026084" sldId="2147483696"/>
            <ac:spMk id="6" creationId="{00000000-0000-0000-0000-000000000000}"/>
          </ac:spMkLst>
        </pc:spChg>
        <pc:spChg chg="del">
          <ac:chgData name="Mai Linh Trần" userId="1ca7ee839224ba6e" providerId="LiveId" clId="{2A51C280-D393-4868-BF69-A3A7D9854C80}" dt="2024-10-25T10:45:54.918" v="7" actId="478"/>
          <ac:spMkLst>
            <pc:docMk/>
            <pc:sldMasterMk cId="3691026084" sldId="2147483696"/>
            <ac:spMk id="7" creationId="{07DAF728-7D94-E33E-7F87-8FAE4669A949}"/>
          </ac:spMkLst>
        </pc:spChg>
        <pc:spChg chg="del">
          <ac:chgData name="Mai Linh Trần" userId="1ca7ee839224ba6e" providerId="LiveId" clId="{2A51C280-D393-4868-BF69-A3A7D9854C80}" dt="2024-10-25T10:45:54.918" v="7" actId="478"/>
          <ac:spMkLst>
            <pc:docMk/>
            <pc:sldMasterMk cId="3691026084" sldId="2147483696"/>
            <ac:spMk id="10" creationId="{00000000-0000-0000-0000-000000000000}"/>
          </ac:spMkLst>
        </pc:spChg>
        <pc:picChg chg="del">
          <ac:chgData name="Mai Linh Trần" userId="1ca7ee839224ba6e" providerId="LiveId" clId="{2A51C280-D393-4868-BF69-A3A7D9854C80}" dt="2024-10-25T10:45:54.918" v="7" actId="478"/>
          <ac:picMkLst>
            <pc:docMk/>
            <pc:sldMasterMk cId="3691026084" sldId="2147483696"/>
            <ac:picMk id="8" creationId="{B4CF70CF-4EA6-3E04-12FD-D1D1E8B7C051}"/>
          </ac:picMkLst>
        </pc:picChg>
        <pc:picChg chg="del">
          <ac:chgData name="Mai Linh Trần" userId="1ca7ee839224ba6e" providerId="LiveId" clId="{2A51C280-D393-4868-BF69-A3A7D9854C80}" dt="2024-10-25T10:45:54.918" v="7" actId="478"/>
          <ac:picMkLst>
            <pc:docMk/>
            <pc:sldMasterMk cId="3691026084" sldId="2147483696"/>
            <ac:picMk id="9" creationId="{AC26FD7C-0CBD-D5A8-9737-4E92AA2FEEE8}"/>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FDD8E-F8F8-4DD1-B11F-377B3CB0744D}"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6DA05-8CD3-436D-A544-FE4FE293E03D}" type="slidenum">
              <a:rPr lang="en-US" smtClean="0"/>
              <a:t>‹#›</a:t>
            </a:fld>
            <a:endParaRPr lang="en-US"/>
          </a:p>
        </p:txBody>
      </p:sp>
    </p:spTree>
    <p:extLst>
      <p:ext uri="{BB962C8B-B14F-4D97-AF65-F5344CB8AC3E}">
        <p14:creationId xmlns:p14="http://schemas.microsoft.com/office/powerpoint/2010/main" val="172045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https://www.youtube.com/watch?v=ik2vtgwTwgc</a:t>
            </a:r>
          </a:p>
        </p:txBody>
      </p:sp>
      <p:sp>
        <p:nvSpPr>
          <p:cNvPr id="4" name="Slide Number Placeholder 3"/>
          <p:cNvSpPr>
            <a:spLocks noGrp="1"/>
          </p:cNvSpPr>
          <p:nvPr>
            <p:ph type="sldNum" sz="quarter" idx="10"/>
          </p:nvPr>
        </p:nvSpPr>
        <p:spPr/>
        <p:txBody>
          <a:bodyPr/>
          <a:lstStyle/>
          <a:p>
            <a:fld id="{F136DA05-8CD3-436D-A544-FE4FE293E03D}" type="slidenum">
              <a:rPr lang="en-US" smtClean="0"/>
              <a:t>3</a:t>
            </a:fld>
            <a:endParaRPr lang="en-US"/>
          </a:p>
        </p:txBody>
      </p:sp>
    </p:spTree>
    <p:extLst>
      <p:ext uri="{BB962C8B-B14F-4D97-AF65-F5344CB8AC3E}">
        <p14:creationId xmlns:p14="http://schemas.microsoft.com/office/powerpoint/2010/main" val="155841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50645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114814"/>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32991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359405"/>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968212"/>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464798"/>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981042"/>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987814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156795"/>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732592"/>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4853" y="5652726"/>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208360"/>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99421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62779"/>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488892"/>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96627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556490"/>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1910165"/>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745484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69591"/>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6437975"/>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625523"/>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6962774"/>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40992"/>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105773"/>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26273"/>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117743"/>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625556"/>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356873"/>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468052"/>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299686"/>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128111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387385"/>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459744"/>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600167"/>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962422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7446418"/>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4172134"/>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084733"/>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1469302"/>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43634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795675"/>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7023120"/>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8596520"/>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087768"/>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sv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6DBED"/>
        </a:solidFill>
        <a:effectLst/>
      </p:bgPr>
    </p:bg>
    <p:spTree>
      <p:nvGrpSpPr>
        <p:cNvPr id="1" name=""/>
        <p:cNvGrpSpPr/>
        <p:nvPr/>
      </p:nvGrpSpPr>
      <p:grpSpPr>
        <a:xfrm>
          <a:off x="0" y="0"/>
          <a:ext cx="0" cy="0"/>
          <a:chOff x="0" y="0"/>
          <a:chExt cx="0" cy="0"/>
        </a:xfrm>
      </p:grpSpPr>
      <p:sp>
        <p:nvSpPr>
          <p:cNvPr id="7" name="Freeform 2"/>
          <p:cNvSpPr/>
          <p:nvPr userDrawn="1"/>
        </p:nvSpPr>
        <p:spPr>
          <a:xfrm>
            <a:off x="-414853" y="8709136"/>
            <a:ext cx="9788088" cy="4842634"/>
          </a:xfrm>
          <a:custGeom>
            <a:avLst/>
            <a:gdLst/>
            <a:ahLst/>
            <a:cxnLst/>
            <a:rect l="l" t="t" r="r" b="b"/>
            <a:pathLst>
              <a:path w="9788088" h="4842634">
                <a:moveTo>
                  <a:pt x="0" y="0"/>
                </a:moveTo>
                <a:lnTo>
                  <a:pt x="9788087" y="0"/>
                </a:lnTo>
                <a:lnTo>
                  <a:pt x="9788087" y="4842634"/>
                </a:lnTo>
                <a:lnTo>
                  <a:pt x="0" y="4842634"/>
                </a:lnTo>
                <a:lnTo>
                  <a:pt x="0" y="0"/>
                </a:lnTo>
                <a:close/>
              </a:path>
            </a:pathLst>
          </a:custGeom>
          <a:blipFill>
            <a:blip r:embed="rId13"/>
            <a:stretch>
              <a:fillRect t="-4825" b="-4825"/>
            </a:stretch>
          </a:blipFill>
        </p:spPr>
      </p:sp>
      <p:sp>
        <p:nvSpPr>
          <p:cNvPr id="8" name="Freeform 3"/>
          <p:cNvSpPr/>
          <p:nvPr userDrawn="1"/>
        </p:nvSpPr>
        <p:spPr>
          <a:xfrm>
            <a:off x="8632702" y="8511407"/>
            <a:ext cx="9881842" cy="5188864"/>
          </a:xfrm>
          <a:custGeom>
            <a:avLst/>
            <a:gdLst/>
            <a:ahLst/>
            <a:cxnLst/>
            <a:rect l="l" t="t" r="r" b="b"/>
            <a:pathLst>
              <a:path w="9881842" h="5188864">
                <a:moveTo>
                  <a:pt x="0" y="0"/>
                </a:moveTo>
                <a:lnTo>
                  <a:pt x="9881842" y="0"/>
                </a:lnTo>
                <a:lnTo>
                  <a:pt x="9881842" y="5188864"/>
                </a:lnTo>
                <a:lnTo>
                  <a:pt x="0" y="5188864"/>
                </a:lnTo>
                <a:lnTo>
                  <a:pt x="0" y="0"/>
                </a:lnTo>
                <a:close/>
              </a:path>
            </a:pathLst>
          </a:custGeom>
          <a:blipFill>
            <a:blip r:embed="rId13"/>
            <a:stretch>
              <a:fillRect l="-623" r="-623" b="-4603"/>
            </a:stretch>
          </a:blipFill>
        </p:spPr>
      </p:sp>
      <p:grpSp>
        <p:nvGrpSpPr>
          <p:cNvPr id="10" name="Group 7"/>
          <p:cNvGrpSpPr/>
          <p:nvPr userDrawn="1"/>
        </p:nvGrpSpPr>
        <p:grpSpPr>
          <a:xfrm>
            <a:off x="1028700" y="1028700"/>
            <a:ext cx="16230600" cy="8229600"/>
            <a:chOff x="0" y="0"/>
            <a:chExt cx="4274726" cy="2167467"/>
          </a:xfrm>
        </p:grpSpPr>
        <p:sp>
          <p:nvSpPr>
            <p:cNvPr id="11" name="Freeform 8"/>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FFEE58"/>
              </a:solidFill>
              <a:prstDash val="solid"/>
              <a:miter/>
            </a:ln>
          </p:spPr>
        </p:sp>
        <p:sp>
          <p:nvSpPr>
            <p:cNvPr id="12" name="TextBox 9"/>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924555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6DBED"/>
        </a:solidFill>
        <a:effectLst/>
      </p:bgPr>
    </p:bg>
    <p:spTree>
      <p:nvGrpSpPr>
        <p:cNvPr id="1" name=""/>
        <p:cNvGrpSpPr/>
        <p:nvPr/>
      </p:nvGrpSpPr>
      <p:grpSpPr>
        <a:xfrm>
          <a:off x="0" y="0"/>
          <a:ext cx="0" cy="0"/>
          <a:chOff x="0" y="0"/>
          <a:chExt cx="0" cy="0"/>
        </a:xfrm>
      </p:grpSpPr>
      <p:sp>
        <p:nvSpPr>
          <p:cNvPr id="7" name="Freeform 2"/>
          <p:cNvSpPr/>
          <p:nvPr userDrawn="1"/>
        </p:nvSpPr>
        <p:spPr>
          <a:xfrm>
            <a:off x="-360755" y="7890297"/>
            <a:ext cx="9788088" cy="4842634"/>
          </a:xfrm>
          <a:custGeom>
            <a:avLst/>
            <a:gdLst/>
            <a:ahLst/>
            <a:cxnLst/>
            <a:rect l="l" t="t" r="r" b="b"/>
            <a:pathLst>
              <a:path w="9788088" h="4842634">
                <a:moveTo>
                  <a:pt x="0" y="0"/>
                </a:moveTo>
                <a:lnTo>
                  <a:pt x="9788087" y="0"/>
                </a:lnTo>
                <a:lnTo>
                  <a:pt x="9788087" y="4842634"/>
                </a:lnTo>
                <a:lnTo>
                  <a:pt x="0" y="4842634"/>
                </a:lnTo>
                <a:lnTo>
                  <a:pt x="0" y="0"/>
                </a:lnTo>
                <a:close/>
              </a:path>
            </a:pathLst>
          </a:custGeom>
          <a:blipFill>
            <a:blip r:embed="rId13"/>
            <a:stretch>
              <a:fillRect t="-4825" b="-4825"/>
            </a:stretch>
          </a:blipFill>
        </p:spPr>
      </p:sp>
      <p:sp>
        <p:nvSpPr>
          <p:cNvPr id="8" name="Freeform 3"/>
          <p:cNvSpPr/>
          <p:nvPr userDrawn="1"/>
        </p:nvSpPr>
        <p:spPr>
          <a:xfrm>
            <a:off x="8686800" y="7692568"/>
            <a:ext cx="9881842" cy="5188864"/>
          </a:xfrm>
          <a:custGeom>
            <a:avLst/>
            <a:gdLst/>
            <a:ahLst/>
            <a:cxnLst/>
            <a:rect l="l" t="t" r="r" b="b"/>
            <a:pathLst>
              <a:path w="9881842" h="5188864">
                <a:moveTo>
                  <a:pt x="0" y="0"/>
                </a:moveTo>
                <a:lnTo>
                  <a:pt x="9881842" y="0"/>
                </a:lnTo>
                <a:lnTo>
                  <a:pt x="9881842" y="5188864"/>
                </a:lnTo>
                <a:lnTo>
                  <a:pt x="0" y="5188864"/>
                </a:lnTo>
                <a:lnTo>
                  <a:pt x="0" y="0"/>
                </a:lnTo>
                <a:close/>
              </a:path>
            </a:pathLst>
          </a:custGeom>
          <a:blipFill>
            <a:blip r:embed="rId13"/>
            <a:stretch>
              <a:fillRect l="-623" r="-623" b="-4603"/>
            </a:stretch>
          </a:blipFill>
        </p:spPr>
      </p:sp>
      <p:sp>
        <p:nvSpPr>
          <p:cNvPr id="9" name="Freeform 4"/>
          <p:cNvSpPr/>
          <p:nvPr userDrawn="1"/>
        </p:nvSpPr>
        <p:spPr>
          <a:xfrm>
            <a:off x="15667222" y="-313659"/>
            <a:ext cx="3521796" cy="3541111"/>
          </a:xfrm>
          <a:custGeom>
            <a:avLst/>
            <a:gdLst/>
            <a:ahLst/>
            <a:cxnLst/>
            <a:rect l="l" t="t" r="r" b="b"/>
            <a:pathLst>
              <a:path w="3521796" h="3541111">
                <a:moveTo>
                  <a:pt x="0" y="0"/>
                </a:moveTo>
                <a:lnTo>
                  <a:pt x="3521796" y="0"/>
                </a:lnTo>
                <a:lnTo>
                  <a:pt x="3521796" y="3541111"/>
                </a:lnTo>
                <a:lnTo>
                  <a:pt x="0" y="35411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0" name="Group 7"/>
          <p:cNvGrpSpPr/>
          <p:nvPr userDrawn="1"/>
        </p:nvGrpSpPr>
        <p:grpSpPr>
          <a:xfrm>
            <a:off x="1513840" y="1181100"/>
            <a:ext cx="15250160" cy="7497448"/>
            <a:chOff x="0" y="0"/>
            <a:chExt cx="4274726" cy="2167467"/>
          </a:xfrm>
        </p:grpSpPr>
        <p:sp>
          <p:nvSpPr>
            <p:cNvPr id="11" name="Freeform 8"/>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FFEE58"/>
              </a:solidFill>
              <a:prstDash val="solid"/>
              <a:miter/>
            </a:ln>
          </p:spPr>
        </p:sp>
        <p:sp>
          <p:nvSpPr>
            <p:cNvPr id="12" name="TextBox 9"/>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900009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6DBE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6762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0260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1.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pic>
        <p:nvPicPr>
          <p:cNvPr id="24" name="Picture 23"/>
          <p:cNvPicPr>
            <a:picLocks noChangeAspect="1"/>
          </p:cNvPicPr>
          <p:nvPr/>
        </p:nvPicPr>
        <p:blipFill>
          <a:blip r:embed="rId3"/>
          <a:stretch>
            <a:fillRect/>
          </a:stretch>
        </p:blipFill>
        <p:spPr>
          <a:xfrm>
            <a:off x="64225" y="-347285"/>
            <a:ext cx="17631160" cy="9656901"/>
          </a:xfrm>
          <a:prstGeom prst="rect">
            <a:avLst/>
          </a:prstGeom>
        </p:spPr>
      </p:pic>
      <p:sp>
        <p:nvSpPr>
          <p:cNvPr id="5" name="Freeform 5"/>
          <p:cNvSpPr/>
          <p:nvPr/>
        </p:nvSpPr>
        <p:spPr>
          <a:xfrm flipH="1">
            <a:off x="445768" y="6693681"/>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13013">
            <a:off x="14721238" y="6985200"/>
            <a:ext cx="2545946" cy="2430221"/>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32401" y="345082"/>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45" y="0"/>
            <a:ext cx="1628325" cy="16283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960621" y="7089480"/>
            <a:ext cx="12031977" cy="1446550"/>
          </a:xfrm>
          <a:prstGeom prst="rect">
            <a:avLst/>
          </a:prstGeom>
        </p:spPr>
        <p:txBody>
          <a:bodyPr wrap="square">
            <a:spAutoFit/>
          </a:bodyPr>
          <a:lstStyle/>
          <a:p>
            <a:pPr algn="just"/>
            <a:r>
              <a:rPr lang="vi-VN" sz="4400" dirty="0">
                <a:solidFill>
                  <a:prstClr val="black"/>
                </a:solidFill>
                <a:latin typeface="Cambria" panose="02040503050406030204" pitchFamily="18" charset="0"/>
                <a:ea typeface="Cambria" panose="02040503050406030204" pitchFamily="18" charset="0"/>
              </a:rPr>
              <a:t>+ Vàng xuộm, vàng ruộm, vàng rộm, vàng choé, vàng chói, vàng khè, vàng ệch,...</a:t>
            </a:r>
            <a:endParaRPr lang="en-GB" sz="2400" dirty="0"/>
          </a:p>
        </p:txBody>
      </p:sp>
      <p:sp>
        <p:nvSpPr>
          <p:cNvPr id="20" name="Freeform 5"/>
          <p:cNvSpPr/>
          <p:nvPr/>
        </p:nvSpPr>
        <p:spPr>
          <a:xfrm flipH="1">
            <a:off x="1368185" y="4904208"/>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Rectangle 1"/>
          <p:cNvSpPr/>
          <p:nvPr/>
        </p:nvSpPr>
        <p:spPr>
          <a:xfrm>
            <a:off x="4960623" y="1581698"/>
            <a:ext cx="11727177" cy="2123658"/>
          </a:xfrm>
          <a:prstGeom prst="rect">
            <a:avLst/>
          </a:prstGeom>
        </p:spPr>
        <p:txBody>
          <a:bodyPr wrap="square">
            <a:spAutoFit/>
          </a:bodyPr>
          <a:lstStyle/>
          <a:p>
            <a:pPr lvl="0" algn="just"/>
            <a:r>
              <a:rPr lang="en-GB"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Vàng rực (có màu vàng trông bừng lên, như toả ánh sáng ra xung quanh): </a:t>
            </a:r>
            <a:r>
              <a:rPr lang="vi-VN" sz="4400" b="1" dirty="0">
                <a:solidFill>
                  <a:prstClr val="black"/>
                </a:solidFill>
                <a:latin typeface="Cambria" panose="02040503050406030204" pitchFamily="18" charset="0"/>
                <a:ea typeface="Cambria" panose="02040503050406030204" pitchFamily="18" charset="0"/>
              </a:rPr>
              <a:t>Những đoá hướng dương vàng rực trong nắng. </a:t>
            </a:r>
          </a:p>
        </p:txBody>
      </p:sp>
      <p:sp>
        <p:nvSpPr>
          <p:cNvPr id="3" name="Rectangle 2"/>
          <p:cNvSpPr/>
          <p:nvPr/>
        </p:nvSpPr>
        <p:spPr>
          <a:xfrm>
            <a:off x="4960622" y="3828112"/>
            <a:ext cx="11727177" cy="1446550"/>
          </a:xfrm>
          <a:prstGeom prst="rect">
            <a:avLst/>
          </a:prstGeom>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 Vàng hươm (có màu vàng tươi và đều, nhìn đẹp mắt): </a:t>
            </a:r>
            <a:r>
              <a:rPr lang="vi-VN" sz="4400" b="1" dirty="0">
                <a:solidFill>
                  <a:prstClr val="black"/>
                </a:solidFill>
                <a:latin typeface="Cambria" panose="02040503050406030204" pitchFamily="18" charset="0"/>
                <a:ea typeface="Cambria" panose="02040503050406030204" pitchFamily="18" charset="0"/>
              </a:rPr>
              <a:t>Nong kén vàng hươm</a:t>
            </a:r>
            <a:r>
              <a:rPr lang="vi-VN" sz="4400" dirty="0">
                <a:solidFill>
                  <a:prstClr val="black"/>
                </a:solidFill>
                <a:latin typeface="Cambria" panose="02040503050406030204" pitchFamily="18" charset="0"/>
                <a:ea typeface="Cambria" panose="02040503050406030204" pitchFamily="18" charset="0"/>
              </a:rPr>
              <a:t>.</a:t>
            </a:r>
          </a:p>
        </p:txBody>
      </p:sp>
      <p:sp>
        <p:nvSpPr>
          <p:cNvPr id="4" name="Rectangle 3"/>
          <p:cNvSpPr/>
          <p:nvPr/>
        </p:nvSpPr>
        <p:spPr>
          <a:xfrm>
            <a:off x="4960621" y="5449550"/>
            <a:ext cx="11727177" cy="1446550"/>
          </a:xfrm>
          <a:prstGeom prst="rect">
            <a:avLst/>
          </a:prstGeom>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 Vàng óng (có màu vàng bóng mượt, trông thích mắt): </a:t>
            </a:r>
            <a:r>
              <a:rPr lang="vi-VN" sz="4400" b="1" dirty="0">
                <a:solidFill>
                  <a:prstClr val="black"/>
                </a:solidFill>
                <a:latin typeface="Cambria" panose="02040503050406030204" pitchFamily="18" charset="0"/>
                <a:ea typeface="Cambria" panose="02040503050406030204" pitchFamily="18" charset="0"/>
              </a:rPr>
              <a:t>Sợi tơ vàng óng.</a:t>
            </a:r>
          </a:p>
        </p:txBody>
      </p:sp>
      <p:pic>
        <p:nvPicPr>
          <p:cNvPr id="5" name="Picture 4"/>
          <p:cNvPicPr>
            <a:picLocks noChangeAspect="1"/>
          </p:cNvPicPr>
          <p:nvPr/>
        </p:nvPicPr>
        <p:blipFill>
          <a:blip r:embed="rId4"/>
          <a:stretch>
            <a:fillRect/>
          </a:stretch>
        </p:blipFill>
        <p:spPr>
          <a:xfrm>
            <a:off x="990600" y="-2043670"/>
            <a:ext cx="3810330" cy="5749026"/>
          </a:xfrm>
          <a:prstGeom prst="rect">
            <a:avLst/>
          </a:prstGeom>
        </p:spPr>
      </p:pic>
    </p:spTree>
    <p:extLst>
      <p:ext uri="{BB962C8B-B14F-4D97-AF65-F5344CB8AC3E}">
        <p14:creationId xmlns:p14="http://schemas.microsoft.com/office/powerpoint/2010/main" val="16068855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6" name="Freeform 6"/>
          <p:cNvSpPr/>
          <p:nvPr/>
        </p:nvSpPr>
        <p:spPr>
          <a:xfrm rot="-913013">
            <a:off x="13761052" y="5442790"/>
            <a:ext cx="3744268" cy="3712739"/>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445768" y="146707"/>
            <a:ext cx="3897632" cy="3777593"/>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 name="Freeform 5"/>
          <p:cNvSpPr/>
          <p:nvPr/>
        </p:nvSpPr>
        <p:spPr>
          <a:xfrm flipH="1">
            <a:off x="154636" y="4838699"/>
            <a:ext cx="3987173" cy="5151965"/>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1" name="Group 10"/>
          <p:cNvGrpSpPr/>
          <p:nvPr/>
        </p:nvGrpSpPr>
        <p:grpSpPr>
          <a:xfrm>
            <a:off x="1586153" y="724403"/>
            <a:ext cx="15662908" cy="7012726"/>
            <a:chOff x="1574742" y="1166340"/>
            <a:chExt cx="14036942" cy="6445162"/>
          </a:xfrm>
        </p:grpSpPr>
        <p:sp>
          <p:nvSpPr>
            <p:cNvPr id="4" name="Freeform 4"/>
            <p:cNvSpPr/>
            <p:nvPr/>
          </p:nvSpPr>
          <p:spPr>
            <a:xfrm rot="21348580">
              <a:off x="1574742" y="1166340"/>
              <a:ext cx="14036942" cy="6445162"/>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15"/>
              <a:stretch>
                <a:fillRect/>
              </a:stretch>
            </a:blipFill>
          </p:spPr>
          <p:txBody>
            <a:bodyPr/>
            <a:lstStyle/>
            <a:p>
              <a:endParaRPr lang="en-US"/>
            </a:p>
          </p:txBody>
        </p:sp>
        <p:sp>
          <p:nvSpPr>
            <p:cNvPr id="17" name="Rectangle 16"/>
            <p:cNvSpPr/>
            <p:nvPr/>
          </p:nvSpPr>
          <p:spPr>
            <a:xfrm>
              <a:off x="3842332" y="3319027"/>
              <a:ext cx="9591678" cy="2630664"/>
            </a:xfrm>
            <a:prstGeom prst="rect">
              <a:avLst/>
            </a:prstGeom>
          </p:spPr>
          <p:txBody>
            <a:bodyPr wrap="square">
              <a:spAutoFit/>
            </a:bodyPr>
            <a:lstStyle/>
            <a:p>
              <a:pPr algn="ctr"/>
              <a:r>
                <a:rPr lang="en-GB" sz="6000" b="1" dirty="0">
                  <a:solidFill>
                    <a:srgbClr val="114EA3"/>
                  </a:solidFill>
                  <a:latin typeface="Cambria" panose="02040503050406030204" pitchFamily="18" charset="0"/>
                  <a:ea typeface="Cambria" panose="02040503050406030204" pitchFamily="18" charset="0"/>
                </a:rPr>
                <a:t>5. </a:t>
              </a:r>
              <a:r>
                <a:rPr lang="en-GB" sz="6000" b="1" dirty="0" err="1">
                  <a:solidFill>
                    <a:srgbClr val="114EA3"/>
                  </a:solidFill>
                  <a:latin typeface="Cambria" panose="02040503050406030204" pitchFamily="18" charset="0"/>
                  <a:ea typeface="Cambria" panose="02040503050406030204" pitchFamily="18" charset="0"/>
                </a:rPr>
                <a:t>Viết</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đoạn</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văn</a:t>
              </a:r>
              <a:r>
                <a:rPr lang="en-GB" sz="6000" b="1" dirty="0">
                  <a:solidFill>
                    <a:srgbClr val="114EA3"/>
                  </a:solidFill>
                  <a:latin typeface="Cambria" panose="02040503050406030204" pitchFamily="18" charset="0"/>
                  <a:ea typeface="Cambria" panose="02040503050406030204" pitchFamily="18" charset="0"/>
                </a:rPr>
                <a:t> (3 – 5 </a:t>
              </a:r>
              <a:r>
                <a:rPr lang="en-GB" sz="6000" b="1" dirty="0" err="1">
                  <a:solidFill>
                    <a:srgbClr val="114EA3"/>
                  </a:solidFill>
                  <a:latin typeface="Cambria" panose="02040503050406030204" pitchFamily="18" charset="0"/>
                  <a:ea typeface="Cambria" panose="02040503050406030204" pitchFamily="18" charset="0"/>
                </a:rPr>
                <a:t>câu</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tả</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cảnh</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thiên</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nhiên</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trong</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đó</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có</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ít</a:t>
              </a:r>
              <a:r>
                <a:rPr lang="en-GB" sz="6000" b="1" dirty="0">
                  <a:solidFill>
                    <a:srgbClr val="114EA3"/>
                  </a:solidFill>
                  <a:latin typeface="Cambria" panose="02040503050406030204" pitchFamily="18" charset="0"/>
                  <a:ea typeface="Cambria" panose="02040503050406030204" pitchFamily="18" charset="0"/>
                </a:rPr>
                <a:t> nhất 2 </a:t>
              </a:r>
              <a:r>
                <a:rPr lang="en-GB" sz="6000" b="1" dirty="0" err="1">
                  <a:solidFill>
                    <a:srgbClr val="114EA3"/>
                  </a:solidFill>
                  <a:latin typeface="Cambria" panose="02040503050406030204" pitchFamily="18" charset="0"/>
                  <a:ea typeface="Cambria" panose="02040503050406030204" pitchFamily="18" charset="0"/>
                </a:rPr>
                <a:t>từ</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ngữ</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chỉ</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màu</a:t>
              </a:r>
              <a:r>
                <a:rPr lang="en-GB" sz="6000" b="1" dirty="0">
                  <a:solidFill>
                    <a:srgbClr val="114EA3"/>
                  </a:solidFill>
                  <a:latin typeface="Cambria" panose="02040503050406030204" pitchFamily="18" charset="0"/>
                  <a:ea typeface="Cambria" panose="02040503050406030204" pitchFamily="18" charset="0"/>
                </a:rPr>
                <a:t> </a:t>
              </a:r>
              <a:r>
                <a:rPr lang="en-GB" sz="6000" b="1" dirty="0" err="1">
                  <a:solidFill>
                    <a:srgbClr val="114EA3"/>
                  </a:solidFill>
                  <a:latin typeface="Cambria" panose="02040503050406030204" pitchFamily="18" charset="0"/>
                  <a:ea typeface="Cambria" panose="02040503050406030204" pitchFamily="18" charset="0"/>
                </a:rPr>
                <a:t>xanh</a:t>
              </a:r>
              <a:r>
                <a:rPr lang="en-GB" sz="6000" b="1" dirty="0">
                  <a:solidFill>
                    <a:srgbClr val="114EA3"/>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728260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5300" y="3169956"/>
            <a:ext cx="11734800" cy="5262979"/>
          </a:xfrm>
          <a:prstGeom prst="rect">
            <a:avLst/>
          </a:prstGeom>
        </p:spPr>
        <p:txBody>
          <a:bodyPr wrap="square">
            <a:spAutoFit/>
          </a:bodyPr>
          <a:lstStyle/>
          <a:p>
            <a:pPr algn="ctr"/>
            <a:r>
              <a:rPr lang="vi-VN" sz="4800" dirty="0">
                <a:latin typeface="Cambria" panose="02040503050406030204" pitchFamily="18" charset="0"/>
                <a:ea typeface="Cambria" panose="02040503050406030204" pitchFamily="18" charset="0"/>
              </a:rPr>
              <a:t> HS làm việc cá nhân: </a:t>
            </a:r>
          </a:p>
          <a:p>
            <a:pPr algn="just"/>
            <a:r>
              <a:rPr lang="vi-VN" sz="4800" dirty="0">
                <a:latin typeface="Cambria" panose="02040503050406030204" pitchFamily="18" charset="0"/>
                <a:ea typeface="Cambria" panose="02040503050406030204" pitchFamily="18" charset="0"/>
              </a:rPr>
              <a:t>+ Lựa chọn cảnh thiên nhiên có nhiều màu xanh để miêu tả (Ví dụ: công viên, vườn cây, bầu trời, mặt biển, dòng sông,...). </a:t>
            </a:r>
          </a:p>
          <a:p>
            <a:pPr algn="just"/>
            <a:r>
              <a:rPr lang="vi-VN" sz="4800" dirty="0">
                <a:latin typeface="Cambria" panose="02040503050406030204" pitchFamily="18" charset="0"/>
                <a:ea typeface="Cambria" panose="02040503050406030204" pitchFamily="18" charset="0"/>
              </a:rPr>
              <a:t>+ Tìm từ ngữ chỉ màu xanh phù hợp với cảnh vật rồi viết thành đoạn văn 3 – 5 câu hoặc hơn, (có thể viết vào vở).</a:t>
            </a:r>
            <a:endParaRPr lang="en-GB"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771900" y="1553643"/>
            <a:ext cx="12268200" cy="1598533"/>
          </a:xfrm>
          <a:prstGeom prst="rect">
            <a:avLst/>
          </a:prstGeom>
        </p:spPr>
      </p:pic>
      <p:sp>
        <p:nvSpPr>
          <p:cNvPr id="4" name="Freeform 5"/>
          <p:cNvSpPr/>
          <p:nvPr/>
        </p:nvSpPr>
        <p:spPr>
          <a:xfrm flipH="1">
            <a:off x="451252" y="3924300"/>
            <a:ext cx="3747305" cy="48006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10"/>
          <p:cNvSpPr/>
          <p:nvPr/>
        </p:nvSpPr>
        <p:spPr>
          <a:xfrm>
            <a:off x="585809" y="342900"/>
            <a:ext cx="3612748" cy="3161468"/>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2090609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4" name="Freeform 4"/>
          <p:cNvSpPr/>
          <p:nvPr/>
        </p:nvSpPr>
        <p:spPr>
          <a:xfrm rot="21348580">
            <a:off x="431356" y="668944"/>
            <a:ext cx="17049997" cy="8426337"/>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45768" y="6693681"/>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13013">
            <a:off x="14721238" y="6985200"/>
            <a:ext cx="2545946" cy="2430221"/>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45768" y="146707"/>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1" name="Picture 10"/>
          <p:cNvPicPr>
            <a:picLocks noChangeAspect="1"/>
          </p:cNvPicPr>
          <p:nvPr/>
        </p:nvPicPr>
        <p:blipFill>
          <a:blip r:embed="rId16"/>
          <a:stretch>
            <a:fillRect/>
          </a:stretch>
        </p:blipFill>
        <p:spPr>
          <a:xfrm>
            <a:off x="2230130" y="2144489"/>
            <a:ext cx="11991871" cy="5700254"/>
          </a:xfrm>
          <a:prstGeom prst="rect">
            <a:avLst/>
          </a:prstGeom>
        </p:spPr>
      </p:pic>
    </p:spTree>
    <p:extLst>
      <p:ext uri="{BB962C8B-B14F-4D97-AF65-F5344CB8AC3E}">
        <p14:creationId xmlns:p14="http://schemas.microsoft.com/office/powerpoint/2010/main" val="1874837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4718" y="3162300"/>
            <a:ext cx="14183359" cy="4893647"/>
          </a:xfrm>
          <a:prstGeom prst="rect">
            <a:avLst/>
          </a:prstGeom>
        </p:spPr>
        <p:txBody>
          <a:bodyPr wrap="square">
            <a:spAutoFit/>
          </a:bodyPr>
          <a:lstStyle/>
          <a:p>
            <a:pPr lvl="0" algn="just"/>
            <a:r>
              <a:rPr lang="en-GB" sz="5200" dirty="0">
                <a:solidFill>
                  <a:prstClr val="black"/>
                </a:solidFill>
                <a:latin typeface="Cambria" panose="02040503050406030204" pitchFamily="18" charset="0"/>
                <a:ea typeface="Cambria" panose="02040503050406030204" pitchFamily="18" charset="0"/>
              </a:rPr>
              <a:t>      </a:t>
            </a:r>
            <a:r>
              <a:rPr lang="vi-VN" sz="5200" dirty="0">
                <a:solidFill>
                  <a:prstClr val="black"/>
                </a:solidFill>
                <a:latin typeface="Cambria" panose="02040503050406030204" pitchFamily="18" charset="0"/>
                <a:ea typeface="Cambria" panose="02040503050406030204" pitchFamily="18" charset="0"/>
              </a:rPr>
              <a:t>Buổi sáng sớm, bầu trời </a:t>
            </a:r>
            <a:r>
              <a:rPr lang="vi-VN" sz="5200" dirty="0">
                <a:solidFill>
                  <a:srgbClr val="E96C07"/>
                </a:solidFill>
                <a:latin typeface="Cambria" panose="02040503050406030204" pitchFamily="18" charset="0"/>
                <a:ea typeface="Cambria" panose="02040503050406030204" pitchFamily="18" charset="0"/>
              </a:rPr>
              <a:t>xanh trong </a:t>
            </a:r>
            <a:r>
              <a:rPr lang="vi-VN" sz="5200" dirty="0">
                <a:solidFill>
                  <a:prstClr val="black"/>
                </a:solidFill>
                <a:latin typeface="Cambria" panose="02040503050406030204" pitchFamily="18" charset="0"/>
                <a:ea typeface="Cambria" panose="02040503050406030204" pitchFamily="18" charset="0"/>
              </a:rPr>
              <a:t>vắt, không một gợn mây. Dưới ánh nắng nhẹ, cánh đồng lúa trải dài một màu </a:t>
            </a:r>
            <a:r>
              <a:rPr lang="vi-VN" sz="5200" dirty="0">
                <a:solidFill>
                  <a:srgbClr val="E96C07"/>
                </a:solidFill>
                <a:latin typeface="Cambria" panose="02040503050406030204" pitchFamily="18" charset="0"/>
                <a:ea typeface="Cambria" panose="02040503050406030204" pitchFamily="18" charset="0"/>
              </a:rPr>
              <a:t>xanh mướt</a:t>
            </a:r>
            <a:r>
              <a:rPr lang="vi-VN" sz="5200" dirty="0">
                <a:solidFill>
                  <a:prstClr val="black"/>
                </a:solidFill>
                <a:latin typeface="Cambria" panose="02040503050406030204" pitchFamily="18" charset="0"/>
                <a:ea typeface="Cambria" panose="02040503050406030204" pitchFamily="18" charset="0"/>
              </a:rPr>
              <a:t>, gợi cảm giác yên bình. Xa xa, hàng cây rì rào trong gió, tán lá </a:t>
            </a:r>
            <a:r>
              <a:rPr lang="vi-VN" sz="5200" dirty="0">
                <a:solidFill>
                  <a:srgbClr val="E96C07"/>
                </a:solidFill>
                <a:latin typeface="Cambria" panose="02040503050406030204" pitchFamily="18" charset="0"/>
                <a:ea typeface="Cambria" panose="02040503050406030204" pitchFamily="18" charset="0"/>
              </a:rPr>
              <a:t>xanh biếc </a:t>
            </a:r>
            <a:r>
              <a:rPr lang="vi-VN" sz="5200" dirty="0">
                <a:solidFill>
                  <a:prstClr val="black"/>
                </a:solidFill>
                <a:latin typeface="Cambria" panose="02040503050406030204" pitchFamily="18" charset="0"/>
                <a:ea typeface="Cambria" panose="02040503050406030204" pitchFamily="18" charset="0"/>
              </a:rPr>
              <a:t>như hòa vào nền trời. Tất cả tạo nên một bức tranh thiên nhiên tươi đẹp và tràn đầy sức sống.</a:t>
            </a:r>
          </a:p>
        </p:txBody>
      </p:sp>
      <p:sp>
        <p:nvSpPr>
          <p:cNvPr id="9" name="Freeform 10"/>
          <p:cNvSpPr/>
          <p:nvPr/>
        </p:nvSpPr>
        <p:spPr>
          <a:xfrm>
            <a:off x="0" y="22860"/>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p:cNvPicPr>
            <a:picLocks noChangeAspect="1"/>
          </p:cNvPicPr>
          <p:nvPr/>
        </p:nvPicPr>
        <p:blipFill>
          <a:blip r:embed="rId4"/>
          <a:stretch>
            <a:fillRect/>
          </a:stretch>
        </p:blipFill>
        <p:spPr>
          <a:xfrm>
            <a:off x="7315200" y="1485900"/>
            <a:ext cx="3414056" cy="1438781"/>
          </a:xfrm>
          <a:prstGeom prst="rect">
            <a:avLst/>
          </a:prstGeom>
        </p:spPr>
      </p:pic>
    </p:spTree>
    <p:extLst>
      <p:ext uri="{BB962C8B-B14F-4D97-AF65-F5344CB8AC3E}">
        <p14:creationId xmlns:p14="http://schemas.microsoft.com/office/powerpoint/2010/main" val="40901197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4" name="Freeform 4"/>
          <p:cNvSpPr/>
          <p:nvPr/>
        </p:nvSpPr>
        <p:spPr>
          <a:xfrm rot="21348580">
            <a:off x="431356" y="668944"/>
            <a:ext cx="17049997" cy="8426337"/>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45768" y="6693681"/>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13013">
            <a:off x="14721238" y="6985200"/>
            <a:ext cx="2545946" cy="2430221"/>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45768" y="146707"/>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1" name="Picture 10"/>
          <p:cNvPicPr>
            <a:picLocks noChangeAspect="1"/>
          </p:cNvPicPr>
          <p:nvPr/>
        </p:nvPicPr>
        <p:blipFill>
          <a:blip r:embed="rId16"/>
          <a:stretch>
            <a:fillRect/>
          </a:stretch>
        </p:blipFill>
        <p:spPr>
          <a:xfrm>
            <a:off x="1445431" y="3658044"/>
            <a:ext cx="15021846" cy="2975106"/>
          </a:xfrm>
          <a:prstGeom prst="rect">
            <a:avLst/>
          </a:prstGeom>
        </p:spPr>
      </p:pic>
    </p:spTree>
    <p:extLst>
      <p:ext uri="{BB962C8B-B14F-4D97-AF65-F5344CB8AC3E}">
        <p14:creationId xmlns:p14="http://schemas.microsoft.com/office/powerpoint/2010/main" val="28371566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5" name="Freeform 5"/>
          <p:cNvSpPr/>
          <p:nvPr/>
        </p:nvSpPr>
        <p:spPr>
          <a:xfrm flipH="1">
            <a:off x="154637" y="4607653"/>
            <a:ext cx="3987173" cy="5383012"/>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913013">
            <a:off x="13761052" y="5442790"/>
            <a:ext cx="3744268" cy="3712739"/>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445768" y="146707"/>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1" name="Group 10"/>
          <p:cNvGrpSpPr/>
          <p:nvPr/>
        </p:nvGrpSpPr>
        <p:grpSpPr>
          <a:xfrm>
            <a:off x="2809832" y="1452456"/>
            <a:ext cx="12237819" cy="5285813"/>
            <a:chOff x="2809832" y="1452456"/>
            <a:chExt cx="12237819" cy="5285813"/>
          </a:xfrm>
        </p:grpSpPr>
        <p:sp>
          <p:nvSpPr>
            <p:cNvPr id="4" name="Freeform 4"/>
            <p:cNvSpPr/>
            <p:nvPr/>
          </p:nvSpPr>
          <p:spPr>
            <a:xfrm rot="21348580">
              <a:off x="2809832" y="1452456"/>
              <a:ext cx="12237819" cy="5285813"/>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15"/>
              <a:stretch>
                <a:fillRect/>
              </a:stretch>
            </a:blipFill>
          </p:spPr>
          <p:txBody>
            <a:bodyPr/>
            <a:lstStyle/>
            <a:p>
              <a:endParaRPr lang="en-US"/>
            </a:p>
          </p:txBody>
        </p:sp>
        <p:sp>
          <p:nvSpPr>
            <p:cNvPr id="17" name="Rectangle 16"/>
            <p:cNvSpPr/>
            <p:nvPr/>
          </p:nvSpPr>
          <p:spPr>
            <a:xfrm>
              <a:off x="4432941" y="3259931"/>
              <a:ext cx="8991600" cy="2123658"/>
            </a:xfrm>
            <a:prstGeom prst="rect">
              <a:avLst/>
            </a:prstGeom>
          </p:spPr>
          <p:txBody>
            <a:bodyPr wrap="square">
              <a:spAutoFit/>
            </a:bodyPr>
            <a:lstStyle/>
            <a:p>
              <a:pPr algn="ctr"/>
              <a:r>
                <a:rPr lang="en-GB" sz="6600" dirty="0">
                  <a:solidFill>
                    <a:srgbClr val="114EA3"/>
                  </a:solidFill>
                  <a:latin typeface="Cambria" panose="02040503050406030204" pitchFamily="18" charset="0"/>
                  <a:ea typeface="Cambria" panose="02040503050406030204" pitchFamily="18" charset="0"/>
                </a:rPr>
                <a:t>Chia </a:t>
              </a:r>
              <a:r>
                <a:rPr lang="en-GB" sz="6600" dirty="0" err="1">
                  <a:solidFill>
                    <a:srgbClr val="114EA3"/>
                  </a:solidFill>
                  <a:latin typeface="Cambria" panose="02040503050406030204" pitchFamily="18" charset="0"/>
                  <a:ea typeface="Cambria" panose="02040503050406030204" pitchFamily="18" charset="0"/>
                </a:rPr>
                <a:t>sẻ</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kiến</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thức</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em</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đã</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học</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được</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sau</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tiết</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học</a:t>
              </a:r>
              <a:r>
                <a:rPr lang="en-GB" sz="6600" dirty="0">
                  <a:solidFill>
                    <a:srgbClr val="114EA3"/>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8230372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2985601387"/>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4" name="Freeform 4"/>
          <p:cNvSpPr/>
          <p:nvPr/>
        </p:nvSpPr>
        <p:spPr>
          <a:xfrm rot="21348580">
            <a:off x="431356" y="668944"/>
            <a:ext cx="17049997" cy="8426337"/>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45768" y="6693681"/>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13013">
            <a:off x="14721238" y="6985200"/>
            <a:ext cx="2545946" cy="2430221"/>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45768" y="146707"/>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4" name="Picture 13"/>
          <p:cNvPicPr>
            <a:picLocks noChangeAspect="1"/>
          </p:cNvPicPr>
          <p:nvPr/>
        </p:nvPicPr>
        <p:blipFill>
          <a:blip r:embed="rId16"/>
          <a:stretch>
            <a:fillRect/>
          </a:stretch>
        </p:blipFill>
        <p:spPr>
          <a:xfrm>
            <a:off x="1639173" y="3456424"/>
            <a:ext cx="15009653" cy="3237257"/>
          </a:xfrm>
          <a:prstGeom prst="rect">
            <a:avLst/>
          </a:prstGeom>
        </p:spPr>
      </p:pic>
    </p:spTree>
    <p:extLst>
      <p:ext uri="{BB962C8B-B14F-4D97-AF65-F5344CB8AC3E}">
        <p14:creationId xmlns:p14="http://schemas.microsoft.com/office/powerpoint/2010/main" val="29761448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Mac Đinh Chi từ nghèo khổ trở thành trạng nguyên hai nước _ phim hoạt hình danh nhân thế giớ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723900"/>
            <a:ext cx="16611600" cy="8786813"/>
          </a:xfrm>
          <a:prstGeom prst="rect">
            <a:avLst/>
          </a:prstGeom>
        </p:spPr>
      </p:pic>
    </p:spTree>
    <p:extLst>
      <p:ext uri="{BB962C8B-B14F-4D97-AF65-F5344CB8AC3E}">
        <p14:creationId xmlns:p14="http://schemas.microsoft.com/office/powerpoint/2010/main" val="15956159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pic>
        <p:nvPicPr>
          <p:cNvPr id="24" name="Picture 23"/>
          <p:cNvPicPr>
            <a:picLocks noChangeAspect="1"/>
          </p:cNvPicPr>
          <p:nvPr/>
        </p:nvPicPr>
        <p:blipFill>
          <a:blip r:embed="rId3"/>
          <a:stretch>
            <a:fillRect/>
          </a:stretch>
        </p:blipFill>
        <p:spPr>
          <a:xfrm>
            <a:off x="64225" y="-347285"/>
            <a:ext cx="17631160" cy="9656901"/>
          </a:xfrm>
          <a:prstGeom prst="rect">
            <a:avLst/>
          </a:prstGeom>
        </p:spPr>
      </p:pic>
      <p:sp>
        <p:nvSpPr>
          <p:cNvPr id="5" name="Freeform 5"/>
          <p:cNvSpPr/>
          <p:nvPr/>
        </p:nvSpPr>
        <p:spPr>
          <a:xfrm flipH="1">
            <a:off x="445768" y="6693681"/>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13013">
            <a:off x="14721238" y="6985200"/>
            <a:ext cx="2545946" cy="2430221"/>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32401" y="345082"/>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45" y="0"/>
            <a:ext cx="1628325" cy="1628325"/>
          </a:xfrm>
          <a:prstGeom prst="rect">
            <a:avLst/>
          </a:prstGeom>
        </p:spPr>
      </p:pic>
    </p:spTree>
    <p:extLst>
      <p:ext uri="{BB962C8B-B14F-4D97-AF65-F5344CB8AC3E}">
        <p14:creationId xmlns:p14="http://schemas.microsoft.com/office/powerpoint/2010/main" val="1337257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1104900"/>
            <a:ext cx="15773400" cy="1200329"/>
          </a:xfrm>
          <a:prstGeom prst="rect">
            <a:avLst/>
          </a:prstGeom>
          <a:noFill/>
        </p:spPr>
        <p:txBody>
          <a:bodyPr wrap="square" rtlCol="0">
            <a:spAutoFit/>
          </a:bodyPr>
          <a:lstStyle/>
          <a:p>
            <a:pPr algn="just"/>
            <a:r>
              <a:rPr lang="en-GB" sz="3600" b="1" dirty="0">
                <a:solidFill>
                  <a:srgbClr val="114EA3"/>
                </a:solidFill>
                <a:latin typeface="Cambria" panose="02040503050406030204" pitchFamily="18" charset="0"/>
                <a:ea typeface="Cambria" panose="02040503050406030204" pitchFamily="18" charset="0"/>
              </a:rPr>
              <a:t>4. </a:t>
            </a:r>
            <a:r>
              <a:rPr lang="en-GB" sz="3600" b="1" dirty="0" err="1">
                <a:solidFill>
                  <a:srgbClr val="114EA3"/>
                </a:solidFill>
                <a:latin typeface="Cambria" panose="02040503050406030204" pitchFamily="18" charset="0"/>
                <a:ea typeface="Cambria" panose="02040503050406030204" pitchFamily="18" charset="0"/>
              </a:rPr>
              <a:t>Tìm</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từ</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ngữ</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chỉ</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màu</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sắc</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trong</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đoạn</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văn</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dưới</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đây</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Nêu</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nhận</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xét</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về</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cách</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sử</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dụng</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từ</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ngữ</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chỉ</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màu</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sắc</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của</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nhà</a:t>
            </a:r>
            <a:r>
              <a:rPr lang="en-GB" sz="3600" b="1" dirty="0">
                <a:solidFill>
                  <a:srgbClr val="114EA3"/>
                </a:solidFill>
                <a:latin typeface="Cambria" panose="02040503050406030204" pitchFamily="18" charset="0"/>
                <a:ea typeface="Cambria" panose="02040503050406030204" pitchFamily="18" charset="0"/>
              </a:rPr>
              <a:t> </a:t>
            </a:r>
            <a:r>
              <a:rPr lang="en-GB" sz="3600" b="1" dirty="0" err="1">
                <a:solidFill>
                  <a:srgbClr val="114EA3"/>
                </a:solidFill>
                <a:latin typeface="Cambria" panose="02040503050406030204" pitchFamily="18" charset="0"/>
                <a:ea typeface="Cambria" panose="02040503050406030204" pitchFamily="18" charset="0"/>
              </a:rPr>
              <a:t>văn</a:t>
            </a:r>
            <a:r>
              <a:rPr lang="en-GB" sz="3600" b="1" dirty="0">
                <a:solidFill>
                  <a:srgbClr val="114EA3"/>
                </a:solidFill>
                <a:latin typeface="Cambria" panose="02040503050406030204" pitchFamily="18" charset="0"/>
                <a:ea typeface="Cambria" panose="02040503050406030204" pitchFamily="18" charset="0"/>
              </a:rPr>
              <a:t>.</a:t>
            </a:r>
          </a:p>
        </p:txBody>
      </p:sp>
      <p:sp>
        <p:nvSpPr>
          <p:cNvPr id="4" name="TextBox 3"/>
          <p:cNvSpPr txBox="1"/>
          <p:nvPr/>
        </p:nvSpPr>
        <p:spPr>
          <a:xfrm>
            <a:off x="1259840" y="2305229"/>
            <a:ext cx="15773400" cy="6740307"/>
          </a:xfrm>
          <a:prstGeom prst="rect">
            <a:avLst/>
          </a:prstGeom>
          <a:noFill/>
        </p:spPr>
        <p:txBody>
          <a:bodyPr wrap="square" rtlCol="0">
            <a:spAutoFit/>
          </a:bodyPr>
          <a:lstStyle/>
          <a:p>
            <a:pPr algn="just">
              <a:tabLst>
                <a:tab pos="447675" algn="l"/>
              </a:tabLst>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Mùa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đông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giữa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ngày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mùa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quê</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toàn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 </a:t>
            </a:r>
            <a:r>
              <a:rPr lang="en-GB" sz="3600" dirty="0" err="1">
                <a:latin typeface="Cambria" panose="02040503050406030204" pitchFamily="18" charset="0"/>
                <a:ea typeface="Cambria" panose="02040503050406030204" pitchFamily="18" charset="0"/>
              </a:rPr>
              <a:t>những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rất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khác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nhau</a:t>
            </a:r>
            <a:r>
              <a:rPr lang="en-GB" sz="3600" dirty="0">
                <a:latin typeface="Cambria" panose="02040503050406030204" pitchFamily="18" charset="0"/>
                <a:ea typeface="Cambria" panose="02040503050406030204" pitchFamily="18" charset="0"/>
              </a:rPr>
              <a:t>.</a:t>
            </a:r>
          </a:p>
          <a:p>
            <a:pPr algn="just">
              <a:tabLst>
                <a:tab pos="447675" algn="l"/>
              </a:tabLst>
            </a:pPr>
            <a:r>
              <a:rPr lang="en-GB" sz="3600" dirty="0">
                <a:latin typeface="Cambria" panose="02040503050406030204" pitchFamily="18" charset="0"/>
                <a:ea typeface="Cambria" panose="02040503050406030204" pitchFamily="18" charset="0"/>
              </a:rPr>
              <a:t>	[…] </a:t>
            </a:r>
            <a:r>
              <a:rPr lang="en-GB" sz="3600" dirty="0" err="1">
                <a:latin typeface="Cambria" panose="02040503050406030204" pitchFamily="18" charset="0"/>
                <a:ea typeface="Cambria" panose="02040503050406030204" pitchFamily="18" charset="0"/>
              </a:rPr>
              <a:t>Màu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lúa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chín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dưới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đồng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xuộm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lại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ngả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hoe. </a:t>
            </a:r>
            <a:r>
              <a:rPr lang="en-GB" sz="3600" dirty="0" err="1">
                <a:latin typeface="Cambria" panose="02040503050406030204" pitchFamily="18" charset="0"/>
                <a:ea typeface="Cambria" panose="02040503050406030204" pitchFamily="18" charset="0"/>
              </a:rPr>
              <a:t>Trong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vườn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lắc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lư</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những</a:t>
            </a:r>
            <a:r>
              <a:rPr lang="en-GB" sz="3600" dirty="0">
                <a:latin typeface="Cambria" panose="02040503050406030204" pitchFamily="18" charset="0"/>
                <a:ea typeface="Cambria" panose="02040503050406030204" pitchFamily="18" charset="0"/>
              </a:rPr>
              <a:t> chum </a:t>
            </a:r>
            <a:r>
              <a:rPr lang="en-GB" sz="3600" dirty="0" err="1">
                <a:latin typeface="Cambria" panose="02040503050406030204" pitchFamily="18" charset="0"/>
                <a:ea typeface="Cambria" panose="02040503050406030204" pitchFamily="18" charset="0"/>
              </a:rPr>
              <a:t>quả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xoan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lịm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không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trông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thấy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cuống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như</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chuỗi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trang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bồ</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treo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lở</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lửng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Từng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chiếc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mít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ối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đủ</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đủ</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chiếc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sắn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héo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lại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mở</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năm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cánh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tươi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Buồng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chuối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đốm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quả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chín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chuối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ối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xõa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xuống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như</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đuôi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áo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áo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vườn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chuối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đương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có</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gió</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lẫn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với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như</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áo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đuôi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áo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vẫy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vẫy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Bụi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mía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xọng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đốt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ngầu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phấn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trắng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Dưới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sân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rơm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thóc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giòn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Quanh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đó</a:t>
            </a:r>
            <a:r>
              <a:rPr lang="en-GB" sz="3600" dirty="0">
                <a:latin typeface="Cambria" panose="02040503050406030204" pitchFamily="18" charset="0"/>
                <a:ea typeface="Cambria" panose="02040503050406030204" pitchFamily="18" charset="0"/>
              </a:rPr>
              <a:t>, con </a:t>
            </a:r>
            <a:r>
              <a:rPr lang="en-GB" sz="3600" dirty="0" err="1">
                <a:latin typeface="Cambria" panose="02040503050406030204" pitchFamily="18" charset="0"/>
                <a:ea typeface="Cambria" panose="02040503050406030204" pitchFamily="18" charset="0"/>
              </a:rPr>
              <a:t>gà</a:t>
            </a:r>
            <a:r>
              <a:rPr lang="en-GB" sz="3600" dirty="0">
                <a:latin typeface="Cambria" panose="02040503050406030204" pitchFamily="18" charset="0"/>
                <a:ea typeface="Cambria" panose="02040503050406030204" pitchFamily="18" charset="0"/>
              </a:rPr>
              <a:t>, con </a:t>
            </a:r>
            <a:r>
              <a:rPr lang="en-GB" sz="3600" dirty="0" err="1">
                <a:latin typeface="Cambria" panose="02040503050406030204" pitchFamily="18" charset="0"/>
                <a:ea typeface="Cambria" panose="02040503050406030204" pitchFamily="18" charset="0"/>
              </a:rPr>
              <a:t>chó</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cũng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mượt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Mái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nhà</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phủ</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màu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rơm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mới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Lác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đác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cây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lụi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có</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mấy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chiếc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lá</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đỏ</a:t>
            </a:r>
            <a:r>
              <a:rPr lang="en-GB" sz="3600" dirty="0">
                <a:latin typeface="Cambria" panose="02040503050406030204" pitchFamily="18" charset="0"/>
                <a:ea typeface="Cambria" panose="02040503050406030204" pitchFamily="18" charset="0"/>
              </a:rPr>
              <a:t>. Qua </a:t>
            </a:r>
            <a:r>
              <a:rPr lang="en-GB" sz="3600" dirty="0" err="1">
                <a:latin typeface="Cambria" panose="02040503050406030204" pitchFamily="18" charset="0"/>
                <a:ea typeface="Cambria" panose="02040503050406030204" pitchFamily="18" charset="0"/>
              </a:rPr>
              <a:t>khe</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giậu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ló</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ra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mấy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quả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ớt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đỏ</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chói</a:t>
            </a:r>
            <a:r>
              <a:rPr lang="en-GB" sz="3600" dirty="0">
                <a:latin typeface="Cambria" panose="02040503050406030204" pitchFamily="18" charset="0"/>
                <a:ea typeface="Cambria" panose="02040503050406030204" pitchFamily="18" charset="0"/>
              </a:rPr>
              <a:t>.</a:t>
            </a:r>
          </a:p>
          <a:p>
            <a:pPr algn="r">
              <a:tabLst>
                <a:tab pos="447675" algn="l"/>
              </a:tabLst>
            </a:pPr>
            <a:r>
              <a:rPr lang="en-GB" sz="3600" dirty="0">
                <a:latin typeface="Cambria" panose="02040503050406030204" pitchFamily="18" charset="0"/>
                <a:ea typeface="Cambria" panose="02040503050406030204" pitchFamily="18" charset="0"/>
              </a:rPr>
              <a:t>(Theo </a:t>
            </a:r>
            <a:r>
              <a:rPr lang="en-GB" sz="3600" dirty="0" err="1">
                <a:latin typeface="Cambria" panose="02040503050406030204" pitchFamily="18" charset="0"/>
                <a:ea typeface="Cambria" panose="02040503050406030204" pitchFamily="18" charset="0"/>
              </a:rPr>
              <a:t>Tô</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Hoài</a:t>
            </a:r>
            <a:r>
              <a:rPr lang="en-GB"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544717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3225800"/>
            <a:ext cx="11734800" cy="5078313"/>
          </a:xfrm>
          <a:prstGeom prst="rect">
            <a:avLst/>
          </a:prstGeom>
        </p:spPr>
        <p:txBody>
          <a:bodyPr wrap="square">
            <a:spAutoFit/>
          </a:bodyPr>
          <a:lstStyle/>
          <a:p>
            <a:pPr algn="just"/>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Làm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việc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nhóm</a:t>
            </a:r>
            <a:r>
              <a:rPr lang="en-GB" sz="5400" dirty="0">
                <a:latin typeface="Cambria" panose="02040503050406030204" pitchFamily="18" charset="0"/>
                <a:ea typeface="Cambria" panose="02040503050406030204" pitchFamily="18" charset="0"/>
              </a:rPr>
              <a:t> 4; </a:t>
            </a:r>
            <a:r>
              <a:rPr lang="en-GB" sz="5400" dirty="0" err="1">
                <a:latin typeface="Cambria" panose="02040503050406030204" pitchFamily="18" charset="0"/>
                <a:ea typeface="Cambria" panose="02040503050406030204" pitchFamily="18" charset="0"/>
              </a:rPr>
              <a:t>liệt</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kệ</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vào</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vở</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bài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tập</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các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từ</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ngữ</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chỉ</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màu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sắc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trong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đoạn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văn</a:t>
            </a:r>
            <a:r>
              <a:rPr lang="en-GB" sz="5400" dirty="0">
                <a:latin typeface="Cambria" panose="02040503050406030204" pitchFamily="18" charset="0"/>
                <a:ea typeface="Cambria" panose="02040503050406030204" pitchFamily="18" charset="0"/>
              </a:rPr>
              <a:t>. </a:t>
            </a:r>
          </a:p>
          <a:p>
            <a:pPr algn="just"/>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Nêu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nhận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xét</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về</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cách</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sử</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dụng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từ</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ngữ</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chỉ</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màu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sắc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của</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nhà</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văn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Tô</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Hoài</a:t>
            </a:r>
            <a:r>
              <a:rPr lang="en-GB" sz="5400" dirty="0">
                <a:latin typeface="Cambria" panose="02040503050406030204" pitchFamily="18" charset="0"/>
                <a:ea typeface="Cambria" panose="02040503050406030204" pitchFamily="18" charset="0"/>
              </a:rPr>
              <a:t>.</a:t>
            </a:r>
          </a:p>
          <a:p>
            <a:pPr algn="just"/>
            <a:r>
              <a:rPr lang="en-GB" sz="5400" dirty="0">
                <a:latin typeface="Cambria" panose="02040503050406030204" pitchFamily="18" charset="0"/>
                <a:ea typeface="Cambria" panose="02040503050406030204" pitchFamily="18" charset="0"/>
              </a:rPr>
              <a:t>- Chia </a:t>
            </a:r>
            <a:r>
              <a:rPr lang="en-GB" sz="5400" dirty="0" err="1">
                <a:latin typeface="Cambria" panose="02040503050406030204" pitchFamily="18" charset="0"/>
                <a:ea typeface="Cambria" panose="02040503050406030204" pitchFamily="18" charset="0"/>
              </a:rPr>
              <a:t>sẻ</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kết</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quả</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trước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lớp</a:t>
            </a:r>
            <a:r>
              <a:rPr lang="en-GB" sz="54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stretch>
            <a:fillRect/>
          </a:stretch>
        </p:blipFill>
        <p:spPr>
          <a:xfrm>
            <a:off x="4305300" y="1581565"/>
            <a:ext cx="12268200" cy="1598533"/>
          </a:xfrm>
          <a:prstGeom prst="rect">
            <a:avLst/>
          </a:prstGeom>
        </p:spPr>
      </p:pic>
      <p:sp>
        <p:nvSpPr>
          <p:cNvPr id="4" name="Freeform 5"/>
          <p:cNvSpPr/>
          <p:nvPr/>
        </p:nvSpPr>
        <p:spPr>
          <a:xfrm flipH="1">
            <a:off x="451252" y="3924300"/>
            <a:ext cx="3747305" cy="48006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10"/>
          <p:cNvSpPr/>
          <p:nvPr/>
        </p:nvSpPr>
        <p:spPr>
          <a:xfrm>
            <a:off x="349652" y="305632"/>
            <a:ext cx="2698348" cy="2551867"/>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0514007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4" name="Freeform 4"/>
          <p:cNvSpPr/>
          <p:nvPr/>
        </p:nvSpPr>
        <p:spPr>
          <a:xfrm rot="21348580">
            <a:off x="431356" y="668944"/>
            <a:ext cx="17049997" cy="8426337"/>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45768" y="6693681"/>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13013">
            <a:off x="14721238" y="6985200"/>
            <a:ext cx="2545946" cy="2430221"/>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45768" y="146707"/>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1" name="Picture 10"/>
          <p:cNvPicPr>
            <a:picLocks noChangeAspect="1"/>
          </p:cNvPicPr>
          <p:nvPr/>
        </p:nvPicPr>
        <p:blipFill>
          <a:blip r:embed="rId16"/>
          <a:stretch>
            <a:fillRect/>
          </a:stretch>
        </p:blipFill>
        <p:spPr>
          <a:xfrm>
            <a:off x="2230130" y="2144489"/>
            <a:ext cx="11991871" cy="5700254"/>
          </a:xfrm>
          <a:prstGeom prst="rect">
            <a:avLst/>
          </a:prstGeom>
        </p:spPr>
      </p:pic>
    </p:spTree>
    <p:extLst>
      <p:ext uri="{BB962C8B-B14F-4D97-AF65-F5344CB8AC3E}">
        <p14:creationId xmlns:p14="http://schemas.microsoft.com/office/powerpoint/2010/main" val="1291585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820290" y="5848909"/>
            <a:ext cx="12138654" cy="3170099"/>
          </a:xfrm>
          <a:prstGeom prst="rect">
            <a:avLst/>
          </a:prstGeom>
        </p:spPr>
        <p:txBody>
          <a:bodyPr wrap="square">
            <a:spAutoFit/>
          </a:bodyPr>
          <a:lstStyle/>
          <a:p>
            <a:pPr algn="just"/>
            <a:r>
              <a:rPr lang="en-GB"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Nhận xét cách sử dụng từ ngữ chỉ màu sắc: từ ngữ phong phú, mới mẻ, gây ấn tượng, thể hiện sự cảm nhận tinh tế của nhà văn các sắc màu của sự vật, hiện tượng. Nhiều từ ngữ chỉ màu vàng gợi nên nét đẹp riêng cho làng quê vào ngày mùa</a:t>
            </a:r>
            <a:endParaRPr lang="en-GB" sz="4000" dirty="0">
              <a:latin typeface="Cambria" panose="02040503050406030204" pitchFamily="18" charset="0"/>
              <a:ea typeface="Cambria" panose="02040503050406030204" pitchFamily="18" charset="0"/>
            </a:endParaRPr>
          </a:p>
        </p:txBody>
      </p:sp>
      <p:sp>
        <p:nvSpPr>
          <p:cNvPr id="16" name="Rectangle 15"/>
          <p:cNvSpPr/>
          <p:nvPr/>
        </p:nvSpPr>
        <p:spPr>
          <a:xfrm>
            <a:off x="4862835" y="1257300"/>
            <a:ext cx="12053565" cy="4093428"/>
          </a:xfrm>
          <a:prstGeom prst="rect">
            <a:avLst/>
          </a:prstGeom>
        </p:spPr>
        <p:txBody>
          <a:bodyPr wrap="square">
            <a:spAutoFit/>
          </a:bodyPr>
          <a:lstStyle/>
          <a:p>
            <a:pPr algn="just"/>
            <a:r>
              <a:rPr lang="en-GB"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từ ngữ chỉ màu vàng: (màu lúa chín) vàng xuộm, (nắng) vàng hoe, (chùm quả xoan) vàng lịm, (lá mít, tàu lá chuối) vàng ối, (tàu đu đủ, lá sắn héo) vàng</a:t>
            </a:r>
            <a:r>
              <a:rPr lang="en-GB"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tươi, (buồng chuối) vàng, (rơm) vàng mới, (bụi mía) vàng xọng, (rơm và thóc) vàng giòn, (con gà, con chó) vàng mượt</a:t>
            </a:r>
            <a:r>
              <a:rPr lang="en-GB" sz="4000" dirty="0">
                <a:solidFill>
                  <a:prstClr val="black"/>
                </a:solidFill>
                <a:latin typeface="Cambria" panose="02040503050406030204" pitchFamily="18" charset="0"/>
                <a:ea typeface="Cambria" panose="02040503050406030204" pitchFamily="18" charset="0"/>
              </a:rPr>
              <a:t>.</a:t>
            </a:r>
            <a:endParaRPr lang="vi-VN" sz="4000" dirty="0">
              <a:solidFill>
                <a:prstClr val="black"/>
              </a:solidFill>
              <a:latin typeface="Cambria" panose="02040503050406030204" pitchFamily="18" charset="0"/>
              <a:ea typeface="Cambria" panose="02040503050406030204" pitchFamily="18" charset="0"/>
            </a:endParaRPr>
          </a:p>
          <a:p>
            <a:pPr algn="just"/>
            <a:endParaRPr lang="en-GB" sz="2000" dirty="0"/>
          </a:p>
        </p:txBody>
      </p:sp>
      <p:sp>
        <p:nvSpPr>
          <p:cNvPr id="19" name="Rectangle 18"/>
          <p:cNvSpPr/>
          <p:nvPr/>
        </p:nvSpPr>
        <p:spPr>
          <a:xfrm>
            <a:off x="4817115" y="5064823"/>
            <a:ext cx="9187130" cy="707886"/>
          </a:xfrm>
          <a:prstGeom prst="rect">
            <a:avLst/>
          </a:prstGeom>
        </p:spPr>
        <p:txBody>
          <a:bodyPr wrap="none">
            <a:spAutoFit/>
          </a:bodyPr>
          <a:lstStyle/>
          <a:p>
            <a:r>
              <a:rPr lang="en-GB"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từ chỉ màu sắc khác: đỏ, đỏ chói. </a:t>
            </a:r>
            <a:endParaRPr lang="en-GB" dirty="0"/>
          </a:p>
        </p:txBody>
      </p:sp>
      <p:sp>
        <p:nvSpPr>
          <p:cNvPr id="20" name="Freeform 5"/>
          <p:cNvSpPr/>
          <p:nvPr/>
        </p:nvSpPr>
        <p:spPr>
          <a:xfrm flipH="1">
            <a:off x="1368185" y="4904208"/>
            <a:ext cx="2985100" cy="4114800"/>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1" name="Picture 20"/>
          <p:cNvPicPr>
            <a:picLocks noChangeAspect="1"/>
          </p:cNvPicPr>
          <p:nvPr/>
        </p:nvPicPr>
        <p:blipFill>
          <a:blip r:embed="rId4"/>
          <a:stretch>
            <a:fillRect/>
          </a:stretch>
        </p:blipFill>
        <p:spPr>
          <a:xfrm>
            <a:off x="1006785" y="-2171700"/>
            <a:ext cx="3810330" cy="5749026"/>
          </a:xfrm>
          <a:prstGeom prst="rect">
            <a:avLst/>
          </a:prstGeom>
        </p:spPr>
      </p:pic>
    </p:spTree>
    <p:extLst>
      <p:ext uri="{BB962C8B-B14F-4D97-AF65-F5344CB8AC3E}">
        <p14:creationId xmlns:p14="http://schemas.microsoft.com/office/powerpoint/2010/main" val="1740894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BED"/>
        </a:solidFill>
        <a:effectLst/>
      </p:bgPr>
    </p:bg>
    <p:spTree>
      <p:nvGrpSpPr>
        <p:cNvPr id="1" name=""/>
        <p:cNvGrpSpPr/>
        <p:nvPr/>
      </p:nvGrpSpPr>
      <p:grpSpPr>
        <a:xfrm>
          <a:off x="0" y="0"/>
          <a:ext cx="0" cy="0"/>
          <a:chOff x="0" y="0"/>
          <a:chExt cx="0" cy="0"/>
        </a:xfrm>
      </p:grpSpPr>
      <p:grpSp>
        <p:nvGrpSpPr>
          <p:cNvPr id="16" name="Group 15"/>
          <p:cNvGrpSpPr/>
          <p:nvPr/>
        </p:nvGrpSpPr>
        <p:grpSpPr>
          <a:xfrm>
            <a:off x="-823313" y="7865683"/>
            <a:ext cx="19755401" cy="4884514"/>
            <a:chOff x="-823313" y="7865683"/>
            <a:chExt cx="19755401" cy="4884514"/>
          </a:xfrm>
        </p:grpSpPr>
        <p:sp>
          <p:nvSpPr>
            <p:cNvPr id="2" name="Freeform 2"/>
            <p:cNvSpPr/>
            <p:nvPr/>
          </p:nvSpPr>
          <p:spPr>
            <a:xfrm>
              <a:off x="9144000" y="7865683"/>
              <a:ext cx="9788088" cy="4842634"/>
            </a:xfrm>
            <a:custGeom>
              <a:avLst/>
              <a:gdLst/>
              <a:ahLst/>
              <a:cxnLst/>
              <a:rect l="l" t="t" r="r" b="b"/>
              <a:pathLst>
                <a:path w="9788088" h="4842634">
                  <a:moveTo>
                    <a:pt x="0" y="0"/>
                  </a:moveTo>
                  <a:lnTo>
                    <a:pt x="9788088" y="0"/>
                  </a:lnTo>
                  <a:lnTo>
                    <a:pt x="9788088" y="4842634"/>
                  </a:lnTo>
                  <a:lnTo>
                    <a:pt x="0" y="4842634"/>
                  </a:lnTo>
                  <a:lnTo>
                    <a:pt x="0" y="0"/>
                  </a:lnTo>
                  <a:close/>
                </a:path>
              </a:pathLst>
            </a:custGeom>
            <a:blipFill>
              <a:blip r:embed="rId2"/>
              <a:stretch>
                <a:fillRect t="-4825" b="-4825"/>
              </a:stretch>
            </a:blipFill>
          </p:spPr>
          <p:txBody>
            <a:bodyPr/>
            <a:lstStyle/>
            <a:p>
              <a:endParaRPr lang="en-US"/>
            </a:p>
          </p:txBody>
        </p:sp>
        <p:sp>
          <p:nvSpPr>
            <p:cNvPr id="3" name="Freeform 3"/>
            <p:cNvSpPr/>
            <p:nvPr/>
          </p:nvSpPr>
          <p:spPr>
            <a:xfrm>
              <a:off x="-823313" y="7907563"/>
              <a:ext cx="10840082" cy="4842634"/>
            </a:xfrm>
            <a:custGeom>
              <a:avLst/>
              <a:gdLst/>
              <a:ahLst/>
              <a:cxnLst/>
              <a:rect l="l" t="t" r="r" b="b"/>
              <a:pathLst>
                <a:path w="10840082" h="4842634">
                  <a:moveTo>
                    <a:pt x="0" y="0"/>
                  </a:moveTo>
                  <a:lnTo>
                    <a:pt x="10840082" y="0"/>
                  </a:lnTo>
                  <a:lnTo>
                    <a:pt x="10840082" y="4842634"/>
                  </a:lnTo>
                  <a:lnTo>
                    <a:pt x="0" y="4842634"/>
                  </a:lnTo>
                  <a:lnTo>
                    <a:pt x="0" y="0"/>
                  </a:lnTo>
                  <a:close/>
                </a:path>
              </a:pathLst>
            </a:custGeom>
            <a:blipFill>
              <a:blip r:embed="rId2"/>
              <a:stretch>
                <a:fillRect t="-10718" b="-10718"/>
              </a:stretch>
            </a:blipFill>
          </p:spPr>
          <p:txBody>
            <a:bodyPr/>
            <a:lstStyle/>
            <a:p>
              <a:endParaRPr lang="en-US"/>
            </a:p>
          </p:txBody>
        </p:sp>
      </p:grpSp>
      <p:sp>
        <p:nvSpPr>
          <p:cNvPr id="5" name="Freeform 5"/>
          <p:cNvSpPr/>
          <p:nvPr/>
        </p:nvSpPr>
        <p:spPr>
          <a:xfrm flipH="1">
            <a:off x="154637" y="4607653"/>
            <a:ext cx="3987173" cy="5383012"/>
          </a:xfrm>
          <a:custGeom>
            <a:avLst/>
            <a:gdLst/>
            <a:ahLst/>
            <a:cxnLst/>
            <a:rect l="l" t="t" r="r" b="b"/>
            <a:pathLst>
              <a:path w="2985100" h="4114800">
                <a:moveTo>
                  <a:pt x="2985100" y="0"/>
                </a:moveTo>
                <a:lnTo>
                  <a:pt x="0" y="0"/>
                </a:lnTo>
                <a:lnTo>
                  <a:pt x="0" y="4114800"/>
                </a:lnTo>
                <a:lnTo>
                  <a:pt x="2985100" y="4114800"/>
                </a:lnTo>
                <a:lnTo>
                  <a:pt x="29851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913013">
            <a:off x="13761052" y="5442790"/>
            <a:ext cx="3744268" cy="3712739"/>
          </a:xfrm>
          <a:custGeom>
            <a:avLst/>
            <a:gdLst/>
            <a:ahLst/>
            <a:cxnLst/>
            <a:rect l="l" t="t" r="r" b="b"/>
            <a:pathLst>
              <a:path w="2545946" h="2430221">
                <a:moveTo>
                  <a:pt x="0" y="0"/>
                </a:moveTo>
                <a:lnTo>
                  <a:pt x="2545946" y="0"/>
                </a:lnTo>
                <a:lnTo>
                  <a:pt x="2545946" y="2430221"/>
                </a:lnTo>
                <a:lnTo>
                  <a:pt x="0" y="2430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251871">
            <a:off x="3539538" y="8251319"/>
            <a:ext cx="2114380" cy="999525"/>
          </a:xfrm>
          <a:custGeom>
            <a:avLst/>
            <a:gdLst/>
            <a:ahLst/>
            <a:cxnLst/>
            <a:rect l="l" t="t" r="r" b="b"/>
            <a:pathLst>
              <a:path w="2114380" h="999525">
                <a:moveTo>
                  <a:pt x="0" y="0"/>
                </a:moveTo>
                <a:lnTo>
                  <a:pt x="2114380" y="0"/>
                </a:lnTo>
                <a:lnTo>
                  <a:pt x="2114380" y="999525"/>
                </a:lnTo>
                <a:lnTo>
                  <a:pt x="0" y="999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657996" y="735050"/>
            <a:ext cx="2672430" cy="2589827"/>
          </a:xfrm>
          <a:custGeom>
            <a:avLst/>
            <a:gdLst/>
            <a:ahLst/>
            <a:cxnLst/>
            <a:rect l="l" t="t" r="r" b="b"/>
            <a:pathLst>
              <a:path w="2672430" h="2589827">
                <a:moveTo>
                  <a:pt x="0" y="0"/>
                </a:moveTo>
                <a:lnTo>
                  <a:pt x="2672430" y="0"/>
                </a:lnTo>
                <a:lnTo>
                  <a:pt x="2672430" y="2589828"/>
                </a:lnTo>
                <a:lnTo>
                  <a:pt x="0" y="25898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1555389">
            <a:off x="12572364" y="1261639"/>
            <a:ext cx="2535361" cy="548560"/>
          </a:xfrm>
          <a:custGeom>
            <a:avLst/>
            <a:gdLst/>
            <a:ahLst/>
            <a:cxnLst/>
            <a:rect l="l" t="t" r="r" b="b"/>
            <a:pathLst>
              <a:path w="2535361" h="548560">
                <a:moveTo>
                  <a:pt x="0" y="0"/>
                </a:moveTo>
                <a:lnTo>
                  <a:pt x="2535361" y="0"/>
                </a:lnTo>
                <a:lnTo>
                  <a:pt x="2535361" y="548560"/>
                </a:lnTo>
                <a:lnTo>
                  <a:pt x="0" y="548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445768" y="146707"/>
            <a:ext cx="3696042" cy="3595241"/>
          </a:xfrm>
          <a:custGeom>
            <a:avLst/>
            <a:gdLst/>
            <a:ahLst/>
            <a:cxnLst/>
            <a:rect l="l" t="t" r="r" b="b"/>
            <a:pathLst>
              <a:path w="3696042" h="3595241">
                <a:moveTo>
                  <a:pt x="0" y="0"/>
                </a:moveTo>
                <a:lnTo>
                  <a:pt x="3696042" y="0"/>
                </a:lnTo>
                <a:lnTo>
                  <a:pt x="3696042" y="3595241"/>
                </a:lnTo>
                <a:lnTo>
                  <a:pt x="0" y="359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1" name="Group 10"/>
          <p:cNvGrpSpPr/>
          <p:nvPr/>
        </p:nvGrpSpPr>
        <p:grpSpPr>
          <a:xfrm>
            <a:off x="2809832" y="1452456"/>
            <a:ext cx="12237819" cy="5285813"/>
            <a:chOff x="2809832" y="1452456"/>
            <a:chExt cx="12237819" cy="5285813"/>
          </a:xfrm>
        </p:grpSpPr>
        <p:sp>
          <p:nvSpPr>
            <p:cNvPr id="4" name="Freeform 4"/>
            <p:cNvSpPr/>
            <p:nvPr/>
          </p:nvSpPr>
          <p:spPr>
            <a:xfrm rot="21348580">
              <a:off x="2809832" y="1452456"/>
              <a:ext cx="12237819" cy="5285813"/>
            </a:xfrm>
            <a:custGeom>
              <a:avLst/>
              <a:gdLst/>
              <a:ahLst/>
              <a:cxnLst/>
              <a:rect l="l" t="t" r="r" b="b"/>
              <a:pathLst>
                <a:path w="14551224" h="7603014">
                  <a:moveTo>
                    <a:pt x="0" y="0"/>
                  </a:moveTo>
                  <a:lnTo>
                    <a:pt x="14551223" y="0"/>
                  </a:lnTo>
                  <a:lnTo>
                    <a:pt x="14551223" y="7603014"/>
                  </a:lnTo>
                  <a:lnTo>
                    <a:pt x="0" y="7603014"/>
                  </a:lnTo>
                  <a:lnTo>
                    <a:pt x="0" y="0"/>
                  </a:lnTo>
                  <a:close/>
                </a:path>
              </a:pathLst>
            </a:custGeom>
            <a:blipFill>
              <a:blip r:embed="rId15"/>
              <a:stretch>
                <a:fillRect/>
              </a:stretch>
            </a:blipFill>
          </p:spPr>
          <p:txBody>
            <a:bodyPr/>
            <a:lstStyle/>
            <a:p>
              <a:endParaRPr lang="en-US"/>
            </a:p>
          </p:txBody>
        </p:sp>
        <p:sp>
          <p:nvSpPr>
            <p:cNvPr id="17" name="Rectangle 16"/>
            <p:cNvSpPr/>
            <p:nvPr/>
          </p:nvSpPr>
          <p:spPr>
            <a:xfrm>
              <a:off x="4432941" y="3259931"/>
              <a:ext cx="8991600" cy="2123658"/>
            </a:xfrm>
            <a:prstGeom prst="rect">
              <a:avLst/>
            </a:prstGeom>
          </p:spPr>
          <p:txBody>
            <a:bodyPr wrap="square">
              <a:spAutoFit/>
            </a:bodyPr>
            <a:lstStyle/>
            <a:p>
              <a:pPr algn="ctr"/>
              <a:r>
                <a:rPr lang="en-GB" sz="6600" dirty="0" err="1">
                  <a:solidFill>
                    <a:srgbClr val="114EA3"/>
                  </a:solidFill>
                  <a:latin typeface="Cambria" panose="02040503050406030204" pitchFamily="18" charset="0"/>
                  <a:ea typeface="Cambria" panose="02040503050406030204" pitchFamily="18" charset="0"/>
                </a:rPr>
                <a:t>Tìm</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thêm</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từ</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ngữ</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chỉ</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màu</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vàng</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mà</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em</a:t>
              </a:r>
              <a:r>
                <a:rPr lang="en-GB" sz="6600" dirty="0">
                  <a:solidFill>
                    <a:srgbClr val="114EA3"/>
                  </a:solidFill>
                  <a:latin typeface="Cambria" panose="02040503050406030204" pitchFamily="18" charset="0"/>
                  <a:ea typeface="Cambria" panose="02040503050406030204" pitchFamily="18" charset="0"/>
                </a:rPr>
                <a:t> </a:t>
              </a:r>
              <a:r>
                <a:rPr lang="en-GB" sz="6600" dirty="0" err="1">
                  <a:solidFill>
                    <a:srgbClr val="114EA3"/>
                  </a:solidFill>
                  <a:latin typeface="Cambria" panose="02040503050406030204" pitchFamily="18" charset="0"/>
                  <a:ea typeface="Cambria" panose="02040503050406030204" pitchFamily="18" charset="0"/>
                </a:rPr>
                <a:t>biết</a:t>
              </a:r>
              <a:r>
                <a:rPr lang="en-GB" sz="6600" dirty="0">
                  <a:solidFill>
                    <a:srgbClr val="114EA3"/>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800525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D4B8CD4-A5A6-4081-96C2-E56BE7ACB303}"/>
</file>

<file path=customXml/itemProps2.xml><?xml version="1.0" encoding="utf-8"?>
<ds:datastoreItem xmlns:ds="http://schemas.openxmlformats.org/officeDocument/2006/customXml" ds:itemID="{B0AD81D1-B1DF-4FBE-8C9A-BCB95A3E820C}"/>
</file>

<file path=customXml/itemProps3.xml><?xml version="1.0" encoding="utf-8"?>
<ds:datastoreItem xmlns:ds="http://schemas.openxmlformats.org/officeDocument/2006/customXml" ds:itemID="{16855A30-C2EA-4079-B2F5-6B61ACB718D2}"/>
</file>

<file path=docProps/app.xml><?xml version="1.0" encoding="utf-8"?>
<Properties xmlns="http://schemas.openxmlformats.org/officeDocument/2006/extended-properties" xmlns:vt="http://schemas.openxmlformats.org/officeDocument/2006/docPropsVTypes">
  <TotalTime>55</TotalTime>
  <Words>742</Words>
  <Application>Microsoft Office PowerPoint</Application>
  <PresentationFormat>Custom</PresentationFormat>
  <Paragraphs>23</Paragraphs>
  <Slides>17</Slides>
  <Notes>1</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17</vt:i4>
      </vt:variant>
    </vt:vector>
  </HeadingPairs>
  <TitlesOfParts>
    <vt:vector size="25" baseType="lpstr">
      <vt:lpstr>Cambria</vt:lpstr>
      <vt:lpstr>Arial</vt:lpstr>
      <vt:lpstr>Calibri</vt:lpstr>
      <vt:lpstr>Office Theme</vt:lpstr>
      <vt:lpstr>1_Office Theme</vt:lpstr>
      <vt:lpstr>3_Office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T9_OntapGKI_tiet2_MNT</dc:title>
  <cp:lastModifiedBy>Mai Linh Trần</cp:lastModifiedBy>
  <cp:revision>16</cp:revision>
  <dcterms:created xsi:type="dcterms:W3CDTF">2006-08-16T00:00:00Z</dcterms:created>
  <dcterms:modified xsi:type="dcterms:W3CDTF">2024-10-25T10:45:59Z</dcterms:modified>
  <dc:identifier>DAGRNR_XjpI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