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58" r:id="rId4"/>
    <p:sldId id="262" r:id="rId5"/>
    <p:sldId id="261" r:id="rId6"/>
    <p:sldId id="263" r:id="rId7"/>
    <p:sldId id="264" r:id="rId8"/>
    <p:sldId id="265" r:id="rId9"/>
    <p:sldId id="267" r:id="rId10"/>
    <p:sldId id="268" r:id="rId11"/>
    <p:sldId id="259" r:id="rId12"/>
    <p:sldId id="269" r:id="rId13"/>
    <p:sldId id="270" r:id="rId14"/>
    <p:sldId id="25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9AD0"/>
    <a:srgbClr val="FFFFFF"/>
    <a:srgbClr val="FF0066"/>
    <a:srgbClr val="E6E6E6"/>
    <a:srgbClr val="A9D581"/>
    <a:srgbClr val="83C247"/>
    <a:srgbClr val="F6C3FF"/>
    <a:srgbClr val="76E3FF"/>
    <a:srgbClr val="27B459"/>
    <a:srgbClr val="FAC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D0A7B-D6DF-4F29-BDCE-FCF9E210DE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EBF98-BCF3-47FB-997B-5A716AE95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6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EBF98-BCF3-47FB-997B-5A716AE950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EBF98-BCF3-47FB-997B-5A716AE950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7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C1E7C-17AD-FF46-2B8E-9B85A6BEB4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252750"/>
            <a:ext cx="20497800" cy="12663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A05919-EC85-7495-EBAF-B42FCB700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5" t="20585" r="1293" b="6082"/>
          <a:stretch/>
        </p:blipFill>
        <p:spPr>
          <a:xfrm>
            <a:off x="12033" y="-30080"/>
            <a:ext cx="18275968" cy="103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985544"/>
            <a:chOff x="762307" y="167816"/>
            <a:chExt cx="1132165" cy="34792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3479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2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35BAE6B8-4F28-277B-3BCC-A4F5FC4E4A2A}"/>
              </a:ext>
            </a:extLst>
          </p:cNvPr>
          <p:cNvSpPr/>
          <p:nvPr/>
        </p:nvSpPr>
        <p:spPr>
          <a:xfrm rot="15045287" flipH="1">
            <a:off x="312560" y="2579951"/>
            <a:ext cx="5412438" cy="4941478"/>
          </a:xfrm>
          <a:prstGeom prst="arc">
            <a:avLst>
              <a:gd name="adj1" fmla="val 10866811"/>
              <a:gd name="adj2" fmla="val 20317385"/>
            </a:avLst>
          </a:prstGeom>
          <a:ln w="38100">
            <a:solidFill>
              <a:srgbClr val="7B9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0F3D2E5-AD6E-84F5-07DB-AE75690259FE}"/>
              </a:ext>
            </a:extLst>
          </p:cNvPr>
          <p:cNvSpPr/>
          <p:nvPr/>
        </p:nvSpPr>
        <p:spPr>
          <a:xfrm rot="15045287" flipH="1">
            <a:off x="850913" y="-1134857"/>
            <a:ext cx="5412438" cy="4941478"/>
          </a:xfrm>
          <a:prstGeom prst="arc">
            <a:avLst>
              <a:gd name="adj1" fmla="val 16200000"/>
              <a:gd name="adj2" fmla="val 2031738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A5D529-0134-C4BE-11F7-0A5B8C6A1F3A}"/>
              </a:ext>
            </a:extLst>
          </p:cNvPr>
          <p:cNvGrpSpPr/>
          <p:nvPr/>
        </p:nvGrpSpPr>
        <p:grpSpPr>
          <a:xfrm>
            <a:off x="546009" y="1284931"/>
            <a:ext cx="3812004" cy="1710150"/>
            <a:chOff x="546009" y="1284931"/>
            <a:chExt cx="3812004" cy="1710150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6BDFB181-F817-B1C7-E3D3-27E83AEDA70F}"/>
                </a:ext>
              </a:extLst>
            </p:cNvPr>
            <p:cNvSpPr/>
            <p:nvPr/>
          </p:nvSpPr>
          <p:spPr>
            <a:xfrm>
              <a:off x="546009" y="1284931"/>
              <a:ext cx="3812004" cy="1710150"/>
            </a:xfrm>
            <a:custGeom>
              <a:avLst/>
              <a:gdLst/>
              <a:ahLst/>
              <a:cxnLst/>
              <a:rect l="l" t="t" r="r" b="b"/>
              <a:pathLst>
                <a:path w="7315200" h="2057400">
                  <a:moveTo>
                    <a:pt x="0" y="0"/>
                  </a:moveTo>
                  <a:lnTo>
                    <a:pt x="7315200" y="0"/>
                  </a:lnTo>
                  <a:lnTo>
                    <a:pt x="7315200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A34632-3E99-BB52-95B5-674A247C0CD2}"/>
                </a:ext>
              </a:extLst>
            </p:cNvPr>
            <p:cNvSpPr txBox="1"/>
            <p:nvPr/>
          </p:nvSpPr>
          <p:spPr>
            <a:xfrm>
              <a:off x="1752600" y="1681727"/>
              <a:ext cx="14927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BE2C98-CB7D-F321-5A32-ED6677FA75F5}"/>
              </a:ext>
            </a:extLst>
          </p:cNvPr>
          <p:cNvGrpSpPr/>
          <p:nvPr/>
        </p:nvGrpSpPr>
        <p:grpSpPr>
          <a:xfrm>
            <a:off x="2743202" y="2818181"/>
            <a:ext cx="15163798" cy="1692415"/>
            <a:chOff x="1028702" y="2846930"/>
            <a:chExt cx="15163798" cy="16924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C8486B-318A-ACFF-F990-47C31D17AECA}"/>
                </a:ext>
              </a:extLst>
            </p:cNvPr>
            <p:cNvSpPr/>
            <p:nvPr/>
          </p:nvSpPr>
          <p:spPr>
            <a:xfrm>
              <a:off x="1028702" y="2846930"/>
              <a:ext cx="14516098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7B9A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081009-F3CF-F904-C357-B94C8E2A147F}"/>
                </a:ext>
              </a:extLst>
            </p:cNvPr>
            <p:cNvSpPr txBox="1"/>
            <p:nvPr/>
          </p:nvSpPr>
          <p:spPr>
            <a:xfrm>
              <a:off x="1733491" y="2886249"/>
              <a:ext cx="144590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kia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BC2DE6-BE21-DA6E-BB6A-6B02EFD55F50}"/>
              </a:ext>
            </a:extLst>
          </p:cNvPr>
          <p:cNvSpPr txBox="1"/>
          <p:nvPr/>
        </p:nvSpPr>
        <p:spPr>
          <a:xfrm>
            <a:off x="2936131" y="4941716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1m60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6081A0-DFF5-8DA1-6794-D02F338E85E3}"/>
              </a:ext>
            </a:extLst>
          </p:cNvPr>
          <p:cNvGrpSpPr/>
          <p:nvPr/>
        </p:nvGrpSpPr>
        <p:grpSpPr>
          <a:xfrm>
            <a:off x="2517658" y="6558036"/>
            <a:ext cx="14417852" cy="1692415"/>
            <a:chOff x="1028702" y="2846930"/>
            <a:chExt cx="14417852" cy="169241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305A179-5913-7877-D692-F979EEA17175}"/>
                </a:ext>
              </a:extLst>
            </p:cNvPr>
            <p:cNvSpPr/>
            <p:nvPr/>
          </p:nvSpPr>
          <p:spPr>
            <a:xfrm>
              <a:off x="1028702" y="2846930"/>
              <a:ext cx="14417852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7B9A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4A1C5B-80CC-AF36-2115-BDB1D57CA1DA}"/>
                </a:ext>
              </a:extLst>
            </p:cNvPr>
            <p:cNvSpPr txBox="1"/>
            <p:nvPr/>
          </p:nvSpPr>
          <p:spPr>
            <a:xfrm>
              <a:off x="1733492" y="2880194"/>
              <a:ext cx="137130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mức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6AA7CD-0EA0-0D3B-09FF-9AE9F03E1B57}"/>
              </a:ext>
            </a:extLst>
          </p:cNvPr>
          <p:cNvSpPr txBox="1"/>
          <p:nvPr/>
        </p:nvSpPr>
        <p:spPr>
          <a:xfrm>
            <a:off x="3130946" y="8283715"/>
            <a:ext cx="10676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4CC9A76-E1BD-8D51-6E8F-29E72FD7C84F}"/>
              </a:ext>
            </a:extLst>
          </p:cNvPr>
          <p:cNvSpPr/>
          <p:nvPr/>
        </p:nvSpPr>
        <p:spPr>
          <a:xfrm>
            <a:off x="1677341" y="2802068"/>
            <a:ext cx="1006754" cy="3950626"/>
          </a:xfrm>
          <a:custGeom>
            <a:avLst/>
            <a:gdLst/>
            <a:ahLst/>
            <a:cxnLst/>
            <a:rect l="l" t="t" r="r" b="b"/>
            <a:pathLst>
              <a:path w="2287049" h="8925069">
                <a:moveTo>
                  <a:pt x="0" y="0"/>
                </a:moveTo>
                <a:lnTo>
                  <a:pt x="2287049" y="0"/>
                </a:lnTo>
                <a:lnTo>
                  <a:pt x="2287049" y="8925070"/>
                </a:lnTo>
                <a:lnTo>
                  <a:pt x="0" y="8925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6B6FAD2-A271-CB30-52E8-6E842F27801B}"/>
              </a:ext>
            </a:extLst>
          </p:cNvPr>
          <p:cNvSpPr/>
          <p:nvPr/>
        </p:nvSpPr>
        <p:spPr>
          <a:xfrm flipH="1">
            <a:off x="12982494" y="7376130"/>
            <a:ext cx="3324306" cy="2886486"/>
          </a:xfrm>
          <a:custGeom>
            <a:avLst/>
            <a:gdLst/>
            <a:ahLst/>
            <a:cxnLst/>
            <a:rect l="l" t="t" r="r" b="b"/>
            <a:pathLst>
              <a:path w="4222497" h="4791486">
                <a:moveTo>
                  <a:pt x="0" y="0"/>
                </a:moveTo>
                <a:lnTo>
                  <a:pt x="4222497" y="0"/>
                </a:lnTo>
                <a:lnTo>
                  <a:pt x="4222497" y="4791486"/>
                </a:lnTo>
                <a:lnTo>
                  <a:pt x="0" y="4791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40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A60417-57C9-2C00-9E83-28542093A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65" y="1866900"/>
            <a:ext cx="1788311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6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746688" y="1181100"/>
            <a:ext cx="16817410" cy="4800595"/>
            <a:chOff x="734983" y="167816"/>
            <a:chExt cx="1159489" cy="476511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34983" y="167816"/>
              <a:ext cx="1159489" cy="4765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60729" y="344566"/>
              <a:ext cx="1106425" cy="2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/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bụng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no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bụng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xao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;…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32AFD1-2447-9CDC-7A12-43E7EBD3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71500"/>
            <a:ext cx="8458200" cy="24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8C6C0-62D7-B272-9A56-655923F3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6" y="1714405"/>
            <a:ext cx="17849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E9038CD-2B0D-FB34-C772-10F56677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5C694-C04D-085B-3819-AA3E82A8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00300"/>
            <a:ext cx="16166779" cy="49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0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609600" y="495300"/>
            <a:ext cx="170688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F37233-C4F6-C3DD-380C-BFC0298C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984" y="495300"/>
            <a:ext cx="13080032" cy="1779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95B2E8-ED2E-A1D5-8D26-E31E9CD79F65}"/>
              </a:ext>
            </a:extLst>
          </p:cNvPr>
          <p:cNvSpPr txBox="1"/>
          <p:nvPr/>
        </p:nvSpPr>
        <p:spPr>
          <a:xfrm>
            <a:off x="1562100" y="2348788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54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54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54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54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54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5296D5-94C7-A165-DBF2-3DE86380014E}"/>
              </a:ext>
            </a:extLst>
          </p:cNvPr>
          <p:cNvSpPr txBox="1"/>
          <p:nvPr/>
        </p:nvSpPr>
        <p:spPr>
          <a:xfrm>
            <a:off x="1562100" y="4656846"/>
            <a:ext cx="6896100" cy="258532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618484120">
                  <a:custGeom>
                    <a:avLst/>
                    <a:gdLst>
                      <a:gd name="connsiteX0" fmla="*/ 0 w 6896100"/>
                      <a:gd name="connsiteY0" fmla="*/ 0 h 2585323"/>
                      <a:gd name="connsiteX1" fmla="*/ 1861947 w 6896100"/>
                      <a:gd name="connsiteY1" fmla="*/ 0 h 2585323"/>
                      <a:gd name="connsiteX2" fmla="*/ 3654931 w 6896100"/>
                      <a:gd name="connsiteY2" fmla="*/ 0 h 2585323"/>
                      <a:gd name="connsiteX3" fmla="*/ 5241036 w 6896100"/>
                      <a:gd name="connsiteY3" fmla="*/ 0 h 2585323"/>
                      <a:gd name="connsiteX4" fmla="*/ 6896100 w 6896100"/>
                      <a:gd name="connsiteY4" fmla="*/ 0 h 2585323"/>
                      <a:gd name="connsiteX5" fmla="*/ 6896100 w 6896100"/>
                      <a:gd name="connsiteY5" fmla="*/ 1344369 h 2585323"/>
                      <a:gd name="connsiteX6" fmla="*/ 6896100 w 6896100"/>
                      <a:gd name="connsiteY6" fmla="*/ 2585323 h 2585323"/>
                      <a:gd name="connsiteX7" fmla="*/ 5172076 w 6896100"/>
                      <a:gd name="connsiteY7" fmla="*/ 2585323 h 2585323"/>
                      <a:gd name="connsiteX8" fmla="*/ 3654931 w 6896100"/>
                      <a:gd name="connsiteY8" fmla="*/ 2585323 h 2585323"/>
                      <a:gd name="connsiteX9" fmla="*/ 1861947 w 6896100"/>
                      <a:gd name="connsiteY9" fmla="*/ 2585323 h 2585323"/>
                      <a:gd name="connsiteX10" fmla="*/ 0 w 6896100"/>
                      <a:gd name="connsiteY10" fmla="*/ 2585323 h 2585323"/>
                      <a:gd name="connsiteX11" fmla="*/ 0 w 6896100"/>
                      <a:gd name="connsiteY11" fmla="*/ 1370221 h 2585323"/>
                      <a:gd name="connsiteX12" fmla="*/ 0 w 6896100"/>
                      <a:gd name="connsiteY12" fmla="*/ 0 h 2585323"/>
                      <a:gd name="connsiteX0" fmla="*/ 0 w 6896100"/>
                      <a:gd name="connsiteY0" fmla="*/ 0 h 2585323"/>
                      <a:gd name="connsiteX1" fmla="*/ 1724026 w 6896100"/>
                      <a:gd name="connsiteY1" fmla="*/ 0 h 2585323"/>
                      <a:gd name="connsiteX2" fmla="*/ 3310128 w 6896100"/>
                      <a:gd name="connsiteY2" fmla="*/ 0 h 2585323"/>
                      <a:gd name="connsiteX3" fmla="*/ 5103113 w 6896100"/>
                      <a:gd name="connsiteY3" fmla="*/ 0 h 2585323"/>
                      <a:gd name="connsiteX4" fmla="*/ 6896100 w 6896100"/>
                      <a:gd name="connsiteY4" fmla="*/ 0 h 2585323"/>
                      <a:gd name="connsiteX5" fmla="*/ 6896100 w 6896100"/>
                      <a:gd name="connsiteY5" fmla="*/ 1318513 h 2585323"/>
                      <a:gd name="connsiteX6" fmla="*/ 6896100 w 6896100"/>
                      <a:gd name="connsiteY6" fmla="*/ 2585323 h 2585323"/>
                      <a:gd name="connsiteX7" fmla="*/ 5241036 w 6896100"/>
                      <a:gd name="connsiteY7" fmla="*/ 2585323 h 2585323"/>
                      <a:gd name="connsiteX8" fmla="*/ 3448050 w 6896100"/>
                      <a:gd name="connsiteY8" fmla="*/ 2585323 h 2585323"/>
                      <a:gd name="connsiteX9" fmla="*/ 1861947 w 6896100"/>
                      <a:gd name="connsiteY9" fmla="*/ 2585323 h 2585323"/>
                      <a:gd name="connsiteX10" fmla="*/ 0 w 6896100"/>
                      <a:gd name="connsiteY10" fmla="*/ 2585323 h 2585323"/>
                      <a:gd name="connsiteX11" fmla="*/ 0 w 6896100"/>
                      <a:gd name="connsiteY11" fmla="*/ 1292661 h 2585323"/>
                      <a:gd name="connsiteX12" fmla="*/ 0 w 6896100"/>
                      <a:gd name="connsiteY12" fmla="*/ 0 h 258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896100" h="2585323" fill="none" extrusionOk="0">
                        <a:moveTo>
                          <a:pt x="0" y="0"/>
                        </a:moveTo>
                        <a:cubicBezTo>
                          <a:pt x="533912" y="-4481"/>
                          <a:pt x="1086488" y="-6953"/>
                          <a:pt x="1861947" y="0"/>
                        </a:cubicBezTo>
                        <a:cubicBezTo>
                          <a:pt x="2627841" y="126541"/>
                          <a:pt x="3203728" y="-59225"/>
                          <a:pt x="3654931" y="0"/>
                        </a:cubicBezTo>
                        <a:cubicBezTo>
                          <a:pt x="4125157" y="-2029"/>
                          <a:pt x="4745980" y="-10429"/>
                          <a:pt x="5241036" y="0"/>
                        </a:cubicBezTo>
                        <a:cubicBezTo>
                          <a:pt x="5643370" y="-35027"/>
                          <a:pt x="6270321" y="14261"/>
                          <a:pt x="6896100" y="0"/>
                        </a:cubicBezTo>
                        <a:cubicBezTo>
                          <a:pt x="6884141" y="628301"/>
                          <a:pt x="6941503" y="801841"/>
                          <a:pt x="6896100" y="1344369"/>
                        </a:cubicBezTo>
                        <a:cubicBezTo>
                          <a:pt x="6802097" y="1905791"/>
                          <a:pt x="6866522" y="2291848"/>
                          <a:pt x="6896100" y="2585323"/>
                        </a:cubicBezTo>
                        <a:cubicBezTo>
                          <a:pt x="6464555" y="2634519"/>
                          <a:pt x="5624254" y="2577834"/>
                          <a:pt x="5172076" y="2585323"/>
                        </a:cubicBezTo>
                        <a:cubicBezTo>
                          <a:pt x="4740940" y="2652464"/>
                          <a:pt x="4110826" y="2687237"/>
                          <a:pt x="3654931" y="2585323"/>
                        </a:cubicBezTo>
                        <a:cubicBezTo>
                          <a:pt x="3130674" y="2491408"/>
                          <a:pt x="2689118" y="2743340"/>
                          <a:pt x="1861947" y="2585323"/>
                        </a:cubicBezTo>
                        <a:cubicBezTo>
                          <a:pt x="1035250" y="2574394"/>
                          <a:pt x="645744" y="2660256"/>
                          <a:pt x="0" y="2585323"/>
                        </a:cubicBezTo>
                        <a:cubicBezTo>
                          <a:pt x="-52297" y="2280296"/>
                          <a:pt x="-28513" y="2000039"/>
                          <a:pt x="0" y="1370221"/>
                        </a:cubicBezTo>
                        <a:cubicBezTo>
                          <a:pt x="-21683" y="690927"/>
                          <a:pt x="-59031" y="448204"/>
                          <a:pt x="0" y="0"/>
                        </a:cubicBezTo>
                        <a:close/>
                      </a:path>
                      <a:path w="6896100" h="2585323" stroke="0" extrusionOk="0">
                        <a:moveTo>
                          <a:pt x="0" y="0"/>
                        </a:moveTo>
                        <a:cubicBezTo>
                          <a:pt x="657017" y="-46967"/>
                          <a:pt x="1019498" y="19726"/>
                          <a:pt x="1724026" y="0"/>
                        </a:cubicBezTo>
                        <a:cubicBezTo>
                          <a:pt x="2465810" y="-108124"/>
                          <a:pt x="2881707" y="6405"/>
                          <a:pt x="3310128" y="0"/>
                        </a:cubicBezTo>
                        <a:cubicBezTo>
                          <a:pt x="3768596" y="164230"/>
                          <a:pt x="4298127" y="-26258"/>
                          <a:pt x="5103113" y="0"/>
                        </a:cubicBezTo>
                        <a:cubicBezTo>
                          <a:pt x="5856316" y="4471"/>
                          <a:pt x="6229820" y="-4600"/>
                          <a:pt x="6896100" y="0"/>
                        </a:cubicBezTo>
                        <a:cubicBezTo>
                          <a:pt x="6849433" y="349788"/>
                          <a:pt x="6865574" y="759681"/>
                          <a:pt x="6896100" y="1318513"/>
                        </a:cubicBezTo>
                        <a:cubicBezTo>
                          <a:pt x="6975550" y="1840755"/>
                          <a:pt x="6901741" y="2297973"/>
                          <a:pt x="6896100" y="2585323"/>
                        </a:cubicBezTo>
                        <a:cubicBezTo>
                          <a:pt x="6254020" y="2593637"/>
                          <a:pt x="5888909" y="2502044"/>
                          <a:pt x="5241036" y="2585323"/>
                        </a:cubicBezTo>
                        <a:cubicBezTo>
                          <a:pt x="4512286" y="2705673"/>
                          <a:pt x="3918534" y="2548445"/>
                          <a:pt x="3448050" y="2585323"/>
                        </a:cubicBezTo>
                        <a:cubicBezTo>
                          <a:pt x="2928877" y="2627169"/>
                          <a:pt x="2544559" y="2531425"/>
                          <a:pt x="1861947" y="2585323"/>
                        </a:cubicBezTo>
                        <a:cubicBezTo>
                          <a:pt x="1177677" y="2710258"/>
                          <a:pt x="491254" y="2636520"/>
                          <a:pt x="0" y="2585323"/>
                        </a:cubicBezTo>
                        <a:cubicBezTo>
                          <a:pt x="30081" y="2125201"/>
                          <a:pt x="39213" y="1784739"/>
                          <a:pt x="0" y="1292661"/>
                        </a:cubicBezTo>
                        <a:cubicBezTo>
                          <a:pt x="-44721" y="829855"/>
                          <a:pt x="61087" y="3202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endParaRPr lang="en-US" sz="54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38BA64-D89E-20A5-BE0E-A766621624BA}"/>
              </a:ext>
            </a:extLst>
          </p:cNvPr>
          <p:cNvSpPr txBox="1"/>
          <p:nvPr/>
        </p:nvSpPr>
        <p:spPr>
          <a:xfrm>
            <a:off x="9941094" y="4663940"/>
            <a:ext cx="6934200" cy="2585323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618484120">
                  <a:custGeom>
                    <a:avLst/>
                    <a:gdLst>
                      <a:gd name="connsiteX0" fmla="*/ 0 w 6934200"/>
                      <a:gd name="connsiteY0" fmla="*/ 0 h 2585323"/>
                      <a:gd name="connsiteX1" fmla="*/ 1872234 w 6934200"/>
                      <a:gd name="connsiteY1" fmla="*/ 0 h 2585323"/>
                      <a:gd name="connsiteX2" fmla="*/ 3675124 w 6934200"/>
                      <a:gd name="connsiteY2" fmla="*/ 0 h 2585323"/>
                      <a:gd name="connsiteX3" fmla="*/ 5269992 w 6934200"/>
                      <a:gd name="connsiteY3" fmla="*/ 0 h 2585323"/>
                      <a:gd name="connsiteX4" fmla="*/ 6934200 w 6934200"/>
                      <a:gd name="connsiteY4" fmla="*/ 0 h 2585323"/>
                      <a:gd name="connsiteX5" fmla="*/ 6934200 w 6934200"/>
                      <a:gd name="connsiteY5" fmla="*/ 1344369 h 2585323"/>
                      <a:gd name="connsiteX6" fmla="*/ 6934200 w 6934200"/>
                      <a:gd name="connsiteY6" fmla="*/ 2585323 h 2585323"/>
                      <a:gd name="connsiteX7" fmla="*/ 5200651 w 6934200"/>
                      <a:gd name="connsiteY7" fmla="*/ 2585323 h 2585323"/>
                      <a:gd name="connsiteX8" fmla="*/ 3675124 w 6934200"/>
                      <a:gd name="connsiteY8" fmla="*/ 2585323 h 2585323"/>
                      <a:gd name="connsiteX9" fmla="*/ 1872234 w 6934200"/>
                      <a:gd name="connsiteY9" fmla="*/ 2585323 h 2585323"/>
                      <a:gd name="connsiteX10" fmla="*/ 0 w 6934200"/>
                      <a:gd name="connsiteY10" fmla="*/ 2585323 h 2585323"/>
                      <a:gd name="connsiteX11" fmla="*/ 0 w 6934200"/>
                      <a:gd name="connsiteY11" fmla="*/ 1370221 h 2585323"/>
                      <a:gd name="connsiteX12" fmla="*/ 0 w 6934200"/>
                      <a:gd name="connsiteY12" fmla="*/ 0 h 2585323"/>
                      <a:gd name="connsiteX0" fmla="*/ 0 w 6934200"/>
                      <a:gd name="connsiteY0" fmla="*/ 0 h 2585323"/>
                      <a:gd name="connsiteX1" fmla="*/ 1733551 w 6934200"/>
                      <a:gd name="connsiteY1" fmla="*/ 0 h 2585323"/>
                      <a:gd name="connsiteX2" fmla="*/ 3328416 w 6934200"/>
                      <a:gd name="connsiteY2" fmla="*/ 0 h 2585323"/>
                      <a:gd name="connsiteX3" fmla="*/ 5131307 w 6934200"/>
                      <a:gd name="connsiteY3" fmla="*/ 0 h 2585323"/>
                      <a:gd name="connsiteX4" fmla="*/ 6934200 w 6934200"/>
                      <a:gd name="connsiteY4" fmla="*/ 0 h 2585323"/>
                      <a:gd name="connsiteX5" fmla="*/ 6934200 w 6934200"/>
                      <a:gd name="connsiteY5" fmla="*/ 1318513 h 2585323"/>
                      <a:gd name="connsiteX6" fmla="*/ 6934200 w 6934200"/>
                      <a:gd name="connsiteY6" fmla="*/ 2585323 h 2585323"/>
                      <a:gd name="connsiteX7" fmla="*/ 5269992 w 6934200"/>
                      <a:gd name="connsiteY7" fmla="*/ 2585323 h 2585323"/>
                      <a:gd name="connsiteX8" fmla="*/ 3467100 w 6934200"/>
                      <a:gd name="connsiteY8" fmla="*/ 2585323 h 2585323"/>
                      <a:gd name="connsiteX9" fmla="*/ 1872234 w 6934200"/>
                      <a:gd name="connsiteY9" fmla="*/ 2585323 h 2585323"/>
                      <a:gd name="connsiteX10" fmla="*/ 0 w 6934200"/>
                      <a:gd name="connsiteY10" fmla="*/ 2585323 h 2585323"/>
                      <a:gd name="connsiteX11" fmla="*/ 0 w 6934200"/>
                      <a:gd name="connsiteY11" fmla="*/ 1292661 h 2585323"/>
                      <a:gd name="connsiteX12" fmla="*/ 0 w 6934200"/>
                      <a:gd name="connsiteY12" fmla="*/ 0 h 258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934200" h="2585323" fill="none" extrusionOk="0">
                        <a:moveTo>
                          <a:pt x="0" y="0"/>
                        </a:moveTo>
                        <a:cubicBezTo>
                          <a:pt x="511900" y="-1754"/>
                          <a:pt x="1098865" y="-31138"/>
                          <a:pt x="1872234" y="0"/>
                        </a:cubicBezTo>
                        <a:cubicBezTo>
                          <a:pt x="2642378" y="126784"/>
                          <a:pt x="3164269" y="-35181"/>
                          <a:pt x="3675124" y="0"/>
                        </a:cubicBezTo>
                        <a:cubicBezTo>
                          <a:pt x="4165242" y="5572"/>
                          <a:pt x="4809753" y="20620"/>
                          <a:pt x="5269992" y="0"/>
                        </a:cubicBezTo>
                        <a:cubicBezTo>
                          <a:pt x="5645054" y="-7103"/>
                          <a:pt x="6240859" y="-6663"/>
                          <a:pt x="6934200" y="0"/>
                        </a:cubicBezTo>
                        <a:cubicBezTo>
                          <a:pt x="6925661" y="633590"/>
                          <a:pt x="6986131" y="795480"/>
                          <a:pt x="6934200" y="1344369"/>
                        </a:cubicBezTo>
                        <a:cubicBezTo>
                          <a:pt x="6876128" y="1890316"/>
                          <a:pt x="6908422" y="2323458"/>
                          <a:pt x="6934200" y="2585323"/>
                        </a:cubicBezTo>
                        <a:cubicBezTo>
                          <a:pt x="6415227" y="2653344"/>
                          <a:pt x="5727970" y="2556396"/>
                          <a:pt x="5200651" y="2585323"/>
                        </a:cubicBezTo>
                        <a:cubicBezTo>
                          <a:pt x="4689776" y="2628498"/>
                          <a:pt x="4145044" y="2665824"/>
                          <a:pt x="3675124" y="2585323"/>
                        </a:cubicBezTo>
                        <a:cubicBezTo>
                          <a:pt x="3147985" y="2491060"/>
                          <a:pt x="2704881" y="2709174"/>
                          <a:pt x="1872234" y="2585323"/>
                        </a:cubicBezTo>
                        <a:cubicBezTo>
                          <a:pt x="1041092" y="2575623"/>
                          <a:pt x="647984" y="2651471"/>
                          <a:pt x="0" y="2585323"/>
                        </a:cubicBezTo>
                        <a:cubicBezTo>
                          <a:pt x="-76997" y="2332043"/>
                          <a:pt x="-21020" y="1993598"/>
                          <a:pt x="0" y="1370221"/>
                        </a:cubicBezTo>
                        <a:cubicBezTo>
                          <a:pt x="-21101" y="693206"/>
                          <a:pt x="-87363" y="446703"/>
                          <a:pt x="0" y="0"/>
                        </a:cubicBezTo>
                        <a:close/>
                      </a:path>
                      <a:path w="6934200" h="2585323" stroke="0" extrusionOk="0">
                        <a:moveTo>
                          <a:pt x="0" y="0"/>
                        </a:moveTo>
                        <a:cubicBezTo>
                          <a:pt x="657204" y="-47261"/>
                          <a:pt x="1024730" y="19756"/>
                          <a:pt x="1733551" y="0"/>
                        </a:cubicBezTo>
                        <a:cubicBezTo>
                          <a:pt x="2477712" y="-112933"/>
                          <a:pt x="2900363" y="17350"/>
                          <a:pt x="3328416" y="0"/>
                        </a:cubicBezTo>
                        <a:cubicBezTo>
                          <a:pt x="3789695" y="166757"/>
                          <a:pt x="4328040" y="-32044"/>
                          <a:pt x="5131307" y="0"/>
                        </a:cubicBezTo>
                        <a:cubicBezTo>
                          <a:pt x="5895198" y="54209"/>
                          <a:pt x="6311775" y="13326"/>
                          <a:pt x="6934200" y="0"/>
                        </a:cubicBezTo>
                        <a:cubicBezTo>
                          <a:pt x="6884865" y="349083"/>
                          <a:pt x="6924730" y="726013"/>
                          <a:pt x="6934200" y="1318513"/>
                        </a:cubicBezTo>
                        <a:cubicBezTo>
                          <a:pt x="7009808" y="1841933"/>
                          <a:pt x="6968881" y="2262678"/>
                          <a:pt x="6934200" y="2585323"/>
                        </a:cubicBezTo>
                        <a:cubicBezTo>
                          <a:pt x="6271063" y="2575160"/>
                          <a:pt x="5919364" y="2504411"/>
                          <a:pt x="5269992" y="2585323"/>
                        </a:cubicBezTo>
                        <a:cubicBezTo>
                          <a:pt x="4608533" y="2661950"/>
                          <a:pt x="3843884" y="2563841"/>
                          <a:pt x="3467100" y="2585323"/>
                        </a:cubicBezTo>
                        <a:cubicBezTo>
                          <a:pt x="2904483" y="2630016"/>
                          <a:pt x="2560221" y="2516984"/>
                          <a:pt x="1872234" y="2585323"/>
                        </a:cubicBezTo>
                        <a:cubicBezTo>
                          <a:pt x="1186166" y="2673776"/>
                          <a:pt x="509055" y="2558972"/>
                          <a:pt x="0" y="2585323"/>
                        </a:cubicBezTo>
                        <a:cubicBezTo>
                          <a:pt x="-16915" y="2110306"/>
                          <a:pt x="71477" y="1833688"/>
                          <a:pt x="0" y="1292661"/>
                        </a:cubicBezTo>
                        <a:cubicBezTo>
                          <a:pt x="-87373" y="838862"/>
                          <a:pt x="41306" y="31623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54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337FEC-8349-E18D-D4B5-403CD56A1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69" y="5600700"/>
            <a:ext cx="6125850" cy="39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5ED16-B5E5-AE37-AD6D-1B2A7B9F1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10" y="2095500"/>
            <a:ext cx="1671718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6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1655199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62307" y="204646"/>
              <a:ext cx="1132165" cy="510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E270C9-1132-D19E-6611-84B131D4FD17}"/>
              </a:ext>
            </a:extLst>
          </p:cNvPr>
          <p:cNvGrpSpPr/>
          <p:nvPr/>
        </p:nvGrpSpPr>
        <p:grpSpPr>
          <a:xfrm>
            <a:off x="8055379" y="2350974"/>
            <a:ext cx="9775421" cy="4316526"/>
            <a:chOff x="8055379" y="2350974"/>
            <a:chExt cx="9775421" cy="4316526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36C69A-A2EE-2591-2806-3B8738F2A3BA}"/>
                </a:ext>
              </a:extLst>
            </p:cNvPr>
            <p:cNvSpPr/>
            <p:nvPr/>
          </p:nvSpPr>
          <p:spPr>
            <a:xfrm>
              <a:off x="8055379" y="2350974"/>
              <a:ext cx="9775421" cy="4316526"/>
            </a:xfrm>
            <a:custGeom>
              <a:avLst/>
              <a:gdLst/>
              <a:ahLst/>
              <a:cxnLst/>
              <a:rect l="l" t="t" r="r" b="b"/>
              <a:pathLst>
                <a:path w="7652555" h="5078514">
                  <a:moveTo>
                    <a:pt x="0" y="0"/>
                  </a:moveTo>
                  <a:lnTo>
                    <a:pt x="7652555" y="0"/>
                  </a:lnTo>
                  <a:lnTo>
                    <a:pt x="7652555" y="5078514"/>
                  </a:lnTo>
                  <a:lnTo>
                    <a:pt x="0" y="507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64C12F-155F-FFFD-C7A0-77CCFB5CF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1000"/>
                      </a14:imgEffect>
                      <a14:imgEffect>
                        <a14:colorTemperature colorTemp="61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6" t="50473" b="33975"/>
            <a:stretch/>
          </p:blipFill>
          <p:spPr>
            <a:xfrm>
              <a:off x="8260794" y="5116803"/>
              <a:ext cx="7814204" cy="147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933E9E-ABC6-BA3E-C029-B8D0E5769227}"/>
                </a:ext>
              </a:extLst>
            </p:cNvPr>
            <p:cNvSpPr txBox="1"/>
            <p:nvPr/>
          </p:nvSpPr>
          <p:spPr>
            <a:xfrm>
              <a:off x="8074027" y="2457274"/>
              <a:ext cx="947097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mải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lim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dim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Quất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gom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rơi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hon.</a:t>
              </a:r>
            </a:p>
            <a:p>
              <a:pPr algn="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Đỗ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Quang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Huỳnh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101F5E-A208-8317-A920-548F43ED3AA7}"/>
              </a:ext>
            </a:extLst>
          </p:cNvPr>
          <p:cNvGrpSpPr/>
          <p:nvPr/>
        </p:nvGrpSpPr>
        <p:grpSpPr>
          <a:xfrm>
            <a:off x="-609600" y="2350974"/>
            <a:ext cx="8661803" cy="4926125"/>
            <a:chOff x="-609600" y="2350974"/>
            <a:chExt cx="8661803" cy="49261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53218D-0D1C-BDCF-6194-536273073D74}"/>
                </a:ext>
              </a:extLst>
            </p:cNvPr>
            <p:cNvGrpSpPr/>
            <p:nvPr/>
          </p:nvGrpSpPr>
          <p:grpSpPr>
            <a:xfrm>
              <a:off x="381000" y="2350974"/>
              <a:ext cx="7671203" cy="4316526"/>
              <a:chOff x="1028701" y="2350974"/>
              <a:chExt cx="7671203" cy="4316526"/>
            </a:xfrm>
          </p:grpSpPr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C1E366F7-D878-639F-10FC-1D53D061F9B8}"/>
                  </a:ext>
                </a:extLst>
              </p:cNvPr>
              <p:cNvSpPr/>
              <p:nvPr/>
            </p:nvSpPr>
            <p:spPr>
              <a:xfrm>
                <a:off x="1028701" y="2350974"/>
                <a:ext cx="7652555" cy="4316526"/>
              </a:xfrm>
              <a:custGeom>
                <a:avLst/>
                <a:gdLst/>
                <a:ahLst/>
                <a:cxnLst/>
                <a:rect l="l" t="t" r="r" b="b"/>
                <a:pathLst>
                  <a:path w="7652555" h="5078514">
                    <a:moveTo>
                      <a:pt x="0" y="0"/>
                    </a:moveTo>
                    <a:lnTo>
                      <a:pt x="7652555" y="0"/>
                    </a:lnTo>
                    <a:lnTo>
                      <a:pt x="7652555" y="5078514"/>
                    </a:lnTo>
                    <a:lnTo>
                      <a:pt x="0" y="50785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A11EA5-3BE6-7634-A0D4-42DD6A241549}"/>
                  </a:ext>
                </a:extLst>
              </p:cNvPr>
              <p:cNvSpPr txBox="1"/>
              <p:nvPr/>
            </p:nvSpPr>
            <p:spPr>
              <a:xfrm>
                <a:off x="1258373" y="2350974"/>
                <a:ext cx="7441531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a. Khi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endParaRPr lang="en-US" sz="4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mình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gieo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sz="4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lặng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r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Trần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Thung)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E2CDC4-E3CC-B2AC-587E-EC3FF0321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600" y="4380763"/>
              <a:ext cx="5149041" cy="28963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5C2F71-9C6D-15ED-A2BC-3087703439F3}"/>
              </a:ext>
            </a:extLst>
          </p:cNvPr>
          <p:cNvGrpSpPr/>
          <p:nvPr/>
        </p:nvGrpSpPr>
        <p:grpSpPr>
          <a:xfrm>
            <a:off x="662289" y="6960152"/>
            <a:ext cx="7191976" cy="2741843"/>
            <a:chOff x="762307" y="152589"/>
            <a:chExt cx="1132165" cy="584339"/>
          </a:xfrm>
        </p:grpSpPr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DD39EED1-0EDB-2B50-750B-725C2671D267}"/>
                </a:ext>
              </a:extLst>
            </p:cNvPr>
            <p:cNvSpPr/>
            <p:nvPr/>
          </p:nvSpPr>
          <p:spPr>
            <a:xfrm>
              <a:off x="762307" y="152589"/>
              <a:ext cx="1132165" cy="584339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66C241-5284-7149-83B4-6DB6C4CBDA0B}"/>
                </a:ext>
              </a:extLst>
            </p:cNvPr>
            <p:cNvSpPr txBox="1"/>
            <p:nvPr/>
          </p:nvSpPr>
          <p:spPr>
            <a:xfrm>
              <a:off x="762307" y="229521"/>
              <a:ext cx="1132165" cy="45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nảy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mầm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con.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86E8DE-8AE1-0AF4-0201-E8CA44A22D7F}"/>
              </a:ext>
            </a:extLst>
          </p:cNvPr>
          <p:cNvGrpSpPr/>
          <p:nvPr/>
        </p:nvGrpSpPr>
        <p:grpSpPr>
          <a:xfrm>
            <a:off x="9419747" y="6878156"/>
            <a:ext cx="7191976" cy="2741843"/>
            <a:chOff x="762307" y="152589"/>
            <a:chExt cx="1132165" cy="584339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C3F4CB4-EDE4-E574-4E83-355C7632CD47}"/>
                </a:ext>
              </a:extLst>
            </p:cNvPr>
            <p:cNvSpPr/>
            <p:nvPr/>
          </p:nvSpPr>
          <p:spPr>
            <a:xfrm>
              <a:off x="762307" y="152589"/>
              <a:ext cx="1132165" cy="584339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1C4477-0953-B872-7383-F7DCAE8B5804}"/>
                </a:ext>
              </a:extLst>
            </p:cNvPr>
            <p:cNvSpPr txBox="1"/>
            <p:nvPr/>
          </p:nvSpPr>
          <p:spPr>
            <a:xfrm>
              <a:off x="762307" y="229521"/>
              <a:ext cx="1132165" cy="45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E7FA529-505F-D44C-8136-4EE1FA01A6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55" flipV="1">
            <a:off x="3444702" y="5770279"/>
            <a:ext cx="1733633" cy="17336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32B957-3687-9B02-1900-D843351502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55" flipV="1">
            <a:off x="12353707" y="5758702"/>
            <a:ext cx="1733633" cy="1733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20267-52B7-2FD2-B433-9CD6F6769F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726402"/>
            <a:ext cx="7191976" cy="40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0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1655199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510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Trong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5BA355-9C75-6E90-98D7-702FFDC5D7D3}"/>
              </a:ext>
            </a:extLst>
          </p:cNvPr>
          <p:cNvGrpSpPr/>
          <p:nvPr/>
        </p:nvGrpSpPr>
        <p:grpSpPr>
          <a:xfrm>
            <a:off x="304647" y="1845699"/>
            <a:ext cx="8754659" cy="7207992"/>
            <a:chOff x="304647" y="1845699"/>
            <a:chExt cx="8754659" cy="720799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C135484-7571-23AD-F1EE-3BAA1B94639A}"/>
                </a:ext>
              </a:extLst>
            </p:cNvPr>
            <p:cNvSpPr/>
            <p:nvPr/>
          </p:nvSpPr>
          <p:spPr>
            <a:xfrm>
              <a:off x="533400" y="2108935"/>
              <a:ext cx="8458200" cy="6477000"/>
            </a:xfrm>
            <a:prstGeom prst="roundRect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3DAF262F-D0F8-0F64-0AFF-2075670FDFE8}"/>
                </a:ext>
              </a:extLst>
            </p:cNvPr>
            <p:cNvSpPr/>
            <p:nvPr/>
          </p:nvSpPr>
          <p:spPr>
            <a:xfrm rot="20493417" flipH="1">
              <a:off x="304647" y="3249957"/>
              <a:ext cx="1328680" cy="2141655"/>
            </a:xfrm>
            <a:custGeom>
              <a:avLst/>
              <a:gdLst/>
              <a:ahLst/>
              <a:cxnLst/>
              <a:rect l="l" t="t" r="r" b="b"/>
              <a:pathLst>
                <a:path w="2199548" h="4114800">
                  <a:moveTo>
                    <a:pt x="0" y="0"/>
                  </a:moveTo>
                  <a:lnTo>
                    <a:pt x="2199548" y="0"/>
                  </a:lnTo>
                  <a:lnTo>
                    <a:pt x="219954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80ACB-12A7-2559-0B36-64FE2BC4C921}"/>
                </a:ext>
              </a:extLst>
            </p:cNvPr>
            <p:cNvSpPr txBox="1"/>
            <p:nvPr/>
          </p:nvSpPr>
          <p:spPr>
            <a:xfrm>
              <a:off x="922893" y="2350974"/>
              <a:ext cx="8136413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gậy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com-pa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quay.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đun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Ba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xòe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lửa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(Vũ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2D763E25-5F5A-CE18-0DD4-0EEF766FEE88}"/>
                </a:ext>
              </a:extLst>
            </p:cNvPr>
            <p:cNvSpPr/>
            <p:nvPr/>
          </p:nvSpPr>
          <p:spPr>
            <a:xfrm>
              <a:off x="7086600" y="1845699"/>
              <a:ext cx="1646791" cy="2711505"/>
            </a:xfrm>
            <a:custGeom>
              <a:avLst/>
              <a:gdLst/>
              <a:ahLst/>
              <a:cxnLst/>
              <a:rect l="l" t="t" r="r" b="b"/>
              <a:pathLst>
                <a:path w="2460161" h="3920576">
                  <a:moveTo>
                    <a:pt x="0" y="0"/>
                  </a:moveTo>
                  <a:lnTo>
                    <a:pt x="2460161" y="0"/>
                  </a:lnTo>
                  <a:lnTo>
                    <a:pt x="2460161" y="3920575"/>
                  </a:lnTo>
                  <a:lnTo>
                    <a:pt x="0" y="3920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630856-9EDA-0C44-4CA1-26538365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701" y="6419621"/>
              <a:ext cx="3448108" cy="26340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E9B6C66-A82D-16B9-62ED-A6BD5907512C}"/>
              </a:ext>
            </a:extLst>
          </p:cNvPr>
          <p:cNvGrpSpPr/>
          <p:nvPr/>
        </p:nvGrpSpPr>
        <p:grpSpPr>
          <a:xfrm>
            <a:off x="9220200" y="2103420"/>
            <a:ext cx="8458200" cy="6477000"/>
            <a:chOff x="9220200" y="2103420"/>
            <a:chExt cx="8458200" cy="6477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8CBB460-23B9-60DC-9D72-2B22298AA81F}"/>
                </a:ext>
              </a:extLst>
            </p:cNvPr>
            <p:cNvSpPr/>
            <p:nvPr/>
          </p:nvSpPr>
          <p:spPr>
            <a:xfrm>
              <a:off x="9220200" y="2103420"/>
              <a:ext cx="8458200" cy="6477000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5B44D1-6EBD-B564-3794-A9CA8B0685FC}"/>
                </a:ext>
              </a:extLst>
            </p:cNvPr>
            <p:cNvSpPr txBox="1"/>
            <p:nvPr/>
          </p:nvSpPr>
          <p:spPr>
            <a:xfrm>
              <a:off x="9525000" y="2218854"/>
              <a:ext cx="806021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êm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ẩm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mịn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giọt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Quỳnh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Mai)</a:t>
              </a: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45584D5-04DE-7816-1F23-A5C00A402D65}"/>
                </a:ext>
              </a:extLst>
            </p:cNvPr>
            <p:cNvSpPr/>
            <p:nvPr/>
          </p:nvSpPr>
          <p:spPr>
            <a:xfrm flipH="1">
              <a:off x="9431813" y="5084667"/>
              <a:ext cx="2789793" cy="3450711"/>
            </a:xfrm>
            <a:custGeom>
              <a:avLst/>
              <a:gdLst/>
              <a:ahLst/>
              <a:cxnLst/>
              <a:rect l="l" t="t" r="r" b="b"/>
              <a:pathLst>
                <a:path w="6124975" h="9040554">
                  <a:moveTo>
                    <a:pt x="0" y="0"/>
                  </a:moveTo>
                  <a:lnTo>
                    <a:pt x="6124975" y="0"/>
                  </a:lnTo>
                  <a:lnTo>
                    <a:pt x="6124975" y="9040553"/>
                  </a:lnTo>
                  <a:lnTo>
                    <a:pt x="0" y="904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F873789-424C-18B4-0F7C-359011782A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81" y="7228365"/>
            <a:ext cx="5248727" cy="29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38100"/>
            <a:ext cx="16230598" cy="985545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2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5BA355-9C75-6E90-98D7-702FFDC5D7D3}"/>
              </a:ext>
            </a:extLst>
          </p:cNvPr>
          <p:cNvGrpSpPr/>
          <p:nvPr/>
        </p:nvGrpSpPr>
        <p:grpSpPr>
          <a:xfrm>
            <a:off x="223185" y="1176045"/>
            <a:ext cx="8882215" cy="6969427"/>
            <a:chOff x="223185" y="1176045"/>
            <a:chExt cx="8882215" cy="696942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C135484-7571-23AD-F1EE-3BAA1B94639A}"/>
                </a:ext>
              </a:extLst>
            </p:cNvPr>
            <p:cNvSpPr/>
            <p:nvPr/>
          </p:nvSpPr>
          <p:spPr>
            <a:xfrm>
              <a:off x="533400" y="1439281"/>
              <a:ext cx="8458200" cy="6496745"/>
            </a:xfrm>
            <a:prstGeom prst="roundRect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3DAF262F-D0F8-0F64-0AFF-2075670FDFE8}"/>
                </a:ext>
              </a:extLst>
            </p:cNvPr>
            <p:cNvSpPr/>
            <p:nvPr/>
          </p:nvSpPr>
          <p:spPr>
            <a:xfrm rot="20493417" flipH="1">
              <a:off x="223185" y="2282091"/>
              <a:ext cx="1328680" cy="2141655"/>
            </a:xfrm>
            <a:custGeom>
              <a:avLst/>
              <a:gdLst/>
              <a:ahLst/>
              <a:cxnLst/>
              <a:rect l="l" t="t" r="r" b="b"/>
              <a:pathLst>
                <a:path w="2199548" h="4114800">
                  <a:moveTo>
                    <a:pt x="0" y="0"/>
                  </a:moveTo>
                  <a:lnTo>
                    <a:pt x="2199548" y="0"/>
                  </a:lnTo>
                  <a:lnTo>
                    <a:pt x="219954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80ACB-12A7-2559-0B36-64FE2BC4C921}"/>
                </a:ext>
              </a:extLst>
            </p:cNvPr>
            <p:cNvSpPr txBox="1"/>
            <p:nvPr/>
          </p:nvSpPr>
          <p:spPr>
            <a:xfrm>
              <a:off x="968987" y="1583597"/>
              <a:ext cx="8136413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gậy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com-pa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quay.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đun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Ba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xòe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lửa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(Vũ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2D763E25-5F5A-CE18-0DD4-0EEF766FEE88}"/>
                </a:ext>
              </a:extLst>
            </p:cNvPr>
            <p:cNvSpPr/>
            <p:nvPr/>
          </p:nvSpPr>
          <p:spPr>
            <a:xfrm>
              <a:off x="7035764" y="1176045"/>
              <a:ext cx="1646791" cy="2711505"/>
            </a:xfrm>
            <a:custGeom>
              <a:avLst/>
              <a:gdLst/>
              <a:ahLst/>
              <a:cxnLst/>
              <a:rect l="l" t="t" r="r" b="b"/>
              <a:pathLst>
                <a:path w="2460161" h="3920576">
                  <a:moveTo>
                    <a:pt x="0" y="0"/>
                  </a:moveTo>
                  <a:lnTo>
                    <a:pt x="2460161" y="0"/>
                  </a:lnTo>
                  <a:lnTo>
                    <a:pt x="2460161" y="3920575"/>
                  </a:lnTo>
                  <a:lnTo>
                    <a:pt x="0" y="3920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630856-9EDA-0C44-4CA1-26538365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050" y="5511402"/>
              <a:ext cx="3448108" cy="26340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E9B6C66-A82D-16B9-62ED-A6BD5907512C}"/>
              </a:ext>
            </a:extLst>
          </p:cNvPr>
          <p:cNvGrpSpPr/>
          <p:nvPr/>
        </p:nvGrpSpPr>
        <p:grpSpPr>
          <a:xfrm>
            <a:off x="9268326" y="1379336"/>
            <a:ext cx="8458200" cy="6681475"/>
            <a:chOff x="9220200" y="1433766"/>
            <a:chExt cx="8458200" cy="6681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8CBB460-23B9-60DC-9D72-2B22298AA81F}"/>
                </a:ext>
              </a:extLst>
            </p:cNvPr>
            <p:cNvSpPr/>
            <p:nvPr/>
          </p:nvSpPr>
          <p:spPr>
            <a:xfrm>
              <a:off x="9220200" y="1433766"/>
              <a:ext cx="8458200" cy="6496745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5B44D1-6EBD-B564-3794-A9CA8B0685FC}"/>
                </a:ext>
              </a:extLst>
            </p:cNvPr>
            <p:cNvSpPr txBox="1"/>
            <p:nvPr/>
          </p:nvSpPr>
          <p:spPr>
            <a:xfrm>
              <a:off x="9468379" y="1720055"/>
              <a:ext cx="806021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êm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ẩm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mịn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giọt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Quỳnh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Mai)</a:t>
              </a: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45584D5-04DE-7816-1F23-A5C00A402D65}"/>
                </a:ext>
              </a:extLst>
            </p:cNvPr>
            <p:cNvSpPr/>
            <p:nvPr/>
          </p:nvSpPr>
          <p:spPr>
            <a:xfrm flipH="1">
              <a:off x="9324474" y="4664530"/>
              <a:ext cx="2789793" cy="3450711"/>
            </a:xfrm>
            <a:custGeom>
              <a:avLst/>
              <a:gdLst/>
              <a:ahLst/>
              <a:cxnLst/>
              <a:rect l="l" t="t" r="r" b="b"/>
              <a:pathLst>
                <a:path w="6124975" h="9040554">
                  <a:moveTo>
                    <a:pt x="0" y="0"/>
                  </a:moveTo>
                  <a:lnTo>
                    <a:pt x="6124975" y="0"/>
                  </a:lnTo>
                  <a:lnTo>
                    <a:pt x="6124975" y="9040553"/>
                  </a:lnTo>
                  <a:lnTo>
                    <a:pt x="0" y="904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3C684-D5DF-1985-22A3-52D8996119F6}"/>
              </a:ext>
            </a:extLst>
          </p:cNvPr>
          <p:cNvGrpSpPr/>
          <p:nvPr/>
        </p:nvGrpSpPr>
        <p:grpSpPr>
          <a:xfrm>
            <a:off x="914839" y="7200900"/>
            <a:ext cx="7848161" cy="2747666"/>
            <a:chOff x="762307" y="152589"/>
            <a:chExt cx="1253920" cy="58558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88C0D0D8-3329-77E9-C7E1-977199830486}"/>
                </a:ext>
              </a:extLst>
            </p:cNvPr>
            <p:cNvSpPr/>
            <p:nvPr/>
          </p:nvSpPr>
          <p:spPr>
            <a:xfrm>
              <a:off x="762307" y="152589"/>
              <a:ext cx="1253920" cy="584339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0C8F14-1E23-84D6-DEC3-8941396D5C77}"/>
                </a:ext>
              </a:extLst>
            </p:cNvPr>
            <p:cNvSpPr txBox="1"/>
            <p:nvPr/>
          </p:nvSpPr>
          <p:spPr>
            <a:xfrm>
              <a:off x="762307" y="167509"/>
              <a:ext cx="1224737" cy="57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hân</a:t>
              </a:r>
              <a:r>
                <a:rPr lang="vi-VN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:phần dưới cùng của một vật (cái com-pa, cái</a:t>
              </a:r>
              <a:r>
                <a:rPr lang="en-US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gậy, cái kiềng) để đỡ vật đó có thể đứng được</a:t>
              </a:r>
              <a:r>
                <a:rPr lang="en-US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=&gt;</a:t>
              </a:r>
              <a:r>
                <a:rPr lang="en-US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ACB33-F1B4-2D88-17BC-8B939B7C2435}"/>
              </a:ext>
            </a:extLst>
          </p:cNvPr>
          <p:cNvGrpSpPr/>
          <p:nvPr/>
        </p:nvGrpSpPr>
        <p:grpSpPr>
          <a:xfrm>
            <a:off x="9649679" y="7174119"/>
            <a:ext cx="7822879" cy="2693781"/>
            <a:chOff x="798503" y="264383"/>
            <a:chExt cx="1231482" cy="57409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DC70B4F7-E0DF-1385-004A-8BDEB6FCC945}"/>
                </a:ext>
              </a:extLst>
            </p:cNvPr>
            <p:cNvSpPr/>
            <p:nvPr/>
          </p:nvSpPr>
          <p:spPr>
            <a:xfrm>
              <a:off x="798503" y="264383"/>
              <a:ext cx="1231482" cy="561371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01C1C-FA8E-54DB-0456-6011566773B7}"/>
                </a:ext>
              </a:extLst>
            </p:cNvPr>
            <p:cNvSpPr txBox="1"/>
            <p:nvPr/>
          </p:nvSpPr>
          <p:spPr>
            <a:xfrm>
              <a:off x="845878" y="267820"/>
              <a:ext cx="1132165" cy="570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hân: </a:t>
              </a:r>
              <a:r>
                <a:rPr lang="vi-VN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dưới cùng của cơ thể người và động vật, có chức năng di chuyển (bước) </a:t>
              </a:r>
              <a:r>
                <a:rPr lang="vi-VN" sz="4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=&gt; 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ghĩa gốc.</a:t>
              </a:r>
              <a:endPara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4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38100"/>
            <a:ext cx="16230598" cy="985545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8609" y="207613"/>
              <a:ext cx="1086993" cy="456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9C8F044-E13C-C239-6C3D-E99AA091F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38030"/>
              </p:ext>
            </p:extLst>
          </p:nvPr>
        </p:nvGraphicFramePr>
        <p:xfrm>
          <a:off x="1111789" y="1466694"/>
          <a:ext cx="15957881" cy="8238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983">
                  <a:extLst>
                    <a:ext uri="{9D8B030D-6E8A-4147-A177-3AD203B41FA5}">
                      <a16:colId xmlns:a16="http://schemas.microsoft.com/office/drawing/2014/main" val="27251059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66395466"/>
                    </a:ext>
                  </a:extLst>
                </a:gridCol>
                <a:gridCol w="6896098">
                  <a:extLst>
                    <a:ext uri="{9D8B030D-6E8A-4147-A177-3AD203B41FA5}">
                      <a16:colId xmlns:a16="http://schemas.microsoft.com/office/drawing/2014/main" val="232949039"/>
                    </a:ext>
                  </a:extLst>
                </a:gridCol>
              </a:tblGrid>
              <a:tr h="130853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08252"/>
                  </a:ext>
                </a:extLst>
              </a:tr>
              <a:tr h="1214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15630"/>
                  </a:ext>
                </a:extLst>
              </a:tr>
              <a:tr h="24426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017204"/>
                  </a:ext>
                </a:extLst>
              </a:tr>
              <a:tr h="32723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3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450784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902A3519-DB88-F0F9-8A51-6F5C5230CFFE}"/>
              </a:ext>
            </a:extLst>
          </p:cNvPr>
          <p:cNvGrpSpPr/>
          <p:nvPr/>
        </p:nvGrpSpPr>
        <p:grpSpPr>
          <a:xfrm>
            <a:off x="1524000" y="1460837"/>
            <a:ext cx="14515084" cy="6984326"/>
            <a:chOff x="1524000" y="1460837"/>
            <a:chExt cx="14515084" cy="69843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63347C-EE28-5544-6287-83775BFBAB92}"/>
                </a:ext>
              </a:extLst>
            </p:cNvPr>
            <p:cNvSpPr txBox="1"/>
            <p:nvPr/>
          </p:nvSpPr>
          <p:spPr>
            <a:xfrm>
              <a:off x="1524000" y="2171700"/>
              <a:ext cx="32207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3F14B5-AEA1-3A7B-93C4-3970CC28A613}"/>
                </a:ext>
              </a:extLst>
            </p:cNvPr>
            <p:cNvSpPr txBox="1"/>
            <p:nvPr/>
          </p:nvSpPr>
          <p:spPr>
            <a:xfrm>
              <a:off x="9197271" y="1460837"/>
              <a:ext cx="31758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7FC66B-0906-087C-7592-236E25EABB72}"/>
                </a:ext>
              </a:extLst>
            </p:cNvPr>
            <p:cNvSpPr txBox="1"/>
            <p:nvPr/>
          </p:nvSpPr>
          <p:spPr>
            <a:xfrm>
              <a:off x="5437306" y="2780238"/>
              <a:ext cx="44550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A9412A-B4E5-A90C-2B2B-F3D964B5A2FA}"/>
                </a:ext>
              </a:extLst>
            </p:cNvPr>
            <p:cNvSpPr txBox="1"/>
            <p:nvPr/>
          </p:nvSpPr>
          <p:spPr>
            <a:xfrm>
              <a:off x="11922251" y="2770696"/>
              <a:ext cx="41168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59D6CB-CE2F-A02E-7456-1B54E4995BA4}"/>
                </a:ext>
              </a:extLst>
            </p:cNvPr>
            <p:cNvSpPr txBox="1"/>
            <p:nvPr/>
          </p:nvSpPr>
          <p:spPr>
            <a:xfrm>
              <a:off x="2743200" y="4661237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0600F2-5113-DD16-F0BA-FDE24C512ADD}"/>
                </a:ext>
              </a:extLst>
            </p:cNvPr>
            <p:cNvSpPr txBox="1"/>
            <p:nvPr/>
          </p:nvSpPr>
          <p:spPr>
            <a:xfrm>
              <a:off x="2743200" y="7429500"/>
              <a:ext cx="6543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9710793-543C-24D3-DD6A-071DA5E11DFB}"/>
              </a:ext>
            </a:extLst>
          </p:cNvPr>
          <p:cNvSpPr txBox="1"/>
          <p:nvPr/>
        </p:nvSpPr>
        <p:spPr>
          <a:xfrm>
            <a:off x="5165315" y="4598274"/>
            <a:ext cx="4670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9DA10D-E39F-B8AE-C057-25D6839E144A}"/>
              </a:ext>
            </a:extLst>
          </p:cNvPr>
          <p:cNvSpPr txBox="1"/>
          <p:nvPr/>
        </p:nvSpPr>
        <p:spPr>
          <a:xfrm>
            <a:off x="10744200" y="4005677"/>
            <a:ext cx="5816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0823C2-003F-57B7-8237-87B93AD3FE2E}"/>
              </a:ext>
            </a:extLst>
          </p:cNvPr>
          <p:cNvSpPr txBox="1"/>
          <p:nvPr/>
        </p:nvSpPr>
        <p:spPr>
          <a:xfrm>
            <a:off x="10287000" y="6482227"/>
            <a:ext cx="6679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ùng để chỉ bộ phận cơ thể người và động vật, tác dụng giúp nâng đỡ cơ thể 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di chuyển.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16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985544"/>
            <a:chOff x="762307" y="167816"/>
            <a:chExt cx="1132165" cy="34792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3479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2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35BAE6B8-4F28-277B-3BCC-A4F5FC4E4A2A}"/>
              </a:ext>
            </a:extLst>
          </p:cNvPr>
          <p:cNvSpPr/>
          <p:nvPr/>
        </p:nvSpPr>
        <p:spPr>
          <a:xfrm rot="15045287" flipH="1">
            <a:off x="312560" y="2579951"/>
            <a:ext cx="5412438" cy="4941478"/>
          </a:xfrm>
          <a:prstGeom prst="arc">
            <a:avLst>
              <a:gd name="adj1" fmla="val 10866811"/>
              <a:gd name="adj2" fmla="val 20317385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0F3D2E5-AD6E-84F5-07DB-AE75690259FE}"/>
              </a:ext>
            </a:extLst>
          </p:cNvPr>
          <p:cNvSpPr/>
          <p:nvPr/>
        </p:nvSpPr>
        <p:spPr>
          <a:xfrm rot="15045287" flipH="1">
            <a:off x="850913" y="-1134857"/>
            <a:ext cx="5412438" cy="4941478"/>
          </a:xfrm>
          <a:prstGeom prst="arc">
            <a:avLst>
              <a:gd name="adj1" fmla="val 16200000"/>
              <a:gd name="adj2" fmla="val 20317385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A25890-1B97-58DC-1357-E4F5BBC70162}"/>
              </a:ext>
            </a:extLst>
          </p:cNvPr>
          <p:cNvGrpSpPr/>
          <p:nvPr/>
        </p:nvGrpSpPr>
        <p:grpSpPr>
          <a:xfrm>
            <a:off x="685800" y="1443750"/>
            <a:ext cx="3812004" cy="1492415"/>
            <a:chOff x="685800" y="1443750"/>
            <a:chExt cx="3812004" cy="149241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7D991C7-41FA-7CCA-5ED3-779407816074}"/>
                </a:ext>
              </a:extLst>
            </p:cNvPr>
            <p:cNvSpPr/>
            <p:nvPr/>
          </p:nvSpPr>
          <p:spPr>
            <a:xfrm>
              <a:off x="685800" y="1443750"/>
              <a:ext cx="3812004" cy="1492415"/>
            </a:xfrm>
            <a:custGeom>
              <a:avLst/>
              <a:gdLst/>
              <a:ahLst/>
              <a:cxnLst/>
              <a:rect l="l" t="t" r="r" b="b"/>
              <a:pathLst>
                <a:path w="7315200" h="2057400">
                  <a:moveTo>
                    <a:pt x="0" y="0"/>
                  </a:moveTo>
                  <a:lnTo>
                    <a:pt x="7315200" y="0"/>
                  </a:lnTo>
                  <a:lnTo>
                    <a:pt x="7315200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A34632-3E99-BB52-95B5-674A247C0CD2}"/>
                </a:ext>
              </a:extLst>
            </p:cNvPr>
            <p:cNvSpPr txBox="1"/>
            <p:nvPr/>
          </p:nvSpPr>
          <p:spPr>
            <a:xfrm>
              <a:off x="1752600" y="1681727"/>
              <a:ext cx="13773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Mũi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BE2C98-CB7D-F321-5A32-ED6677FA75F5}"/>
              </a:ext>
            </a:extLst>
          </p:cNvPr>
          <p:cNvGrpSpPr/>
          <p:nvPr/>
        </p:nvGrpSpPr>
        <p:grpSpPr>
          <a:xfrm>
            <a:off x="2743202" y="2818181"/>
            <a:ext cx="15163798" cy="1692415"/>
            <a:chOff x="1028702" y="2846930"/>
            <a:chExt cx="15163798" cy="16924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C8486B-318A-ACFF-F990-47C31D17AECA}"/>
                </a:ext>
              </a:extLst>
            </p:cNvPr>
            <p:cNvSpPr/>
            <p:nvPr/>
          </p:nvSpPr>
          <p:spPr>
            <a:xfrm>
              <a:off x="1028702" y="2846930"/>
              <a:ext cx="14516098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081009-F3CF-F904-C357-B94C8E2A147F}"/>
                </a:ext>
              </a:extLst>
            </p:cNvPr>
            <p:cNvSpPr txBox="1"/>
            <p:nvPr/>
          </p:nvSpPr>
          <p:spPr>
            <a:xfrm>
              <a:off x="1733491" y="2886249"/>
              <a:ext cx="144590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nhô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xương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thở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ngửi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BC2DE6-BE21-DA6E-BB6A-6B02EFD55F50}"/>
              </a:ext>
            </a:extLst>
          </p:cNvPr>
          <p:cNvSpPr txBox="1"/>
          <p:nvPr/>
        </p:nvSpPr>
        <p:spPr>
          <a:xfrm>
            <a:off x="4856543" y="5159705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8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2CE81914-871E-5E94-D4F7-1D2B1D70D690}"/>
              </a:ext>
            </a:extLst>
          </p:cNvPr>
          <p:cNvSpPr/>
          <p:nvPr/>
        </p:nvSpPr>
        <p:spPr>
          <a:xfrm>
            <a:off x="3069302" y="4578302"/>
            <a:ext cx="1859430" cy="187443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6081A0-DFF5-8DA1-6794-D02F338E85E3}"/>
              </a:ext>
            </a:extLst>
          </p:cNvPr>
          <p:cNvGrpSpPr/>
          <p:nvPr/>
        </p:nvGrpSpPr>
        <p:grpSpPr>
          <a:xfrm>
            <a:off x="2517658" y="6558036"/>
            <a:ext cx="14417852" cy="1692415"/>
            <a:chOff x="1028702" y="2846930"/>
            <a:chExt cx="14417852" cy="169241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305A179-5913-7877-D692-F979EEA17175}"/>
                </a:ext>
              </a:extLst>
            </p:cNvPr>
            <p:cNvSpPr/>
            <p:nvPr/>
          </p:nvSpPr>
          <p:spPr>
            <a:xfrm>
              <a:off x="1028702" y="2846930"/>
              <a:ext cx="14417852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4A1C5B-80CC-AF36-2115-BDB1D57CA1DA}"/>
                </a:ext>
              </a:extLst>
            </p:cNvPr>
            <p:cNvSpPr txBox="1"/>
            <p:nvPr/>
          </p:nvSpPr>
          <p:spPr>
            <a:xfrm>
              <a:off x="1733492" y="2880194"/>
              <a:ext cx="137130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nhọn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nhô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6AA7CD-0EA0-0D3B-09FF-9AE9F03E1B57}"/>
              </a:ext>
            </a:extLst>
          </p:cNvPr>
          <p:cNvSpPr txBox="1"/>
          <p:nvPr/>
        </p:nvSpPr>
        <p:spPr>
          <a:xfrm>
            <a:off x="4544447" y="8257065"/>
            <a:ext cx="12714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8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khiên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6411D34D-2973-1CC8-01A6-B0A94DCE228E}"/>
              </a:ext>
            </a:extLst>
          </p:cNvPr>
          <p:cNvSpPr/>
          <p:nvPr/>
        </p:nvSpPr>
        <p:spPr>
          <a:xfrm flipH="1">
            <a:off x="-582079" y="7045473"/>
            <a:ext cx="4735296" cy="3287572"/>
          </a:xfrm>
          <a:custGeom>
            <a:avLst/>
            <a:gdLst/>
            <a:ahLst/>
            <a:cxnLst/>
            <a:rect l="l" t="t" r="r" b="b"/>
            <a:pathLst>
              <a:path w="5846963" h="4114800">
                <a:moveTo>
                  <a:pt x="0" y="0"/>
                </a:moveTo>
                <a:lnTo>
                  <a:pt x="5846962" y="0"/>
                </a:lnTo>
                <a:lnTo>
                  <a:pt x="5846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9993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4D634D3-D466-4054-AF37-3F549429A195}"/>
</file>

<file path=customXml/itemProps2.xml><?xml version="1.0" encoding="utf-8"?>
<ds:datastoreItem xmlns:ds="http://schemas.openxmlformats.org/officeDocument/2006/customXml" ds:itemID="{B6238743-787D-48F5-82D3-9AF426635AC2}"/>
</file>

<file path=customXml/itemProps3.xml><?xml version="1.0" encoding="utf-8"?>
<ds:datastoreItem xmlns:ds="http://schemas.openxmlformats.org/officeDocument/2006/customXml" ds:itemID="{26054269-42C3-4ED8-BD7E-0FFB2E852A49}"/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658</Words>
  <Application>Microsoft Office PowerPoint</Application>
  <PresentationFormat>Custom</PresentationFormat>
  <Paragraphs>74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đa nghĩa</dc:title>
  <dc:creator>THAO LY</dc:creator>
  <cp:lastModifiedBy>Laptop T&amp;T</cp:lastModifiedBy>
  <cp:revision>4</cp:revision>
  <dcterms:created xsi:type="dcterms:W3CDTF">2006-08-16T00:00:00Z</dcterms:created>
  <dcterms:modified xsi:type="dcterms:W3CDTF">2024-09-15T08:26:02Z</dcterms:modified>
  <dc:identifier>DAGMWcdiuio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