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sldIdLst>
    <p:sldId id="256" r:id="rId6"/>
    <p:sldId id="275" r:id="rId7"/>
    <p:sldId id="276" r:id="rId8"/>
    <p:sldId id="285" r:id="rId9"/>
    <p:sldId id="261" r:id="rId10"/>
    <p:sldId id="269" r:id="rId11"/>
    <p:sldId id="272" r:id="rId12"/>
    <p:sldId id="273" r:id="rId13"/>
    <p:sldId id="274" r:id="rId14"/>
    <p:sldId id="278" r:id="rId15"/>
    <p:sldId id="279" r:id="rId16"/>
    <p:sldId id="281" r:id="rId17"/>
    <p:sldId id="282" r:id="rId18"/>
    <p:sldId id="283" r:id="rId19"/>
  </p:sldIdLst>
  <p:sldSz cx="18288000" cy="10287000"/>
  <p:notesSz cx="6858000" cy="9144000"/>
  <p:embeddedFontLst>
    <p:embeddedFont>
      <p:font typeface="#9Slide06 SVNDope Script" pitchFamily="2" charset="0"/>
      <p:regular r:id="rId20"/>
    </p:embeddedFont>
    <p:embeddedFont>
      <p:font typeface="Cambria" panose="02040503050406030204" pitchFamily="18"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8D0"/>
    <a:srgbClr val="CFD9B5"/>
    <a:srgbClr val="3241AD"/>
    <a:srgbClr val="0094DD"/>
    <a:srgbClr val="FF5C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1" autoAdjust="0"/>
    <p:restoredTop sz="94622" autoAdjust="0"/>
  </p:normalViewPr>
  <p:slideViewPr>
    <p:cSldViewPr>
      <p:cViewPr>
        <p:scale>
          <a:sx n="25" d="100"/>
          <a:sy n="25" d="100"/>
        </p:scale>
        <p:origin x="1185" y="30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font" Target="fonts/font1.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theme" Target="theme/theme1.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FA2DD37A-DF9A-4E87-AB78-C9E7CB591325}"/>
    <pc:docChg chg="undo custSel delSld modSld delMainMaster modMainMaster">
      <pc:chgData name="Mai Linh Trần" userId="1ca7ee839224ba6e" providerId="LiveId" clId="{FA2DD37A-DF9A-4E87-AB78-C9E7CB591325}" dt="2024-10-25T10:35:06.828" v="15" actId="47"/>
      <pc:docMkLst>
        <pc:docMk/>
      </pc:docMkLst>
      <pc:sldChg chg="delSp mod delAnim">
        <pc:chgData name="Mai Linh Trần" userId="1ca7ee839224ba6e" providerId="LiveId" clId="{FA2DD37A-DF9A-4E87-AB78-C9E7CB591325}" dt="2024-10-25T10:34:59.056" v="14" actId="478"/>
        <pc:sldMkLst>
          <pc:docMk/>
          <pc:sldMk cId="0" sldId="256"/>
        </pc:sldMkLst>
        <pc:picChg chg="del">
          <ac:chgData name="Mai Linh Trần" userId="1ca7ee839224ba6e" providerId="LiveId" clId="{FA2DD37A-DF9A-4E87-AB78-C9E7CB591325}" dt="2024-10-25T10:34:59.056" v="14" actId="478"/>
          <ac:picMkLst>
            <pc:docMk/>
            <pc:sldMk cId="0" sldId="256"/>
            <ac:picMk id="15" creationId="{00000000-0000-0000-0000-000000000000}"/>
          </ac:picMkLst>
        </pc:picChg>
      </pc:sldChg>
      <pc:sldChg chg="del">
        <pc:chgData name="Mai Linh Trần" userId="1ca7ee839224ba6e" providerId="LiveId" clId="{FA2DD37A-DF9A-4E87-AB78-C9E7CB591325}" dt="2024-10-25T10:35:06.828" v="15" actId="47"/>
        <pc:sldMkLst>
          <pc:docMk/>
          <pc:sldMk cId="1129854201" sldId="284"/>
        </pc:sldMkLst>
      </pc:sldChg>
      <pc:sldMasterChg chg="delSp mod">
        <pc:chgData name="Mai Linh Trần" userId="1ca7ee839224ba6e" providerId="LiveId" clId="{FA2DD37A-DF9A-4E87-AB78-C9E7CB591325}" dt="2024-10-25T10:33:35.636" v="0" actId="478"/>
        <pc:sldMasterMkLst>
          <pc:docMk/>
          <pc:sldMasterMk cId="0" sldId="2147483648"/>
        </pc:sldMasterMkLst>
        <pc:spChg chg="del">
          <ac:chgData name="Mai Linh Trần" userId="1ca7ee839224ba6e" providerId="LiveId" clId="{FA2DD37A-DF9A-4E87-AB78-C9E7CB591325}" dt="2024-10-25T10:33:35.636" v="0" actId="478"/>
          <ac:spMkLst>
            <pc:docMk/>
            <pc:sldMasterMk cId="0" sldId="2147483648"/>
            <ac:spMk id="2" creationId="{00000000-0000-0000-0000-000000000000}"/>
          </ac:spMkLst>
        </pc:spChg>
        <pc:spChg chg="del">
          <ac:chgData name="Mai Linh Trần" userId="1ca7ee839224ba6e" providerId="LiveId" clId="{FA2DD37A-DF9A-4E87-AB78-C9E7CB591325}" dt="2024-10-25T10:33:35.636" v="0" actId="478"/>
          <ac:spMkLst>
            <pc:docMk/>
            <pc:sldMasterMk cId="0" sldId="2147483648"/>
            <ac:spMk id="3" creationId="{00000000-0000-0000-0000-000000000000}"/>
          </ac:spMkLst>
        </pc:spChg>
        <pc:spChg chg="del">
          <ac:chgData name="Mai Linh Trần" userId="1ca7ee839224ba6e" providerId="LiveId" clId="{FA2DD37A-DF9A-4E87-AB78-C9E7CB591325}" dt="2024-10-25T10:33:35.636" v="0" actId="478"/>
          <ac:spMkLst>
            <pc:docMk/>
            <pc:sldMasterMk cId="0" sldId="2147483648"/>
            <ac:spMk id="4" creationId="{00000000-0000-0000-0000-000000000000}"/>
          </ac:spMkLst>
        </pc:spChg>
        <pc:spChg chg="del">
          <ac:chgData name="Mai Linh Trần" userId="1ca7ee839224ba6e" providerId="LiveId" clId="{FA2DD37A-DF9A-4E87-AB78-C9E7CB591325}" dt="2024-10-25T10:33:35.636" v="0" actId="478"/>
          <ac:spMkLst>
            <pc:docMk/>
            <pc:sldMasterMk cId="0" sldId="2147483648"/>
            <ac:spMk id="5" creationId="{00000000-0000-0000-0000-000000000000}"/>
          </ac:spMkLst>
        </pc:spChg>
        <pc:spChg chg="del">
          <ac:chgData name="Mai Linh Trần" userId="1ca7ee839224ba6e" providerId="LiveId" clId="{FA2DD37A-DF9A-4E87-AB78-C9E7CB591325}" dt="2024-10-25T10:33:35.636" v="0" actId="478"/>
          <ac:spMkLst>
            <pc:docMk/>
            <pc:sldMasterMk cId="0" sldId="2147483648"/>
            <ac:spMk id="6" creationId="{00000000-0000-0000-0000-000000000000}"/>
          </ac:spMkLst>
        </pc:spChg>
        <pc:spChg chg="del">
          <ac:chgData name="Mai Linh Trần" userId="1ca7ee839224ba6e" providerId="LiveId" clId="{FA2DD37A-DF9A-4E87-AB78-C9E7CB591325}" dt="2024-10-25T10:33:35.636" v="0" actId="478"/>
          <ac:spMkLst>
            <pc:docMk/>
            <pc:sldMasterMk cId="0" sldId="2147483648"/>
            <ac:spMk id="7" creationId="{07DAF728-7D94-E33E-7F87-8FAE4669A949}"/>
          </ac:spMkLst>
        </pc:spChg>
        <pc:spChg chg="del">
          <ac:chgData name="Mai Linh Trần" userId="1ca7ee839224ba6e" providerId="LiveId" clId="{FA2DD37A-DF9A-4E87-AB78-C9E7CB591325}" dt="2024-10-25T10:33:35.636" v="0" actId="478"/>
          <ac:spMkLst>
            <pc:docMk/>
            <pc:sldMasterMk cId="0" sldId="2147483648"/>
            <ac:spMk id="10" creationId="{00000000-0000-0000-0000-000000000000}"/>
          </ac:spMkLst>
        </pc:spChg>
        <pc:picChg chg="del">
          <ac:chgData name="Mai Linh Trần" userId="1ca7ee839224ba6e" providerId="LiveId" clId="{FA2DD37A-DF9A-4E87-AB78-C9E7CB591325}" dt="2024-10-25T10:33:35.636" v="0" actId="478"/>
          <ac:picMkLst>
            <pc:docMk/>
            <pc:sldMasterMk cId="0" sldId="2147483648"/>
            <ac:picMk id="8" creationId="{B4CF70CF-4EA6-3E04-12FD-D1D1E8B7C051}"/>
          </ac:picMkLst>
        </pc:picChg>
        <pc:picChg chg="del">
          <ac:chgData name="Mai Linh Trần" userId="1ca7ee839224ba6e" providerId="LiveId" clId="{FA2DD37A-DF9A-4E87-AB78-C9E7CB591325}" dt="2024-10-25T10:33:35.636" v="0" actId="478"/>
          <ac:picMkLst>
            <pc:docMk/>
            <pc:sldMasterMk cId="0" sldId="2147483648"/>
            <ac:picMk id="9" creationId="{AC26FD7C-0CBD-D5A8-9737-4E92AA2FEEE8}"/>
          </ac:picMkLst>
        </pc:picChg>
      </pc:sldMasterChg>
      <pc:sldMasterChg chg="addSp delSp mod modSldLayout">
        <pc:chgData name="Mai Linh Trần" userId="1ca7ee839224ba6e" providerId="LiveId" clId="{FA2DD37A-DF9A-4E87-AB78-C9E7CB591325}" dt="2024-10-25T10:34:13.995" v="10"/>
        <pc:sldMasterMkLst>
          <pc:docMk/>
          <pc:sldMasterMk cId="2041333986" sldId="2147483660"/>
        </pc:sldMasterMkLst>
        <pc:spChg chg="add del">
          <ac:chgData name="Mai Linh Trần" userId="1ca7ee839224ba6e" providerId="LiveId" clId="{FA2DD37A-DF9A-4E87-AB78-C9E7CB591325}" dt="2024-10-25T10:33:57.494" v="5" actId="478"/>
          <ac:spMkLst>
            <pc:docMk/>
            <pc:sldMasterMk cId="2041333986" sldId="2147483660"/>
            <ac:spMk id="2" creationId="{00000000-0000-0000-0000-000000000000}"/>
          </ac:spMkLst>
        </pc:spChg>
        <pc:spChg chg="add del">
          <ac:chgData name="Mai Linh Trần" userId="1ca7ee839224ba6e" providerId="LiveId" clId="{FA2DD37A-DF9A-4E87-AB78-C9E7CB591325}" dt="2024-10-25T10:33:57.494" v="5" actId="478"/>
          <ac:spMkLst>
            <pc:docMk/>
            <pc:sldMasterMk cId="2041333986" sldId="2147483660"/>
            <ac:spMk id="3" creationId="{00000000-0000-0000-0000-000000000000}"/>
          </ac:spMkLst>
        </pc:spChg>
        <pc:spChg chg="add del">
          <ac:chgData name="Mai Linh Trần" userId="1ca7ee839224ba6e" providerId="LiveId" clId="{FA2DD37A-DF9A-4E87-AB78-C9E7CB591325}" dt="2024-10-25T10:33:57.494" v="5" actId="478"/>
          <ac:spMkLst>
            <pc:docMk/>
            <pc:sldMasterMk cId="2041333986" sldId="2147483660"/>
            <ac:spMk id="4" creationId="{00000000-0000-0000-0000-000000000000}"/>
          </ac:spMkLst>
        </pc:spChg>
        <pc:spChg chg="add del">
          <ac:chgData name="Mai Linh Trần" userId="1ca7ee839224ba6e" providerId="LiveId" clId="{FA2DD37A-DF9A-4E87-AB78-C9E7CB591325}" dt="2024-10-25T10:33:57.494" v="5" actId="478"/>
          <ac:spMkLst>
            <pc:docMk/>
            <pc:sldMasterMk cId="2041333986" sldId="2147483660"/>
            <ac:spMk id="5" creationId="{00000000-0000-0000-0000-000000000000}"/>
          </ac:spMkLst>
        </pc:spChg>
        <pc:spChg chg="add del">
          <ac:chgData name="Mai Linh Trần" userId="1ca7ee839224ba6e" providerId="LiveId" clId="{FA2DD37A-DF9A-4E87-AB78-C9E7CB591325}" dt="2024-10-25T10:33:57.494" v="5" actId="478"/>
          <ac:spMkLst>
            <pc:docMk/>
            <pc:sldMasterMk cId="2041333986" sldId="2147483660"/>
            <ac:spMk id="6" creationId="{00000000-0000-0000-0000-000000000000}"/>
          </ac:spMkLst>
        </pc:spChg>
        <pc:spChg chg="add del">
          <ac:chgData name="Mai Linh Trần" userId="1ca7ee839224ba6e" providerId="LiveId" clId="{FA2DD37A-DF9A-4E87-AB78-C9E7CB591325}" dt="2024-10-25T10:33:51.809" v="4" actId="478"/>
          <ac:spMkLst>
            <pc:docMk/>
            <pc:sldMasterMk cId="2041333986" sldId="2147483660"/>
            <ac:spMk id="8" creationId="{00000000-0000-0000-0000-000000000000}"/>
          </ac:spMkLst>
        </pc:spChg>
        <pc:spChg chg="add del">
          <ac:chgData name="Mai Linh Trần" userId="1ca7ee839224ba6e" providerId="LiveId" clId="{FA2DD37A-DF9A-4E87-AB78-C9E7CB591325}" dt="2024-10-25T10:33:57.494" v="5" actId="478"/>
          <ac:spMkLst>
            <pc:docMk/>
            <pc:sldMasterMk cId="2041333986" sldId="2147483660"/>
            <ac:spMk id="9" creationId="{07DAF728-7D94-E33E-7F87-8FAE4669A949}"/>
          </ac:spMkLst>
        </pc:spChg>
        <pc:spChg chg="add del">
          <ac:chgData name="Mai Linh Trần" userId="1ca7ee839224ba6e" providerId="LiveId" clId="{FA2DD37A-DF9A-4E87-AB78-C9E7CB591325}" dt="2024-10-25T10:33:57.494" v="5" actId="478"/>
          <ac:spMkLst>
            <pc:docMk/>
            <pc:sldMasterMk cId="2041333986" sldId="2147483660"/>
            <ac:spMk id="12" creationId="{00000000-0000-0000-0000-000000000000}"/>
          </ac:spMkLst>
        </pc:spChg>
        <pc:picChg chg="add del">
          <ac:chgData name="Mai Linh Trần" userId="1ca7ee839224ba6e" providerId="LiveId" clId="{FA2DD37A-DF9A-4E87-AB78-C9E7CB591325}" dt="2024-10-25T10:33:57.494" v="5" actId="478"/>
          <ac:picMkLst>
            <pc:docMk/>
            <pc:sldMasterMk cId="2041333986" sldId="2147483660"/>
            <ac:picMk id="10" creationId="{B4CF70CF-4EA6-3E04-12FD-D1D1E8B7C051}"/>
          </ac:picMkLst>
        </pc:picChg>
        <pc:picChg chg="add del">
          <ac:chgData name="Mai Linh Trần" userId="1ca7ee839224ba6e" providerId="LiveId" clId="{FA2DD37A-DF9A-4E87-AB78-C9E7CB591325}" dt="2024-10-25T10:33:57.494" v="5" actId="478"/>
          <ac:picMkLst>
            <pc:docMk/>
            <pc:sldMasterMk cId="2041333986" sldId="2147483660"/>
            <ac:picMk id="11" creationId="{AC26FD7C-0CBD-D5A8-9737-4E92AA2FEEE8}"/>
          </ac:picMkLst>
        </pc:picChg>
        <pc:sldLayoutChg chg="delSp modSp mod">
          <pc:chgData name="Mai Linh Trần" userId="1ca7ee839224ba6e" providerId="LiveId" clId="{FA2DD37A-DF9A-4E87-AB78-C9E7CB591325}" dt="2024-10-25T10:34:13.995" v="10"/>
          <pc:sldLayoutMkLst>
            <pc:docMk/>
            <pc:sldMasterMk cId="2041333986" sldId="2147483660"/>
            <pc:sldLayoutMk cId="1157035277" sldId="2147483671"/>
          </pc:sldLayoutMkLst>
          <pc:spChg chg="del mod">
            <ac:chgData name="Mai Linh Trần" userId="1ca7ee839224ba6e" providerId="LiveId" clId="{FA2DD37A-DF9A-4E87-AB78-C9E7CB591325}" dt="2024-10-25T10:34:13.995" v="10"/>
            <ac:spMkLst>
              <pc:docMk/>
              <pc:sldMasterMk cId="2041333986" sldId="2147483660"/>
              <pc:sldLayoutMk cId="1157035277" sldId="2147483671"/>
              <ac:spMk id="7" creationId="{07DAF728-7D94-E33E-7F87-8FAE4669A949}"/>
            </ac:spMkLst>
          </pc:spChg>
          <pc:picChg chg="del">
            <ac:chgData name="Mai Linh Trần" userId="1ca7ee839224ba6e" providerId="LiveId" clId="{FA2DD37A-DF9A-4E87-AB78-C9E7CB591325}" dt="2024-10-25T10:34:08.474" v="6" actId="478"/>
            <ac:picMkLst>
              <pc:docMk/>
              <pc:sldMasterMk cId="2041333986" sldId="2147483660"/>
              <pc:sldLayoutMk cId="1157035277" sldId="2147483671"/>
              <ac:picMk id="8" creationId="{B4CF70CF-4EA6-3E04-12FD-D1D1E8B7C051}"/>
            </ac:picMkLst>
          </pc:picChg>
          <pc:picChg chg="del">
            <ac:chgData name="Mai Linh Trần" userId="1ca7ee839224ba6e" providerId="LiveId" clId="{FA2DD37A-DF9A-4E87-AB78-C9E7CB591325}" dt="2024-10-25T10:34:13.991" v="8" actId="478"/>
            <ac:picMkLst>
              <pc:docMk/>
              <pc:sldMasterMk cId="2041333986" sldId="2147483660"/>
              <pc:sldLayoutMk cId="1157035277" sldId="2147483671"/>
              <ac:picMk id="9" creationId="{AC26FD7C-0CBD-D5A8-9737-4E92AA2FEEE8}"/>
            </ac:picMkLst>
          </pc:picChg>
        </pc:sldLayoutChg>
      </pc:sldMasterChg>
      <pc:sldMasterChg chg="delSp mod">
        <pc:chgData name="Mai Linh Trần" userId="1ca7ee839224ba6e" providerId="LiveId" clId="{FA2DD37A-DF9A-4E87-AB78-C9E7CB591325}" dt="2024-10-25T10:34:28.126" v="11" actId="478"/>
        <pc:sldMasterMkLst>
          <pc:docMk/>
          <pc:sldMasterMk cId="3326727087" sldId="2147483684"/>
        </pc:sldMasterMkLst>
        <pc:spChg chg="del">
          <ac:chgData name="Mai Linh Trần" userId="1ca7ee839224ba6e" providerId="LiveId" clId="{FA2DD37A-DF9A-4E87-AB78-C9E7CB591325}" dt="2024-10-25T10:34:28.126" v="11" actId="478"/>
          <ac:spMkLst>
            <pc:docMk/>
            <pc:sldMasterMk cId="3326727087" sldId="2147483684"/>
            <ac:spMk id="2" creationId="{E2A2547B-6F52-2CC3-F291-B28A7AA9AC68}"/>
          </ac:spMkLst>
        </pc:spChg>
        <pc:spChg chg="del">
          <ac:chgData name="Mai Linh Trần" userId="1ca7ee839224ba6e" providerId="LiveId" clId="{FA2DD37A-DF9A-4E87-AB78-C9E7CB591325}" dt="2024-10-25T10:34:28.126" v="11" actId="478"/>
          <ac:spMkLst>
            <pc:docMk/>
            <pc:sldMasterMk cId="3326727087" sldId="2147483684"/>
            <ac:spMk id="3" creationId="{0509763D-1040-A8CB-2C8E-30DD564212ED}"/>
          </ac:spMkLst>
        </pc:spChg>
        <pc:spChg chg="del">
          <ac:chgData name="Mai Linh Trần" userId="1ca7ee839224ba6e" providerId="LiveId" clId="{FA2DD37A-DF9A-4E87-AB78-C9E7CB591325}" dt="2024-10-25T10:34:28.126" v="11" actId="478"/>
          <ac:spMkLst>
            <pc:docMk/>
            <pc:sldMasterMk cId="3326727087" sldId="2147483684"/>
            <ac:spMk id="4" creationId="{047FFEF8-7E67-8AF2-C553-858F3AFBA300}"/>
          </ac:spMkLst>
        </pc:spChg>
        <pc:spChg chg="del">
          <ac:chgData name="Mai Linh Trần" userId="1ca7ee839224ba6e" providerId="LiveId" clId="{FA2DD37A-DF9A-4E87-AB78-C9E7CB591325}" dt="2024-10-25T10:34:28.126" v="11" actId="478"/>
          <ac:spMkLst>
            <pc:docMk/>
            <pc:sldMasterMk cId="3326727087" sldId="2147483684"/>
            <ac:spMk id="5" creationId="{42FFFF94-A5DC-4453-2181-8B83C2FBAA8F}"/>
          </ac:spMkLst>
        </pc:spChg>
        <pc:spChg chg="del">
          <ac:chgData name="Mai Linh Trần" userId="1ca7ee839224ba6e" providerId="LiveId" clId="{FA2DD37A-DF9A-4E87-AB78-C9E7CB591325}" dt="2024-10-25T10:34:28.126" v="11" actId="478"/>
          <ac:spMkLst>
            <pc:docMk/>
            <pc:sldMasterMk cId="3326727087" sldId="2147483684"/>
            <ac:spMk id="6" creationId="{4072C1F3-F8CA-24E4-55B9-C3FFE852C290}"/>
          </ac:spMkLst>
        </pc:spChg>
        <pc:spChg chg="del">
          <ac:chgData name="Mai Linh Trần" userId="1ca7ee839224ba6e" providerId="LiveId" clId="{FA2DD37A-DF9A-4E87-AB78-C9E7CB591325}" dt="2024-10-25T10:34:28.126" v="11" actId="478"/>
          <ac:spMkLst>
            <pc:docMk/>
            <pc:sldMasterMk cId="3326727087" sldId="2147483684"/>
            <ac:spMk id="7" creationId="{07DAF728-7D94-E33E-7F87-8FAE4669A949}"/>
          </ac:spMkLst>
        </pc:spChg>
        <pc:spChg chg="del">
          <ac:chgData name="Mai Linh Trần" userId="1ca7ee839224ba6e" providerId="LiveId" clId="{FA2DD37A-DF9A-4E87-AB78-C9E7CB591325}" dt="2024-10-25T10:34:28.126" v="11" actId="478"/>
          <ac:spMkLst>
            <pc:docMk/>
            <pc:sldMasterMk cId="3326727087" sldId="2147483684"/>
            <ac:spMk id="10" creationId="{00000000-0000-0000-0000-000000000000}"/>
          </ac:spMkLst>
        </pc:spChg>
        <pc:picChg chg="del">
          <ac:chgData name="Mai Linh Trần" userId="1ca7ee839224ba6e" providerId="LiveId" clId="{FA2DD37A-DF9A-4E87-AB78-C9E7CB591325}" dt="2024-10-25T10:34:28.126" v="11" actId="478"/>
          <ac:picMkLst>
            <pc:docMk/>
            <pc:sldMasterMk cId="3326727087" sldId="2147483684"/>
            <ac:picMk id="8" creationId="{B4CF70CF-4EA6-3E04-12FD-D1D1E8B7C051}"/>
          </ac:picMkLst>
        </pc:picChg>
        <pc:picChg chg="del">
          <ac:chgData name="Mai Linh Trần" userId="1ca7ee839224ba6e" providerId="LiveId" clId="{FA2DD37A-DF9A-4E87-AB78-C9E7CB591325}" dt="2024-10-25T10:34:28.126" v="11" actId="478"/>
          <ac:picMkLst>
            <pc:docMk/>
            <pc:sldMasterMk cId="3326727087" sldId="2147483684"/>
            <ac:picMk id="9" creationId="{AC26FD7C-0CBD-D5A8-9737-4E92AA2FEEE8}"/>
          </ac:picMkLst>
        </pc:picChg>
      </pc:sldMasterChg>
      <pc:sldMasterChg chg="delSp mod">
        <pc:chgData name="Mai Linh Trần" userId="1ca7ee839224ba6e" providerId="LiveId" clId="{FA2DD37A-DF9A-4E87-AB78-C9E7CB591325}" dt="2024-10-25T10:34:36.829" v="12" actId="478"/>
        <pc:sldMasterMkLst>
          <pc:docMk/>
          <pc:sldMasterMk cId="661588995" sldId="2147483696"/>
        </pc:sldMasterMkLst>
        <pc:spChg chg="del">
          <ac:chgData name="Mai Linh Trần" userId="1ca7ee839224ba6e" providerId="LiveId" clId="{FA2DD37A-DF9A-4E87-AB78-C9E7CB591325}" dt="2024-10-25T10:34:36.829" v="12" actId="478"/>
          <ac:spMkLst>
            <pc:docMk/>
            <pc:sldMasterMk cId="661588995" sldId="2147483696"/>
            <ac:spMk id="2" creationId="{E2A2547B-6F52-2CC3-F291-B28A7AA9AC68}"/>
          </ac:spMkLst>
        </pc:spChg>
        <pc:spChg chg="del">
          <ac:chgData name="Mai Linh Trần" userId="1ca7ee839224ba6e" providerId="LiveId" clId="{FA2DD37A-DF9A-4E87-AB78-C9E7CB591325}" dt="2024-10-25T10:34:36.829" v="12" actId="478"/>
          <ac:spMkLst>
            <pc:docMk/>
            <pc:sldMasterMk cId="661588995" sldId="2147483696"/>
            <ac:spMk id="3" creationId="{0509763D-1040-A8CB-2C8E-30DD564212ED}"/>
          </ac:spMkLst>
        </pc:spChg>
        <pc:spChg chg="del">
          <ac:chgData name="Mai Linh Trần" userId="1ca7ee839224ba6e" providerId="LiveId" clId="{FA2DD37A-DF9A-4E87-AB78-C9E7CB591325}" dt="2024-10-25T10:34:36.829" v="12" actId="478"/>
          <ac:spMkLst>
            <pc:docMk/>
            <pc:sldMasterMk cId="661588995" sldId="2147483696"/>
            <ac:spMk id="4" creationId="{047FFEF8-7E67-8AF2-C553-858F3AFBA300}"/>
          </ac:spMkLst>
        </pc:spChg>
        <pc:spChg chg="del">
          <ac:chgData name="Mai Linh Trần" userId="1ca7ee839224ba6e" providerId="LiveId" clId="{FA2DD37A-DF9A-4E87-AB78-C9E7CB591325}" dt="2024-10-25T10:34:36.829" v="12" actId="478"/>
          <ac:spMkLst>
            <pc:docMk/>
            <pc:sldMasterMk cId="661588995" sldId="2147483696"/>
            <ac:spMk id="5" creationId="{42FFFF94-A5DC-4453-2181-8B83C2FBAA8F}"/>
          </ac:spMkLst>
        </pc:spChg>
        <pc:spChg chg="del">
          <ac:chgData name="Mai Linh Trần" userId="1ca7ee839224ba6e" providerId="LiveId" clId="{FA2DD37A-DF9A-4E87-AB78-C9E7CB591325}" dt="2024-10-25T10:34:36.829" v="12" actId="478"/>
          <ac:spMkLst>
            <pc:docMk/>
            <pc:sldMasterMk cId="661588995" sldId="2147483696"/>
            <ac:spMk id="6" creationId="{4072C1F3-F8CA-24E4-55B9-C3FFE852C290}"/>
          </ac:spMkLst>
        </pc:spChg>
        <pc:spChg chg="del">
          <ac:chgData name="Mai Linh Trần" userId="1ca7ee839224ba6e" providerId="LiveId" clId="{FA2DD37A-DF9A-4E87-AB78-C9E7CB591325}" dt="2024-10-25T10:34:36.829" v="12" actId="478"/>
          <ac:spMkLst>
            <pc:docMk/>
            <pc:sldMasterMk cId="661588995" sldId="2147483696"/>
            <ac:spMk id="7" creationId="{07DAF728-7D94-E33E-7F87-8FAE4669A949}"/>
          </ac:spMkLst>
        </pc:spChg>
        <pc:spChg chg="del">
          <ac:chgData name="Mai Linh Trần" userId="1ca7ee839224ba6e" providerId="LiveId" clId="{FA2DD37A-DF9A-4E87-AB78-C9E7CB591325}" dt="2024-10-25T10:34:36.829" v="12" actId="478"/>
          <ac:spMkLst>
            <pc:docMk/>
            <pc:sldMasterMk cId="661588995" sldId="2147483696"/>
            <ac:spMk id="10" creationId="{00000000-0000-0000-0000-000000000000}"/>
          </ac:spMkLst>
        </pc:spChg>
        <pc:picChg chg="del">
          <ac:chgData name="Mai Linh Trần" userId="1ca7ee839224ba6e" providerId="LiveId" clId="{FA2DD37A-DF9A-4E87-AB78-C9E7CB591325}" dt="2024-10-25T10:34:36.829" v="12" actId="478"/>
          <ac:picMkLst>
            <pc:docMk/>
            <pc:sldMasterMk cId="661588995" sldId="2147483696"/>
            <ac:picMk id="8" creationId="{B4CF70CF-4EA6-3E04-12FD-D1D1E8B7C051}"/>
          </ac:picMkLst>
        </pc:picChg>
        <pc:picChg chg="del">
          <ac:chgData name="Mai Linh Trần" userId="1ca7ee839224ba6e" providerId="LiveId" clId="{FA2DD37A-DF9A-4E87-AB78-C9E7CB591325}" dt="2024-10-25T10:34:36.829" v="12" actId="478"/>
          <ac:picMkLst>
            <pc:docMk/>
            <pc:sldMasterMk cId="661588995" sldId="2147483696"/>
            <ac:picMk id="9" creationId="{AC26FD7C-0CBD-D5A8-9737-4E92AA2FEEE8}"/>
          </ac:picMkLst>
        </pc:picChg>
      </pc:sldMasterChg>
      <pc:sldMasterChg chg="delSp del mod delSldLayout">
        <pc:chgData name="Mai Linh Trần" userId="1ca7ee839224ba6e" providerId="LiveId" clId="{FA2DD37A-DF9A-4E87-AB78-C9E7CB591325}" dt="2024-10-25T10:35:06.828" v="15" actId="47"/>
        <pc:sldMasterMkLst>
          <pc:docMk/>
          <pc:sldMasterMk cId="4172688200" sldId="2147483708"/>
        </pc:sldMasterMkLst>
        <pc:spChg chg="del">
          <ac:chgData name="Mai Linh Trần" userId="1ca7ee839224ba6e" providerId="LiveId" clId="{FA2DD37A-DF9A-4E87-AB78-C9E7CB591325}" dt="2024-10-25T10:34:46.533" v="13" actId="478"/>
          <ac:spMkLst>
            <pc:docMk/>
            <pc:sldMasterMk cId="4172688200" sldId="2147483708"/>
            <ac:spMk id="2" creationId="{00000000-0000-0000-0000-000000000000}"/>
          </ac:spMkLst>
        </pc:spChg>
        <pc:spChg chg="del">
          <ac:chgData name="Mai Linh Trần" userId="1ca7ee839224ba6e" providerId="LiveId" clId="{FA2DD37A-DF9A-4E87-AB78-C9E7CB591325}" dt="2024-10-25T10:34:46.533" v="13" actId="478"/>
          <ac:spMkLst>
            <pc:docMk/>
            <pc:sldMasterMk cId="4172688200" sldId="2147483708"/>
            <ac:spMk id="3" creationId="{00000000-0000-0000-0000-000000000000}"/>
          </ac:spMkLst>
        </pc:spChg>
        <pc:spChg chg="del">
          <ac:chgData name="Mai Linh Trần" userId="1ca7ee839224ba6e" providerId="LiveId" clId="{FA2DD37A-DF9A-4E87-AB78-C9E7CB591325}" dt="2024-10-25T10:34:46.533" v="13" actId="478"/>
          <ac:spMkLst>
            <pc:docMk/>
            <pc:sldMasterMk cId="4172688200" sldId="2147483708"/>
            <ac:spMk id="4" creationId="{00000000-0000-0000-0000-000000000000}"/>
          </ac:spMkLst>
        </pc:spChg>
        <pc:spChg chg="del">
          <ac:chgData name="Mai Linh Trần" userId="1ca7ee839224ba6e" providerId="LiveId" clId="{FA2DD37A-DF9A-4E87-AB78-C9E7CB591325}" dt="2024-10-25T10:34:46.533" v="13" actId="478"/>
          <ac:spMkLst>
            <pc:docMk/>
            <pc:sldMasterMk cId="4172688200" sldId="2147483708"/>
            <ac:spMk id="5" creationId="{00000000-0000-0000-0000-000000000000}"/>
          </ac:spMkLst>
        </pc:spChg>
        <pc:spChg chg="del">
          <ac:chgData name="Mai Linh Trần" userId="1ca7ee839224ba6e" providerId="LiveId" clId="{FA2DD37A-DF9A-4E87-AB78-C9E7CB591325}" dt="2024-10-25T10:34:46.533" v="13" actId="478"/>
          <ac:spMkLst>
            <pc:docMk/>
            <pc:sldMasterMk cId="4172688200" sldId="2147483708"/>
            <ac:spMk id="6" creationId="{00000000-0000-0000-0000-000000000000}"/>
          </ac:spMkLst>
        </pc:spChg>
        <pc:spChg chg="del">
          <ac:chgData name="Mai Linh Trần" userId="1ca7ee839224ba6e" providerId="LiveId" clId="{FA2DD37A-DF9A-4E87-AB78-C9E7CB591325}" dt="2024-10-25T10:34:46.533" v="13" actId="478"/>
          <ac:spMkLst>
            <pc:docMk/>
            <pc:sldMasterMk cId="4172688200" sldId="2147483708"/>
            <ac:spMk id="7" creationId="{07DAF728-7D94-E33E-7F87-8FAE4669A949}"/>
          </ac:spMkLst>
        </pc:spChg>
        <pc:spChg chg="del">
          <ac:chgData name="Mai Linh Trần" userId="1ca7ee839224ba6e" providerId="LiveId" clId="{FA2DD37A-DF9A-4E87-AB78-C9E7CB591325}" dt="2024-10-25T10:34:46.533" v="13" actId="478"/>
          <ac:spMkLst>
            <pc:docMk/>
            <pc:sldMasterMk cId="4172688200" sldId="2147483708"/>
            <ac:spMk id="10" creationId="{00000000-0000-0000-0000-000000000000}"/>
          </ac:spMkLst>
        </pc:spChg>
        <pc:picChg chg="del">
          <ac:chgData name="Mai Linh Trần" userId="1ca7ee839224ba6e" providerId="LiveId" clId="{FA2DD37A-DF9A-4E87-AB78-C9E7CB591325}" dt="2024-10-25T10:34:46.533" v="13" actId="478"/>
          <ac:picMkLst>
            <pc:docMk/>
            <pc:sldMasterMk cId="4172688200" sldId="2147483708"/>
            <ac:picMk id="8" creationId="{B4CF70CF-4EA6-3E04-12FD-D1D1E8B7C051}"/>
          </ac:picMkLst>
        </pc:picChg>
        <pc:picChg chg="del">
          <ac:chgData name="Mai Linh Trần" userId="1ca7ee839224ba6e" providerId="LiveId" clId="{FA2DD37A-DF9A-4E87-AB78-C9E7CB591325}" dt="2024-10-25T10:34:46.533" v="13" actId="478"/>
          <ac:picMkLst>
            <pc:docMk/>
            <pc:sldMasterMk cId="4172688200" sldId="2147483708"/>
            <ac:picMk id="9" creationId="{AC26FD7C-0CBD-D5A8-9737-4E92AA2FEEE8}"/>
          </ac:picMkLst>
        </pc:picChg>
        <pc:sldLayoutChg chg="del">
          <pc:chgData name="Mai Linh Trần" userId="1ca7ee839224ba6e" providerId="LiveId" clId="{FA2DD37A-DF9A-4E87-AB78-C9E7CB591325}" dt="2024-10-25T10:35:06.828" v="15" actId="47"/>
          <pc:sldLayoutMkLst>
            <pc:docMk/>
            <pc:sldMasterMk cId="4172688200" sldId="2147483708"/>
            <pc:sldLayoutMk cId="1826238474" sldId="2147483709"/>
          </pc:sldLayoutMkLst>
        </pc:sldLayoutChg>
        <pc:sldLayoutChg chg="del">
          <pc:chgData name="Mai Linh Trần" userId="1ca7ee839224ba6e" providerId="LiveId" clId="{FA2DD37A-DF9A-4E87-AB78-C9E7CB591325}" dt="2024-10-25T10:35:06.828" v="15" actId="47"/>
          <pc:sldLayoutMkLst>
            <pc:docMk/>
            <pc:sldMasterMk cId="4172688200" sldId="2147483708"/>
            <pc:sldLayoutMk cId="1529811802" sldId="2147483710"/>
          </pc:sldLayoutMkLst>
        </pc:sldLayoutChg>
        <pc:sldLayoutChg chg="del">
          <pc:chgData name="Mai Linh Trần" userId="1ca7ee839224ba6e" providerId="LiveId" clId="{FA2DD37A-DF9A-4E87-AB78-C9E7CB591325}" dt="2024-10-25T10:35:06.828" v="15" actId="47"/>
          <pc:sldLayoutMkLst>
            <pc:docMk/>
            <pc:sldMasterMk cId="4172688200" sldId="2147483708"/>
            <pc:sldLayoutMk cId="1240198740" sldId="2147483711"/>
          </pc:sldLayoutMkLst>
        </pc:sldLayoutChg>
        <pc:sldLayoutChg chg="del">
          <pc:chgData name="Mai Linh Trần" userId="1ca7ee839224ba6e" providerId="LiveId" clId="{FA2DD37A-DF9A-4E87-AB78-C9E7CB591325}" dt="2024-10-25T10:35:06.828" v="15" actId="47"/>
          <pc:sldLayoutMkLst>
            <pc:docMk/>
            <pc:sldMasterMk cId="4172688200" sldId="2147483708"/>
            <pc:sldLayoutMk cId="937471032" sldId="2147483712"/>
          </pc:sldLayoutMkLst>
        </pc:sldLayoutChg>
        <pc:sldLayoutChg chg="del">
          <pc:chgData name="Mai Linh Trần" userId="1ca7ee839224ba6e" providerId="LiveId" clId="{FA2DD37A-DF9A-4E87-AB78-C9E7CB591325}" dt="2024-10-25T10:35:06.828" v="15" actId="47"/>
          <pc:sldLayoutMkLst>
            <pc:docMk/>
            <pc:sldMasterMk cId="4172688200" sldId="2147483708"/>
            <pc:sldLayoutMk cId="883653506" sldId="2147483713"/>
          </pc:sldLayoutMkLst>
        </pc:sldLayoutChg>
        <pc:sldLayoutChg chg="del">
          <pc:chgData name="Mai Linh Trần" userId="1ca7ee839224ba6e" providerId="LiveId" clId="{FA2DD37A-DF9A-4E87-AB78-C9E7CB591325}" dt="2024-10-25T10:35:06.828" v="15" actId="47"/>
          <pc:sldLayoutMkLst>
            <pc:docMk/>
            <pc:sldMasterMk cId="4172688200" sldId="2147483708"/>
            <pc:sldLayoutMk cId="2308198725" sldId="2147483714"/>
          </pc:sldLayoutMkLst>
        </pc:sldLayoutChg>
        <pc:sldLayoutChg chg="del">
          <pc:chgData name="Mai Linh Trần" userId="1ca7ee839224ba6e" providerId="LiveId" clId="{FA2DD37A-DF9A-4E87-AB78-C9E7CB591325}" dt="2024-10-25T10:35:06.828" v="15" actId="47"/>
          <pc:sldLayoutMkLst>
            <pc:docMk/>
            <pc:sldMasterMk cId="4172688200" sldId="2147483708"/>
            <pc:sldLayoutMk cId="3721296150" sldId="2147483715"/>
          </pc:sldLayoutMkLst>
        </pc:sldLayoutChg>
        <pc:sldLayoutChg chg="del">
          <pc:chgData name="Mai Linh Trần" userId="1ca7ee839224ba6e" providerId="LiveId" clId="{FA2DD37A-DF9A-4E87-AB78-C9E7CB591325}" dt="2024-10-25T10:35:06.828" v="15" actId="47"/>
          <pc:sldLayoutMkLst>
            <pc:docMk/>
            <pc:sldMasterMk cId="4172688200" sldId="2147483708"/>
            <pc:sldLayoutMk cId="1286433876" sldId="2147483716"/>
          </pc:sldLayoutMkLst>
        </pc:sldLayoutChg>
        <pc:sldLayoutChg chg="del">
          <pc:chgData name="Mai Linh Trần" userId="1ca7ee839224ba6e" providerId="LiveId" clId="{FA2DD37A-DF9A-4E87-AB78-C9E7CB591325}" dt="2024-10-25T10:35:06.828" v="15" actId="47"/>
          <pc:sldLayoutMkLst>
            <pc:docMk/>
            <pc:sldMasterMk cId="4172688200" sldId="2147483708"/>
            <pc:sldLayoutMk cId="3303752517" sldId="2147483717"/>
          </pc:sldLayoutMkLst>
        </pc:sldLayoutChg>
        <pc:sldLayoutChg chg="del">
          <pc:chgData name="Mai Linh Trần" userId="1ca7ee839224ba6e" providerId="LiveId" clId="{FA2DD37A-DF9A-4E87-AB78-C9E7CB591325}" dt="2024-10-25T10:35:06.828" v="15" actId="47"/>
          <pc:sldLayoutMkLst>
            <pc:docMk/>
            <pc:sldMasterMk cId="4172688200" sldId="2147483708"/>
            <pc:sldLayoutMk cId="2976432210" sldId="2147483718"/>
          </pc:sldLayoutMkLst>
        </pc:sldLayoutChg>
        <pc:sldLayoutChg chg="del">
          <pc:chgData name="Mai Linh Trần" userId="1ca7ee839224ba6e" providerId="LiveId" clId="{FA2DD37A-DF9A-4E87-AB78-C9E7CB591325}" dt="2024-10-25T10:35:06.828" v="15" actId="47"/>
          <pc:sldLayoutMkLst>
            <pc:docMk/>
            <pc:sldMasterMk cId="4172688200" sldId="2147483708"/>
            <pc:sldLayoutMk cId="538640390" sldId="214748371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4338"/>
            <a:ext cx="13716000" cy="35814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2286000" y="5403850"/>
            <a:ext cx="13716000" cy="248285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1257300" y="9534525"/>
            <a:ext cx="4114800" cy="547688"/>
          </a:xfrm>
          <a:prstGeom prst="rect">
            <a:avLst/>
          </a:prstGeom>
        </p:spPr>
        <p:txBody>
          <a:bodyPr/>
          <a:lstStyle/>
          <a:p>
            <a:fld id="{C58674BF-27D5-4D46-9071-2EF937CCC794}" type="datetimeFigureOut">
              <a:rPr lang="en-GB" smtClean="0"/>
              <a:t>25/10/2024</a:t>
            </a:fld>
            <a:endParaRPr lang="en-GB"/>
          </a:p>
        </p:txBody>
      </p:sp>
      <p:sp>
        <p:nvSpPr>
          <p:cNvPr id="5" name="Footer Placeholder 4"/>
          <p:cNvSpPr>
            <a:spLocks noGrp="1"/>
          </p:cNvSpPr>
          <p:nvPr>
            <p:ph type="ftr" sz="quarter" idx="11"/>
          </p:nvPr>
        </p:nvSpPr>
        <p:spPr>
          <a:xfrm>
            <a:off x="6057900" y="9534525"/>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5"/>
            <a:ext cx="4114800" cy="547688"/>
          </a:xfrm>
          <a:prstGeom prst="rect">
            <a:avLst/>
          </a:prstGeom>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719782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9137"/>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1257300" y="2738438"/>
            <a:ext cx="15773400" cy="652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5"/>
            <a:ext cx="4114800" cy="547688"/>
          </a:xfrm>
          <a:prstGeom prst="rect">
            <a:avLst/>
          </a:prstGeom>
        </p:spPr>
        <p:txBody>
          <a:bodyPr/>
          <a:lstStyle/>
          <a:p>
            <a:fld id="{C58674BF-27D5-4D46-9071-2EF937CCC794}" type="datetimeFigureOut">
              <a:rPr lang="en-GB" smtClean="0"/>
              <a:t>25/10/2024</a:t>
            </a:fld>
            <a:endParaRPr lang="en-GB"/>
          </a:p>
        </p:txBody>
      </p:sp>
      <p:sp>
        <p:nvSpPr>
          <p:cNvPr id="5" name="Footer Placeholder 4"/>
          <p:cNvSpPr>
            <a:spLocks noGrp="1"/>
          </p:cNvSpPr>
          <p:nvPr>
            <p:ph type="ftr" sz="quarter" idx="11"/>
          </p:nvPr>
        </p:nvSpPr>
        <p:spPr>
          <a:xfrm>
            <a:off x="6057900" y="9534525"/>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5"/>
            <a:ext cx="4114800" cy="547688"/>
          </a:xfrm>
          <a:prstGeom prst="rect">
            <a:avLst/>
          </a:prstGeom>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3319478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5400"/>
            <a:ext cx="15773400" cy="4278313"/>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1247775" y="6884988"/>
            <a:ext cx="15773400" cy="22494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5"/>
            <a:ext cx="4114800" cy="547688"/>
          </a:xfrm>
          <a:prstGeom prst="rect">
            <a:avLst/>
          </a:prstGeom>
        </p:spPr>
        <p:txBody>
          <a:bodyPr/>
          <a:lstStyle/>
          <a:p>
            <a:fld id="{C58674BF-27D5-4D46-9071-2EF937CCC794}" type="datetimeFigureOut">
              <a:rPr lang="en-GB" smtClean="0"/>
              <a:t>25/10/2024</a:t>
            </a:fld>
            <a:endParaRPr lang="en-GB"/>
          </a:p>
        </p:txBody>
      </p:sp>
      <p:sp>
        <p:nvSpPr>
          <p:cNvPr id="5" name="Footer Placeholder 4"/>
          <p:cNvSpPr>
            <a:spLocks noGrp="1"/>
          </p:cNvSpPr>
          <p:nvPr>
            <p:ph type="ftr" sz="quarter" idx="11"/>
          </p:nvPr>
        </p:nvSpPr>
        <p:spPr>
          <a:xfrm>
            <a:off x="6057900" y="9534525"/>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5"/>
            <a:ext cx="4114800" cy="547688"/>
          </a:xfrm>
          <a:prstGeom prst="rect">
            <a:avLst/>
          </a:prstGeom>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4222927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9137"/>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810500" cy="652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20200" y="2738438"/>
            <a:ext cx="7810500" cy="652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257300" y="9534525"/>
            <a:ext cx="4114800" cy="547688"/>
          </a:xfrm>
          <a:prstGeom prst="rect">
            <a:avLst/>
          </a:prstGeom>
        </p:spPr>
        <p:txBody>
          <a:bodyPr/>
          <a:lstStyle/>
          <a:p>
            <a:fld id="{C58674BF-27D5-4D46-9071-2EF937CCC794}" type="datetimeFigureOut">
              <a:rPr lang="en-GB" smtClean="0"/>
              <a:t>25/10/2024</a:t>
            </a:fld>
            <a:endParaRPr lang="en-GB"/>
          </a:p>
        </p:txBody>
      </p:sp>
      <p:sp>
        <p:nvSpPr>
          <p:cNvPr id="6" name="Footer Placeholder 5"/>
          <p:cNvSpPr>
            <a:spLocks noGrp="1"/>
          </p:cNvSpPr>
          <p:nvPr>
            <p:ph type="ftr" sz="quarter" idx="11"/>
          </p:nvPr>
        </p:nvSpPr>
        <p:spPr>
          <a:xfrm>
            <a:off x="6057900" y="9534525"/>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5"/>
            <a:ext cx="4114800" cy="547688"/>
          </a:xfrm>
          <a:prstGeom prst="rect">
            <a:avLst/>
          </a:prstGeom>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2621357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5" y="547688"/>
            <a:ext cx="15773400" cy="1989137"/>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1260475" y="2522538"/>
            <a:ext cx="7735888"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0475" y="3757613"/>
            <a:ext cx="7735888" cy="5527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0" y="2522538"/>
            <a:ext cx="7775575" cy="12350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258300" y="3757613"/>
            <a:ext cx="7775575" cy="55276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1257300" y="9534525"/>
            <a:ext cx="4114800" cy="547688"/>
          </a:xfrm>
          <a:prstGeom prst="rect">
            <a:avLst/>
          </a:prstGeom>
        </p:spPr>
        <p:txBody>
          <a:bodyPr/>
          <a:lstStyle/>
          <a:p>
            <a:fld id="{C58674BF-27D5-4D46-9071-2EF937CCC794}" type="datetimeFigureOut">
              <a:rPr lang="en-GB" smtClean="0"/>
              <a:t>25/10/2024</a:t>
            </a:fld>
            <a:endParaRPr lang="en-GB"/>
          </a:p>
        </p:txBody>
      </p:sp>
      <p:sp>
        <p:nvSpPr>
          <p:cNvPr id="8" name="Footer Placeholder 7"/>
          <p:cNvSpPr>
            <a:spLocks noGrp="1"/>
          </p:cNvSpPr>
          <p:nvPr>
            <p:ph type="ftr" sz="quarter" idx="11"/>
          </p:nvPr>
        </p:nvSpPr>
        <p:spPr>
          <a:xfrm>
            <a:off x="6057900" y="9534525"/>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5"/>
            <a:ext cx="4114800" cy="547688"/>
          </a:xfrm>
          <a:prstGeom prst="rect">
            <a:avLst/>
          </a:prstGeom>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686814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9137"/>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1257300" y="9534525"/>
            <a:ext cx="4114800" cy="547688"/>
          </a:xfrm>
          <a:prstGeom prst="rect">
            <a:avLst/>
          </a:prstGeom>
        </p:spPr>
        <p:txBody>
          <a:bodyPr/>
          <a:lstStyle/>
          <a:p>
            <a:fld id="{C58674BF-27D5-4D46-9071-2EF937CCC794}" type="datetimeFigureOut">
              <a:rPr lang="en-GB" smtClean="0"/>
              <a:t>25/10/2024</a:t>
            </a:fld>
            <a:endParaRPr lang="en-GB"/>
          </a:p>
        </p:txBody>
      </p:sp>
      <p:sp>
        <p:nvSpPr>
          <p:cNvPr id="4" name="Footer Placeholder 3"/>
          <p:cNvSpPr>
            <a:spLocks noGrp="1"/>
          </p:cNvSpPr>
          <p:nvPr>
            <p:ph type="ftr" sz="quarter" idx="11"/>
          </p:nvPr>
        </p:nvSpPr>
        <p:spPr>
          <a:xfrm>
            <a:off x="6057900" y="9534525"/>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5"/>
            <a:ext cx="4114800" cy="547688"/>
          </a:xfrm>
          <a:prstGeom prst="rect">
            <a:avLst/>
          </a:prstGeom>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2380174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5"/>
            <a:ext cx="4114800" cy="547688"/>
          </a:xfrm>
          <a:prstGeom prst="rect">
            <a:avLst/>
          </a:prstGeom>
        </p:spPr>
        <p:txBody>
          <a:bodyPr/>
          <a:lstStyle/>
          <a:p>
            <a:fld id="{C58674BF-27D5-4D46-9071-2EF937CCC794}" type="datetimeFigureOut">
              <a:rPr lang="en-GB" smtClean="0"/>
              <a:t>25/10/2024</a:t>
            </a:fld>
            <a:endParaRPr lang="en-GB"/>
          </a:p>
        </p:txBody>
      </p:sp>
      <p:sp>
        <p:nvSpPr>
          <p:cNvPr id="3" name="Footer Placeholder 2"/>
          <p:cNvSpPr>
            <a:spLocks noGrp="1"/>
          </p:cNvSpPr>
          <p:nvPr>
            <p:ph type="ftr" sz="quarter" idx="11"/>
          </p:nvPr>
        </p:nvSpPr>
        <p:spPr>
          <a:xfrm>
            <a:off x="6057900" y="9534525"/>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5"/>
            <a:ext cx="4114800" cy="547688"/>
          </a:xfrm>
          <a:prstGeom prst="rect">
            <a:avLst/>
          </a:prstGeom>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3313258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7775575" y="1481138"/>
            <a:ext cx="9258300" cy="7310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257300" y="9534525"/>
            <a:ext cx="4114800" cy="547688"/>
          </a:xfrm>
          <a:prstGeom prst="rect">
            <a:avLst/>
          </a:prstGeom>
        </p:spPr>
        <p:txBody>
          <a:bodyPr/>
          <a:lstStyle/>
          <a:p>
            <a:fld id="{C58674BF-27D5-4D46-9071-2EF937CCC794}" type="datetimeFigureOut">
              <a:rPr lang="en-GB" smtClean="0"/>
              <a:t>25/10/2024</a:t>
            </a:fld>
            <a:endParaRPr lang="en-GB"/>
          </a:p>
        </p:txBody>
      </p:sp>
      <p:sp>
        <p:nvSpPr>
          <p:cNvPr id="6" name="Footer Placeholder 5"/>
          <p:cNvSpPr>
            <a:spLocks noGrp="1"/>
          </p:cNvSpPr>
          <p:nvPr>
            <p:ph type="ftr" sz="quarter" idx="11"/>
          </p:nvPr>
        </p:nvSpPr>
        <p:spPr>
          <a:xfrm>
            <a:off x="6057900" y="9534525"/>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5"/>
            <a:ext cx="4114800" cy="547688"/>
          </a:xfrm>
          <a:prstGeom prst="rect">
            <a:avLst/>
          </a:prstGeom>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308698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7775575" y="1481138"/>
            <a:ext cx="9258300" cy="731043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260475" y="3086100"/>
            <a:ext cx="5897563" cy="5718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257300" y="9534525"/>
            <a:ext cx="4114800" cy="547688"/>
          </a:xfrm>
          <a:prstGeom prst="rect">
            <a:avLst/>
          </a:prstGeom>
        </p:spPr>
        <p:txBody>
          <a:bodyPr/>
          <a:lstStyle/>
          <a:p>
            <a:fld id="{C58674BF-27D5-4D46-9071-2EF937CCC794}" type="datetimeFigureOut">
              <a:rPr lang="en-GB" smtClean="0"/>
              <a:t>25/10/2024</a:t>
            </a:fld>
            <a:endParaRPr lang="en-GB"/>
          </a:p>
        </p:txBody>
      </p:sp>
      <p:sp>
        <p:nvSpPr>
          <p:cNvPr id="6" name="Footer Placeholder 5"/>
          <p:cNvSpPr>
            <a:spLocks noGrp="1"/>
          </p:cNvSpPr>
          <p:nvPr>
            <p:ph type="ftr" sz="quarter" idx="11"/>
          </p:nvPr>
        </p:nvSpPr>
        <p:spPr>
          <a:xfrm>
            <a:off x="6057900" y="9534525"/>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5"/>
            <a:ext cx="4114800" cy="547688"/>
          </a:xfrm>
          <a:prstGeom prst="rect">
            <a:avLst/>
          </a:prstGeom>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953624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9137"/>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257300" y="2738438"/>
            <a:ext cx="15773400" cy="652780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5"/>
            <a:ext cx="4114800" cy="547688"/>
          </a:xfrm>
          <a:prstGeom prst="rect">
            <a:avLst/>
          </a:prstGeom>
        </p:spPr>
        <p:txBody>
          <a:bodyPr/>
          <a:lstStyle/>
          <a:p>
            <a:fld id="{C58674BF-27D5-4D46-9071-2EF937CCC794}" type="datetimeFigureOut">
              <a:rPr lang="en-GB" smtClean="0"/>
              <a:t>25/10/2024</a:t>
            </a:fld>
            <a:endParaRPr lang="en-GB"/>
          </a:p>
        </p:txBody>
      </p:sp>
      <p:sp>
        <p:nvSpPr>
          <p:cNvPr id="5" name="Footer Placeholder 4"/>
          <p:cNvSpPr>
            <a:spLocks noGrp="1"/>
          </p:cNvSpPr>
          <p:nvPr>
            <p:ph type="ftr" sz="quarter" idx="11"/>
          </p:nvPr>
        </p:nvSpPr>
        <p:spPr>
          <a:xfrm>
            <a:off x="6057900" y="9534525"/>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5"/>
            <a:ext cx="4114800" cy="547688"/>
          </a:xfrm>
          <a:prstGeom prst="rect">
            <a:avLst/>
          </a:prstGeom>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1362032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8550"/>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688"/>
            <a:ext cx="11677650" cy="871855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5"/>
            <a:ext cx="4114800" cy="547688"/>
          </a:xfrm>
          <a:prstGeom prst="rect">
            <a:avLst/>
          </a:prstGeom>
        </p:spPr>
        <p:txBody>
          <a:bodyPr/>
          <a:lstStyle/>
          <a:p>
            <a:fld id="{C58674BF-27D5-4D46-9071-2EF937CCC794}" type="datetimeFigureOut">
              <a:rPr lang="en-GB" smtClean="0"/>
              <a:t>25/10/2024</a:t>
            </a:fld>
            <a:endParaRPr lang="en-GB"/>
          </a:p>
        </p:txBody>
      </p:sp>
      <p:sp>
        <p:nvSpPr>
          <p:cNvPr id="5" name="Footer Placeholder 4"/>
          <p:cNvSpPr>
            <a:spLocks noGrp="1"/>
          </p:cNvSpPr>
          <p:nvPr>
            <p:ph type="ftr" sz="quarter" idx="11"/>
          </p:nvPr>
        </p:nvSpPr>
        <p:spPr>
          <a:xfrm>
            <a:off x="6057900" y="9534525"/>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5"/>
            <a:ext cx="4114800" cy="547688"/>
          </a:xfrm>
          <a:prstGeom prst="rect">
            <a:avLst/>
          </a:prstGeom>
        </p:spPr>
        <p:txBody>
          <a:bodyPr/>
          <a:lstStyle/>
          <a:p>
            <a:fld id="{52AA2795-E72A-41CF-8F98-D49511631F0A}" type="slidenum">
              <a:rPr lang="en-GB" smtClean="0"/>
              <a:t>‹#›</a:t>
            </a:fld>
            <a:endParaRPr lang="en-GB"/>
          </a:p>
        </p:txBody>
      </p:sp>
      <p:sp>
        <p:nvSpPr>
          <p:cNvPr id="10" name="TextBox 9"/>
          <p:cNvSpPr txBox="1"/>
          <p:nvPr userDrawn="1"/>
        </p:nvSpPr>
        <p:spPr>
          <a:xfrm>
            <a:off x="17279353" y="3771900"/>
            <a:ext cx="129540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9Slide06 SVNDope Script" pitchFamily="2" charset="0"/>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9Slide06 SVNDope Script" pitchFamily="2" charset="0"/>
                <a:ea typeface="+mn-ea"/>
                <a:cs typeface="+mn-cs"/>
              </a:rPr>
              <a:t>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9Slide06 SVNDope Script" pitchFamily="2" charset="0"/>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9Slide06 SVNDope Script" pitchFamily="2" charset="0"/>
                <a:ea typeface="+mn-ea"/>
                <a:cs typeface="+mn-cs"/>
              </a:rPr>
              <a:t>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9Slide06 SVNDope Script" pitchFamily="2" charset="0"/>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9Slide06 SVNDope Script" pitchFamily="2" charset="0"/>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9Slide06 SVNDope Script" pitchFamily="2" charset="0"/>
                <a:ea typeface="+mn-ea"/>
                <a:cs typeface="+mn-cs"/>
              </a:rPr>
              <a:t>n</a:t>
            </a:r>
          </a:p>
        </p:txBody>
      </p:sp>
    </p:spTree>
    <p:extLst>
      <p:ext uri="{BB962C8B-B14F-4D97-AF65-F5344CB8AC3E}">
        <p14:creationId xmlns:p14="http://schemas.microsoft.com/office/powerpoint/2010/main" val="1157035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58674BF-27D5-4D46-9071-2EF937CCC794}" type="datetimeFigureOut">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4195978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8674BF-27D5-4D46-9071-2EF937CCC794}" type="datetimeFigureOut">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2202833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8674BF-27D5-4D46-9071-2EF937CCC794}" type="datetimeFigureOut">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1512258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810500" cy="652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20200" y="2738438"/>
            <a:ext cx="7810500" cy="652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58674BF-27D5-4D46-9071-2EF937CCC794}" type="datetimeFigureOut">
              <a:rPr lang="en-GB" smtClean="0"/>
              <a:t>25/10/2024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1482412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5" y="547688"/>
            <a:ext cx="15773400" cy="1989137"/>
          </a:xfrm>
        </p:spPr>
        <p:txBody>
          <a:bodyPr/>
          <a:lstStyle/>
          <a:p>
            <a:r>
              <a:rPr lang="en-US"/>
              <a:t>Click to edit Master title style</a:t>
            </a:r>
            <a:endParaRPr lang="en-GB"/>
          </a:p>
        </p:txBody>
      </p:sp>
      <p:sp>
        <p:nvSpPr>
          <p:cNvPr id="3" name="Text Placeholder 2"/>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0475" y="3757613"/>
            <a:ext cx="7735888" cy="5527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258300" y="3757613"/>
            <a:ext cx="7775575" cy="5527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58674BF-27D5-4D46-9071-2EF937CCC794}" type="datetimeFigureOut">
              <a:rPr lang="en-GB" smtClean="0"/>
              <a:t>25/10/2024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2408409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58674BF-27D5-4D46-9071-2EF937CCC794}" type="datetimeFigureOut">
              <a:rPr lang="en-GB" smtClean="0"/>
              <a:t>25/10/2024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1642569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674BF-27D5-4D46-9071-2EF937CCC794}" type="datetimeFigureOut">
              <a:rPr lang="en-GB" smtClean="0"/>
              <a:t>25/10/2024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4038690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8674BF-27D5-4D46-9071-2EF937CCC794}" type="datetimeFigureOut">
              <a:rPr lang="en-GB" smtClean="0"/>
              <a:t>25/10/2024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244801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8674BF-27D5-4D46-9071-2EF937CCC794}" type="datetimeFigureOut">
              <a:rPr lang="en-GB" smtClean="0"/>
              <a:t>25/10/2024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2698960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8674BF-27D5-4D46-9071-2EF937CCC794}" type="datetimeFigureOut">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3643785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85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688"/>
            <a:ext cx="11677650" cy="87185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8674BF-27D5-4D46-9071-2EF937CCC794}" type="datetimeFigureOut">
              <a:rPr lang="en-GB" smtClean="0"/>
              <a:t>25/10/2024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85243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reeform 2">
            <a:extLst>
              <a:ext uri="{FF2B5EF4-FFF2-40B4-BE49-F238E27FC236}">
                <a16:creationId xmlns:a16="http://schemas.microsoft.com/office/drawing/2014/main" id="{20CE31A6-424F-683E-0FA6-B96192609ED3}"/>
              </a:ext>
            </a:extLst>
          </p:cNvPr>
          <p:cNvSpPr/>
          <p:nvPr userDrawn="1"/>
        </p:nvSpPr>
        <p:spPr>
          <a:xfrm>
            <a:off x="9373" y="-92242"/>
            <a:ext cx="18317453" cy="10379243"/>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642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84292"/>
            <a:ext cx="18288000" cy="10655583"/>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472240" y="313573"/>
            <a:ext cx="17343521" cy="9659855"/>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700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163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755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318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p:blipFill>
        <p:spPr>
          <a:xfrm>
            <a:off x="0" y="-1"/>
            <a:ext cx="18288000" cy="10287002"/>
          </a:xfrm>
          <a:prstGeom prst="rect">
            <a:avLst/>
          </a:prstGeom>
        </p:spPr>
      </p:pic>
    </p:spTree>
    <p:extLst>
      <p:ext uri="{BB962C8B-B14F-4D97-AF65-F5344CB8AC3E}">
        <p14:creationId xmlns:p14="http://schemas.microsoft.com/office/powerpoint/2010/main" val="3121088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2"/>
            <a:ext cx="18288000" cy="10286999"/>
          </a:xfrm>
          <a:prstGeom prst="rect">
            <a:avLst/>
          </a:prstGeom>
        </p:spPr>
      </p:pic>
    </p:spTree>
    <p:extLst>
      <p:ext uri="{BB962C8B-B14F-4D97-AF65-F5344CB8AC3E}">
        <p14:creationId xmlns:p14="http://schemas.microsoft.com/office/powerpoint/2010/main" val="1955050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407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339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185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424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reeform 2">
            <a:extLst>
              <a:ext uri="{FF2B5EF4-FFF2-40B4-BE49-F238E27FC236}">
                <a16:creationId xmlns:a16="http://schemas.microsoft.com/office/drawing/2014/main" id="{20CE31A6-424F-683E-0FA6-B96192609ED3}"/>
              </a:ext>
            </a:extLst>
          </p:cNvPr>
          <p:cNvSpPr/>
          <p:nvPr userDrawn="1"/>
        </p:nvSpPr>
        <p:spPr>
          <a:xfrm>
            <a:off x="9373" y="-92242"/>
            <a:ext cx="18317453" cy="10379243"/>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162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84292"/>
            <a:ext cx="18288000" cy="10655583"/>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472240" y="313573"/>
            <a:ext cx="17343521" cy="9659855"/>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512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08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027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8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p:blipFill>
        <p:spPr>
          <a:xfrm>
            <a:off x="0" y="-1"/>
            <a:ext cx="18288000" cy="10287002"/>
          </a:xfrm>
          <a:prstGeom prst="rect">
            <a:avLst/>
          </a:prstGeom>
        </p:spPr>
      </p:pic>
    </p:spTree>
    <p:extLst>
      <p:ext uri="{BB962C8B-B14F-4D97-AF65-F5344CB8AC3E}">
        <p14:creationId xmlns:p14="http://schemas.microsoft.com/office/powerpoint/2010/main" val="1811291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2"/>
            <a:ext cx="18288000" cy="10286999"/>
          </a:xfrm>
          <a:prstGeom prst="rect">
            <a:avLst/>
          </a:prstGeom>
        </p:spPr>
      </p:pic>
    </p:spTree>
    <p:extLst>
      <p:ext uri="{BB962C8B-B14F-4D97-AF65-F5344CB8AC3E}">
        <p14:creationId xmlns:p14="http://schemas.microsoft.com/office/powerpoint/2010/main" val="1175061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478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664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727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1257300" y="9534526"/>
            <a:ext cx="4114800" cy="547688"/>
          </a:xfrm>
          <a:prstGeom prst="rect">
            <a:avLst/>
          </a:prstGeom>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10/25/2024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6057900" y="9534526"/>
            <a:ext cx="6172200" cy="547688"/>
          </a:xfrm>
          <a:prstGeom prst="rect">
            <a:avLst/>
          </a:prstGeom>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12915900" y="9534526"/>
            <a:ext cx="4114800" cy="547688"/>
          </a:xfrm>
          <a:prstGeom prst="rect">
            <a:avLst/>
          </a:prstGeom>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697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5CAE"/>
        </a:solidFill>
        <a:effectLst/>
      </p:bgPr>
    </p:bg>
    <p:spTree>
      <p:nvGrpSpPr>
        <p:cNvPr id="1" name=""/>
        <p:cNvGrpSpPr/>
        <p:nvPr/>
      </p:nvGrpSpPr>
      <p:grpSpPr>
        <a:xfrm>
          <a:off x="0" y="0"/>
          <a:ext cx="0" cy="0"/>
          <a:chOff x="0" y="0"/>
          <a:chExt cx="0" cy="0"/>
        </a:xfrm>
      </p:grpSpPr>
      <p:sp>
        <p:nvSpPr>
          <p:cNvPr id="8" name="Rectangle 7"/>
          <p:cNvSpPr/>
          <p:nvPr userDrawn="1"/>
        </p:nvSpPr>
        <p:spPr>
          <a:xfrm>
            <a:off x="838200" y="676275"/>
            <a:ext cx="16611600" cy="881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1333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5CA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C58674BF-27D5-4D46-9071-2EF937CCC794}" type="datetimeFigureOut">
              <a:rPr lang="en-GB" smtClean="0"/>
              <a:t>25/10/2024</a:t>
            </a:fld>
            <a:endParaRPr lang="en-GB"/>
          </a:p>
        </p:txBody>
      </p:sp>
      <p:sp>
        <p:nvSpPr>
          <p:cNvPr id="5" name="Footer Placeholder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52AA2795-E72A-41CF-8F98-D49511631F0A}" type="slidenum">
              <a:rPr lang="en-GB" smtClean="0"/>
              <a:t>‹#›</a:t>
            </a:fld>
            <a:endParaRPr lang="en-GB"/>
          </a:p>
        </p:txBody>
      </p:sp>
    </p:spTree>
    <p:extLst>
      <p:ext uri="{BB962C8B-B14F-4D97-AF65-F5344CB8AC3E}">
        <p14:creationId xmlns:p14="http://schemas.microsoft.com/office/powerpoint/2010/main" val="2126639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7270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889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7.svg"/><Relationship Id="rId3" Type="http://schemas.openxmlformats.org/officeDocument/2006/relationships/image" Target="../media/image39.svg"/><Relationship Id="rId7" Type="http://schemas.openxmlformats.org/officeDocument/2006/relationships/image" Target="../media/image45.svg"/><Relationship Id="rId12" Type="http://schemas.openxmlformats.org/officeDocument/2006/relationships/image" Target="../media/image46.png"/><Relationship Id="rId2" Type="http://schemas.openxmlformats.org/officeDocument/2006/relationships/image" Target="../media/image38.png"/><Relationship Id="rId16" Type="http://schemas.openxmlformats.org/officeDocument/2006/relationships/image" Target="../media/image50.png"/><Relationship Id="rId1" Type="http://schemas.openxmlformats.org/officeDocument/2006/relationships/slideLayout" Target="../slideLayouts/slideLayout29.xml"/><Relationship Id="rId6" Type="http://schemas.openxmlformats.org/officeDocument/2006/relationships/image" Target="../media/image44.png"/><Relationship Id="rId11" Type="http://schemas.openxmlformats.org/officeDocument/2006/relationships/image" Target="../media/image16.svg"/><Relationship Id="rId5" Type="http://schemas.openxmlformats.org/officeDocument/2006/relationships/image" Target="../media/image43.svg"/><Relationship Id="rId15" Type="http://schemas.openxmlformats.org/officeDocument/2006/relationships/image" Target="../media/image49.svg"/><Relationship Id="rId10" Type="http://schemas.openxmlformats.org/officeDocument/2006/relationships/image" Target="../media/image15.png"/><Relationship Id="rId4" Type="http://schemas.openxmlformats.org/officeDocument/2006/relationships/image" Target="../media/image42.png"/><Relationship Id="rId9" Type="http://schemas.openxmlformats.org/officeDocument/2006/relationships/image" Target="../media/image37.sv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28.svg"/><Relationship Id="rId4" Type="http://schemas.openxmlformats.org/officeDocument/2006/relationships/image" Target="../media/image12.svg"/><Relationship Id="rId9" Type="http://schemas.openxmlformats.org/officeDocument/2006/relationships/image" Target="../media/image27.png"/><Relationship Id="rId14"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9.svg"/><Relationship Id="rId7" Type="http://schemas.openxmlformats.org/officeDocument/2006/relationships/image" Target="../media/image53.svg"/><Relationship Id="rId2" Type="http://schemas.openxmlformats.org/officeDocument/2006/relationships/image" Target="../media/image38.png"/><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28.svg"/><Relationship Id="rId4" Type="http://schemas.openxmlformats.org/officeDocument/2006/relationships/image" Target="../media/image12.svg"/><Relationship Id="rId9" Type="http://schemas.openxmlformats.org/officeDocument/2006/relationships/image" Target="../media/image27.png"/><Relationship Id="rId14" Type="http://schemas.openxmlformats.org/officeDocument/2006/relationships/image" Target="../media/image32.sv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9.svg"/><Relationship Id="rId7" Type="http://schemas.openxmlformats.org/officeDocument/2006/relationships/image" Target="../media/image53.svg"/><Relationship Id="rId2" Type="http://schemas.openxmlformats.org/officeDocument/2006/relationships/image" Target="../media/image38.png"/><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28.svg"/><Relationship Id="rId4" Type="http://schemas.openxmlformats.org/officeDocument/2006/relationships/image" Target="../media/image12.svg"/><Relationship Id="rId9" Type="http://schemas.openxmlformats.org/officeDocument/2006/relationships/image" Target="../media/image27.png"/><Relationship Id="rId14" Type="http://schemas.openxmlformats.org/officeDocument/2006/relationships/image" Target="../media/image32.sv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14.svg"/><Relationship Id="rId10"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28.sv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svg"/><Relationship Id="rId7" Type="http://schemas.openxmlformats.org/officeDocument/2006/relationships/image" Target="../media/image16.sv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39.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16" name="Group 15"/>
          <p:cNvGrpSpPr/>
          <p:nvPr/>
        </p:nvGrpSpPr>
        <p:grpSpPr>
          <a:xfrm>
            <a:off x="11205597" y="2857500"/>
            <a:ext cx="6761027" cy="7104966"/>
            <a:chOff x="10751856" y="2274953"/>
            <a:chExt cx="6761027" cy="7104966"/>
          </a:xfrm>
        </p:grpSpPr>
        <p:grpSp>
          <p:nvGrpSpPr>
            <p:cNvPr id="2" name="Group 2"/>
            <p:cNvGrpSpPr/>
            <p:nvPr/>
          </p:nvGrpSpPr>
          <p:grpSpPr>
            <a:xfrm>
              <a:off x="10751856" y="7836869"/>
              <a:ext cx="6761027" cy="1543050"/>
              <a:chOff x="0" y="0"/>
              <a:chExt cx="1780682" cy="406400"/>
            </a:xfrm>
          </p:grpSpPr>
          <p:sp>
            <p:nvSpPr>
              <p:cNvPr id="3" name="Freeform 3"/>
              <p:cNvSpPr/>
              <p:nvPr/>
            </p:nvSpPr>
            <p:spPr>
              <a:xfrm>
                <a:off x="0" y="0"/>
                <a:ext cx="1780682" cy="406400"/>
              </a:xfrm>
              <a:custGeom>
                <a:avLst/>
                <a:gdLst/>
                <a:ahLst/>
                <a:cxnLst/>
                <a:rect l="l" t="t" r="r" b="b"/>
                <a:pathLst>
                  <a:path w="1780682" h="406400">
                    <a:moveTo>
                      <a:pt x="890341" y="0"/>
                    </a:moveTo>
                    <a:cubicBezTo>
                      <a:pt x="398619" y="0"/>
                      <a:pt x="0" y="90976"/>
                      <a:pt x="0" y="203200"/>
                    </a:cubicBezTo>
                    <a:cubicBezTo>
                      <a:pt x="0" y="315424"/>
                      <a:pt x="398619" y="406400"/>
                      <a:pt x="890341" y="406400"/>
                    </a:cubicBezTo>
                    <a:cubicBezTo>
                      <a:pt x="1382063" y="406400"/>
                      <a:pt x="1780682" y="315424"/>
                      <a:pt x="1780682" y="203200"/>
                    </a:cubicBezTo>
                    <a:cubicBezTo>
                      <a:pt x="1780682" y="90976"/>
                      <a:pt x="1382063" y="0"/>
                      <a:pt x="890341" y="0"/>
                    </a:cubicBezTo>
                    <a:close/>
                  </a:path>
                </a:pathLst>
              </a:custGeom>
              <a:solidFill>
                <a:srgbClr val="FFEAD8"/>
              </a:solidFill>
            </p:spPr>
            <p:txBody>
              <a:bodyPr/>
              <a:lstStyle/>
              <a:p>
                <a:endParaRPr lang="en-US"/>
              </a:p>
            </p:txBody>
          </p:sp>
          <p:sp>
            <p:nvSpPr>
              <p:cNvPr id="4" name="TextBox 4"/>
              <p:cNvSpPr txBox="1"/>
              <p:nvPr/>
            </p:nvSpPr>
            <p:spPr>
              <a:xfrm>
                <a:off x="166939" y="0"/>
                <a:ext cx="1446804" cy="3683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964607" y="2274953"/>
              <a:ext cx="6335523" cy="6549882"/>
            </a:xfrm>
            <a:custGeom>
              <a:avLst/>
              <a:gdLst/>
              <a:ahLst/>
              <a:cxnLst/>
              <a:rect l="l" t="t" r="r" b="b"/>
              <a:pathLst>
                <a:path w="6335523" h="6549882">
                  <a:moveTo>
                    <a:pt x="0" y="0"/>
                  </a:moveTo>
                  <a:lnTo>
                    <a:pt x="6335523" y="0"/>
                  </a:lnTo>
                  <a:lnTo>
                    <a:pt x="6335523" y="6549883"/>
                  </a:lnTo>
                  <a:lnTo>
                    <a:pt x="0" y="65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2" name="Group 21"/>
          <p:cNvGrpSpPr/>
          <p:nvPr/>
        </p:nvGrpSpPr>
        <p:grpSpPr>
          <a:xfrm>
            <a:off x="-399953" y="-736924"/>
            <a:ext cx="19087907" cy="1473847"/>
            <a:chOff x="-399953" y="-736924"/>
            <a:chExt cx="19087907" cy="1473847"/>
          </a:xfrm>
        </p:grpSpPr>
        <p:sp>
          <p:nvSpPr>
            <p:cNvPr id="7" name="Freeform 7"/>
            <p:cNvSpPr/>
            <p:nvPr/>
          </p:nvSpPr>
          <p:spPr>
            <a:xfrm rot="-5400000">
              <a:off x="2269071"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5400000">
              <a:off x="8407077" y="-3405948"/>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5400000">
              <a:off x="14545082"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25" name="Freeform 7"/>
          <p:cNvSpPr/>
          <p:nvPr/>
        </p:nvSpPr>
        <p:spPr>
          <a:xfrm>
            <a:off x="14566056" y="1732304"/>
            <a:ext cx="761928" cy="873175"/>
          </a:xfrm>
          <a:custGeom>
            <a:avLst/>
            <a:gdLst/>
            <a:ahLst/>
            <a:cxnLst/>
            <a:rect l="l" t="t" r="r" b="b"/>
            <a:pathLst>
              <a:path w="761928" h="873175">
                <a:moveTo>
                  <a:pt x="0" y="0"/>
                </a:moveTo>
                <a:lnTo>
                  <a:pt x="761928" y="0"/>
                </a:lnTo>
                <a:lnTo>
                  <a:pt x="761928" y="873175"/>
                </a:lnTo>
                <a:lnTo>
                  <a:pt x="0" y="8731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10"/>
          <p:cNvSpPr/>
          <p:nvPr/>
        </p:nvSpPr>
        <p:spPr>
          <a:xfrm rot="16200000">
            <a:off x="16503826" y="1343418"/>
            <a:ext cx="1195921" cy="1216364"/>
          </a:xfrm>
          <a:custGeom>
            <a:avLst/>
            <a:gdLst/>
            <a:ahLst/>
            <a:cxnLst/>
            <a:rect l="l" t="t" r="r" b="b"/>
            <a:pathLst>
              <a:path w="1195921" h="1216364">
                <a:moveTo>
                  <a:pt x="0" y="0"/>
                </a:moveTo>
                <a:lnTo>
                  <a:pt x="1195921" y="0"/>
                </a:lnTo>
                <a:lnTo>
                  <a:pt x="1195921" y="1216364"/>
                </a:lnTo>
                <a:lnTo>
                  <a:pt x="0" y="1216364"/>
                </a:lnTo>
                <a:lnTo>
                  <a:pt x="0" y="0"/>
                </a:lnTo>
                <a:close/>
              </a:path>
            </a:pathLst>
          </a:custGeom>
          <a:blipFill>
            <a:blip r:embed="rId8">
              <a:extLst>
                <a:ext uri="{96DAC541-7B7A-43D3-8B79-37D633B846F1}">
                  <asvg:svgBlip xmlns:asvg="http://schemas.microsoft.com/office/drawing/2016/SVG/main" r:embed="rId9"/>
                </a:ext>
              </a:extLst>
            </a:blip>
            <a:stretch>
              <a:fillRect l="-70662" t="-61082"/>
            </a:stretch>
          </a:blipFill>
        </p:spPr>
        <p:txBody>
          <a:bodyPr/>
          <a:lstStyle/>
          <a:p>
            <a:endParaRPr lang="en-US"/>
          </a:p>
        </p:txBody>
      </p:sp>
      <p:sp>
        <p:nvSpPr>
          <p:cNvPr id="27" name="Freeform 10"/>
          <p:cNvSpPr/>
          <p:nvPr/>
        </p:nvSpPr>
        <p:spPr>
          <a:xfrm rot="11521819">
            <a:off x="12164647" y="1123397"/>
            <a:ext cx="1284670" cy="1306630"/>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10">
              <a:extLst>
                <a:ext uri="{96DAC541-7B7A-43D3-8B79-37D633B846F1}">
                  <asvg:svgBlip xmlns:asvg="http://schemas.microsoft.com/office/drawing/2016/SVG/main" r:embed="rId11"/>
                </a:ext>
              </a:extLst>
            </a:blip>
            <a:stretch>
              <a:fillRect l="-70662" t="-61082"/>
            </a:stretch>
          </a:blipFill>
        </p:spPr>
        <p:txBody>
          <a:bodyPr/>
          <a:lstStyle/>
          <a:p>
            <a:endParaRPr lang="en-US"/>
          </a:p>
        </p:txBody>
      </p:sp>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613" y="-232032"/>
            <a:ext cx="2100992" cy="2100992"/>
          </a:xfrm>
          <a:prstGeom prst="rect">
            <a:avLst/>
          </a:prstGeom>
        </p:spPr>
      </p:pic>
      <p:pic>
        <p:nvPicPr>
          <p:cNvPr id="34" name="Picture 33"/>
          <p:cNvPicPr>
            <a:picLocks noChangeAspect="1"/>
          </p:cNvPicPr>
          <p:nvPr/>
        </p:nvPicPr>
        <p:blipFill>
          <a:blip r:embed="rId13"/>
          <a:stretch>
            <a:fillRect/>
          </a:stretch>
        </p:blipFill>
        <p:spPr>
          <a:xfrm>
            <a:off x="203126" y="1318202"/>
            <a:ext cx="11839458" cy="87607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551077" y="-878060"/>
            <a:ext cx="1473847" cy="12949901"/>
            <a:chOff x="17551077" y="-878060"/>
            <a:chExt cx="1473847" cy="12949901"/>
          </a:xfrm>
        </p:grpSpPr>
        <p:sp>
          <p:nvSpPr>
            <p:cNvPr id="3" name="Freeform 35"/>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36"/>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4"/>
          <p:cNvGrpSpPr/>
          <p:nvPr/>
        </p:nvGrpSpPr>
        <p:grpSpPr>
          <a:xfrm>
            <a:off x="-736924" y="-1215006"/>
            <a:ext cx="1473847" cy="12949901"/>
            <a:chOff x="17551077" y="-878060"/>
            <a:chExt cx="1473847" cy="12949901"/>
          </a:xfrm>
        </p:grpSpPr>
        <p:sp>
          <p:nvSpPr>
            <p:cNvPr id="6" name="Freeform 35"/>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36"/>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8" name="Group 7"/>
          <p:cNvGrpSpPr/>
          <p:nvPr/>
        </p:nvGrpSpPr>
        <p:grpSpPr>
          <a:xfrm>
            <a:off x="9667347" y="4904941"/>
            <a:ext cx="5523882" cy="5364001"/>
            <a:chOff x="11905205" y="921377"/>
            <a:chExt cx="4930990" cy="4338568"/>
          </a:xfrm>
        </p:grpSpPr>
        <p:sp>
          <p:nvSpPr>
            <p:cNvPr id="9" name="Freeform 33"/>
            <p:cNvSpPr/>
            <p:nvPr/>
          </p:nvSpPr>
          <p:spPr>
            <a:xfrm rot="7950196">
              <a:off x="15621755" y="2534098"/>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4">
                <a:extLst>
                  <a:ext uri="{96DAC541-7B7A-43D3-8B79-37D633B846F1}">
                    <asvg:svgBlip xmlns:asvg="http://schemas.microsoft.com/office/drawing/2016/SVG/main" r:embed="rId5"/>
                  </a:ext>
                </a:extLst>
              </a:blip>
              <a:stretch>
                <a:fillRect r="-234007" b="-118124"/>
              </a:stretch>
            </a:blipFill>
          </p:spPr>
          <p:txBody>
            <a:bodyPr/>
            <a:lstStyle/>
            <a:p>
              <a:endParaRPr lang="en-US"/>
            </a:p>
          </p:txBody>
        </p:sp>
        <p:sp>
          <p:nvSpPr>
            <p:cNvPr id="10" name="Freeform 34"/>
            <p:cNvSpPr/>
            <p:nvPr/>
          </p:nvSpPr>
          <p:spPr>
            <a:xfrm>
              <a:off x="11905205" y="921377"/>
              <a:ext cx="4430363" cy="4338568"/>
            </a:xfrm>
            <a:custGeom>
              <a:avLst/>
              <a:gdLst/>
              <a:ahLst/>
              <a:cxnLst/>
              <a:rect l="l" t="t" r="r" b="b"/>
              <a:pathLst>
                <a:path w="4430363" h="4338568">
                  <a:moveTo>
                    <a:pt x="0" y="0"/>
                  </a:moveTo>
                  <a:lnTo>
                    <a:pt x="4430363" y="0"/>
                  </a:lnTo>
                  <a:lnTo>
                    <a:pt x="4430363" y="4338568"/>
                  </a:lnTo>
                  <a:lnTo>
                    <a:pt x="0" y="4338568"/>
                  </a:lnTo>
                  <a:lnTo>
                    <a:pt x="0" y="0"/>
                  </a:lnTo>
                  <a:close/>
                </a:path>
              </a:pathLst>
            </a:custGeom>
            <a:blipFill>
              <a:blip r:embed="rId6">
                <a:extLst>
                  <a:ext uri="{96DAC541-7B7A-43D3-8B79-37D633B846F1}">
                    <asvg:svgBlip xmlns:asvg="http://schemas.microsoft.com/office/drawing/2016/SVG/main" r:embed="rId7"/>
                  </a:ext>
                </a:extLst>
              </a:blip>
              <a:stretch>
                <a:fillRect l="-41565" r="-40586" b="-44408"/>
              </a:stretch>
            </a:blipFill>
          </p:spPr>
          <p:txBody>
            <a:bodyPr/>
            <a:lstStyle/>
            <a:p>
              <a:endParaRPr lang="en-US"/>
            </a:p>
          </p:txBody>
        </p:sp>
      </p:grpSp>
      <p:sp>
        <p:nvSpPr>
          <p:cNvPr id="21" name="Freeform 2"/>
          <p:cNvSpPr/>
          <p:nvPr/>
        </p:nvSpPr>
        <p:spPr>
          <a:xfrm>
            <a:off x="5132847" y="4904941"/>
            <a:ext cx="4216398" cy="5382060"/>
          </a:xfrm>
          <a:custGeom>
            <a:avLst/>
            <a:gdLst/>
            <a:ahLst/>
            <a:cxnLst/>
            <a:rect l="l" t="t" r="r" b="b"/>
            <a:pathLst>
              <a:path w="4870984" h="5535209">
                <a:moveTo>
                  <a:pt x="0" y="0"/>
                </a:moveTo>
                <a:lnTo>
                  <a:pt x="4870984" y="0"/>
                </a:lnTo>
                <a:lnTo>
                  <a:pt x="4870984" y="5535209"/>
                </a:lnTo>
                <a:lnTo>
                  <a:pt x="0" y="55352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10"/>
          <p:cNvSpPr/>
          <p:nvPr/>
        </p:nvSpPr>
        <p:spPr>
          <a:xfrm rot="15371422">
            <a:off x="14527838" y="605089"/>
            <a:ext cx="1077842" cy="1131039"/>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10">
              <a:extLst>
                <a:ext uri="{96DAC541-7B7A-43D3-8B79-37D633B846F1}">
                  <asvg:svgBlip xmlns:asvg="http://schemas.microsoft.com/office/drawing/2016/SVG/main" r:embed="rId11"/>
                </a:ext>
              </a:extLst>
            </a:blip>
            <a:stretch>
              <a:fillRect l="-70662" t="-61082"/>
            </a:stretch>
          </a:blipFill>
        </p:spPr>
        <p:txBody>
          <a:bodyPr/>
          <a:lstStyle/>
          <a:p>
            <a:endParaRPr lang="en-US"/>
          </a:p>
        </p:txBody>
      </p:sp>
      <p:sp>
        <p:nvSpPr>
          <p:cNvPr id="26" name="Freeform 11"/>
          <p:cNvSpPr/>
          <p:nvPr/>
        </p:nvSpPr>
        <p:spPr>
          <a:xfrm rot="2215747">
            <a:off x="12243776" y="705554"/>
            <a:ext cx="851198" cy="1212808"/>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10">
              <a:extLst>
                <a:ext uri="{96DAC541-7B7A-43D3-8B79-37D633B846F1}">
                  <asvg:svgBlip xmlns:asvg="http://schemas.microsoft.com/office/drawing/2016/SVG/main" r:embed="rId11"/>
                </a:ext>
              </a:extLst>
            </a:blip>
            <a:stretch>
              <a:fillRect r="-234007" b="-118124"/>
            </a:stretch>
          </a:blipFill>
        </p:spPr>
        <p:txBody>
          <a:bodyPr/>
          <a:lstStyle/>
          <a:p>
            <a:endParaRPr lang="en-US"/>
          </a:p>
        </p:txBody>
      </p:sp>
      <p:sp>
        <p:nvSpPr>
          <p:cNvPr id="27" name="Freeform 39"/>
          <p:cNvSpPr/>
          <p:nvPr/>
        </p:nvSpPr>
        <p:spPr>
          <a:xfrm rot="20947166">
            <a:off x="2905214" y="7277527"/>
            <a:ext cx="914510" cy="1156666"/>
          </a:xfrm>
          <a:custGeom>
            <a:avLst/>
            <a:gdLst/>
            <a:ahLst/>
            <a:cxnLst/>
            <a:rect l="l" t="t" r="r" b="b"/>
            <a:pathLst>
              <a:path w="816353" h="935547">
                <a:moveTo>
                  <a:pt x="0" y="0"/>
                </a:moveTo>
                <a:lnTo>
                  <a:pt x="816353" y="0"/>
                </a:lnTo>
                <a:lnTo>
                  <a:pt x="816353" y="935547"/>
                </a:lnTo>
                <a:lnTo>
                  <a:pt x="0" y="9355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8" name="Freeform 10"/>
          <p:cNvSpPr/>
          <p:nvPr/>
        </p:nvSpPr>
        <p:spPr>
          <a:xfrm rot="1011409">
            <a:off x="8698704" y="4269684"/>
            <a:ext cx="1284670" cy="1306630"/>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10">
              <a:extLst>
                <a:ext uri="{96DAC541-7B7A-43D3-8B79-37D633B846F1}">
                  <asvg:svgBlip xmlns:asvg="http://schemas.microsoft.com/office/drawing/2016/SVG/main" r:embed="rId11"/>
                </a:ext>
              </a:extLst>
            </a:blip>
            <a:stretch>
              <a:fillRect l="-70662" t="-61082"/>
            </a:stretch>
          </a:blipFill>
        </p:spPr>
        <p:txBody>
          <a:bodyPr/>
          <a:lstStyle/>
          <a:p>
            <a:endParaRPr lang="en-US"/>
          </a:p>
        </p:txBody>
      </p:sp>
      <p:sp>
        <p:nvSpPr>
          <p:cNvPr id="29" name="Freeform 11"/>
          <p:cNvSpPr/>
          <p:nvPr/>
        </p:nvSpPr>
        <p:spPr>
          <a:xfrm rot="2215747">
            <a:off x="2379985" y="640733"/>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10">
              <a:extLst>
                <a:ext uri="{96DAC541-7B7A-43D3-8B79-37D633B846F1}">
                  <asvg:svgBlip xmlns:asvg="http://schemas.microsoft.com/office/drawing/2016/SVG/main" r:embed="rId11"/>
                </a:ext>
              </a:extLst>
            </a:blip>
            <a:stretch>
              <a:fillRect r="-234007" b="-118124"/>
            </a:stretch>
          </a:blipFill>
        </p:spPr>
        <p:txBody>
          <a:bodyPr/>
          <a:lstStyle/>
          <a:p>
            <a:endParaRPr lang="en-US"/>
          </a:p>
        </p:txBody>
      </p:sp>
      <p:sp>
        <p:nvSpPr>
          <p:cNvPr id="31" name="Freeform 24"/>
          <p:cNvSpPr/>
          <p:nvPr/>
        </p:nvSpPr>
        <p:spPr>
          <a:xfrm rot="622611">
            <a:off x="7071484" y="589911"/>
            <a:ext cx="782799" cy="844195"/>
          </a:xfrm>
          <a:custGeom>
            <a:avLst/>
            <a:gdLst/>
            <a:ahLst/>
            <a:cxnLst/>
            <a:rect l="l" t="t" r="r" b="b"/>
            <a:pathLst>
              <a:path w="782799" h="844195">
                <a:moveTo>
                  <a:pt x="0" y="0"/>
                </a:moveTo>
                <a:lnTo>
                  <a:pt x="782800" y="0"/>
                </a:lnTo>
                <a:lnTo>
                  <a:pt x="782800" y="844195"/>
                </a:lnTo>
                <a:lnTo>
                  <a:pt x="0" y="84419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32" name="Picture 31"/>
          <p:cNvPicPr>
            <a:picLocks noChangeAspect="1"/>
          </p:cNvPicPr>
          <p:nvPr/>
        </p:nvPicPr>
        <p:blipFill>
          <a:blip r:embed="rId16"/>
          <a:stretch>
            <a:fillRect/>
          </a:stretch>
        </p:blipFill>
        <p:spPr>
          <a:xfrm>
            <a:off x="1175645" y="1880572"/>
            <a:ext cx="16278358" cy="4865030"/>
          </a:xfrm>
          <a:prstGeom prst="rect">
            <a:avLst/>
          </a:prstGeom>
        </p:spPr>
      </p:pic>
    </p:spTree>
    <p:extLst>
      <p:ext uri="{BB962C8B-B14F-4D97-AF65-F5344CB8AC3E}">
        <p14:creationId xmlns:p14="http://schemas.microsoft.com/office/powerpoint/2010/main" val="1106081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0266" y="1162467"/>
            <a:ext cx="16387468" cy="7962066"/>
          </a:xfrm>
          <a:prstGeom prst="rect">
            <a:avLst/>
          </a:prstGeom>
        </p:spPr>
      </p:pic>
      <p:sp>
        <p:nvSpPr>
          <p:cNvPr id="7" name="Freeform 7"/>
          <p:cNvSpPr/>
          <p:nvPr/>
        </p:nvSpPr>
        <p:spPr>
          <a:xfrm>
            <a:off x="11945726" y="8840516"/>
            <a:ext cx="761928" cy="873175"/>
          </a:xfrm>
          <a:custGeom>
            <a:avLst/>
            <a:gdLst/>
            <a:ahLst/>
            <a:cxnLst/>
            <a:rect l="l" t="t" r="r" b="b"/>
            <a:pathLst>
              <a:path w="761928" h="873175">
                <a:moveTo>
                  <a:pt x="0" y="0"/>
                </a:moveTo>
                <a:lnTo>
                  <a:pt x="761928" y="0"/>
                </a:lnTo>
                <a:lnTo>
                  <a:pt x="761928" y="873175"/>
                </a:lnTo>
                <a:lnTo>
                  <a:pt x="0" y="8731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8552778" y="69126"/>
            <a:ext cx="765038" cy="876739"/>
          </a:xfrm>
          <a:custGeom>
            <a:avLst/>
            <a:gdLst/>
            <a:ahLst/>
            <a:cxnLst/>
            <a:rect l="l" t="t" r="r" b="b"/>
            <a:pathLst>
              <a:path w="765038" h="876739">
                <a:moveTo>
                  <a:pt x="0" y="0"/>
                </a:moveTo>
                <a:lnTo>
                  <a:pt x="765038" y="0"/>
                </a:lnTo>
                <a:lnTo>
                  <a:pt x="765038" y="876740"/>
                </a:lnTo>
                <a:lnTo>
                  <a:pt x="0" y="8767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2226641" y="7962900"/>
            <a:ext cx="847074" cy="970754"/>
          </a:xfrm>
          <a:custGeom>
            <a:avLst/>
            <a:gdLst/>
            <a:ahLst/>
            <a:cxnLst/>
            <a:rect l="l" t="t" r="r" b="b"/>
            <a:pathLst>
              <a:path w="847074" h="970754">
                <a:moveTo>
                  <a:pt x="0" y="0"/>
                </a:moveTo>
                <a:lnTo>
                  <a:pt x="847074" y="0"/>
                </a:lnTo>
                <a:lnTo>
                  <a:pt x="847074" y="970754"/>
                </a:lnTo>
                <a:lnTo>
                  <a:pt x="0" y="9707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321140">
            <a:off x="15455106" y="7914801"/>
            <a:ext cx="1195921" cy="1216364"/>
          </a:xfrm>
          <a:custGeom>
            <a:avLst/>
            <a:gdLst/>
            <a:ahLst/>
            <a:cxnLst/>
            <a:rect l="l" t="t" r="r" b="b"/>
            <a:pathLst>
              <a:path w="1195921" h="1216364">
                <a:moveTo>
                  <a:pt x="0" y="0"/>
                </a:moveTo>
                <a:lnTo>
                  <a:pt x="1195921" y="0"/>
                </a:lnTo>
                <a:lnTo>
                  <a:pt x="1195921" y="1216364"/>
                </a:lnTo>
                <a:lnTo>
                  <a:pt x="0" y="1216364"/>
                </a:lnTo>
                <a:lnTo>
                  <a:pt x="0" y="0"/>
                </a:lnTo>
                <a:close/>
              </a:path>
            </a:pathLst>
          </a:custGeom>
          <a:blipFill>
            <a:blip r:embed="rId5">
              <a:extLst>
                <a:ext uri="{96DAC541-7B7A-43D3-8B79-37D633B846F1}">
                  <asvg:svgBlip xmlns:asvg="http://schemas.microsoft.com/office/drawing/2016/SVG/main" r:embed="rId6"/>
                </a:ext>
              </a:extLst>
            </a:blip>
            <a:stretch>
              <a:fillRect l="-70662" t="-61082"/>
            </a:stretch>
          </a:blipFill>
        </p:spPr>
        <p:txBody>
          <a:bodyPr/>
          <a:lstStyle/>
          <a:p>
            <a:endParaRPr lang="en-US"/>
          </a:p>
        </p:txBody>
      </p:sp>
      <p:sp>
        <p:nvSpPr>
          <p:cNvPr id="11" name="Freeform 11"/>
          <p:cNvSpPr/>
          <p:nvPr/>
        </p:nvSpPr>
        <p:spPr>
          <a:xfrm rot="780648">
            <a:off x="1818687" y="2069975"/>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5">
              <a:extLst>
                <a:ext uri="{96DAC541-7B7A-43D3-8B79-37D633B846F1}">
                  <asvg:svgBlip xmlns:asvg="http://schemas.microsoft.com/office/drawing/2016/SVG/main" r:embed="rId6"/>
                </a:ext>
              </a:extLst>
            </a:blip>
            <a:stretch>
              <a:fillRect r="-234007" b="-118124"/>
            </a:stretch>
          </a:blipFill>
        </p:spPr>
        <p:txBody>
          <a:bodyPr/>
          <a:lstStyle/>
          <a:p>
            <a:endParaRPr lang="en-US"/>
          </a:p>
        </p:txBody>
      </p:sp>
      <p:sp>
        <p:nvSpPr>
          <p:cNvPr id="12" name="Freeform 12"/>
          <p:cNvSpPr/>
          <p:nvPr/>
        </p:nvSpPr>
        <p:spPr>
          <a:xfrm rot="2303930">
            <a:off x="4440650" y="30727"/>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2"/>
          <p:cNvSpPr/>
          <p:nvPr/>
        </p:nvSpPr>
        <p:spPr>
          <a:xfrm rot="9739217">
            <a:off x="7617664" y="8163513"/>
            <a:ext cx="1807627" cy="1953039"/>
          </a:xfrm>
          <a:custGeom>
            <a:avLst/>
            <a:gdLst/>
            <a:ahLst/>
            <a:cxnLst/>
            <a:rect l="l" t="t" r="r" b="b"/>
            <a:pathLst>
              <a:path w="1807627" h="1953039">
                <a:moveTo>
                  <a:pt x="0" y="0"/>
                </a:moveTo>
                <a:lnTo>
                  <a:pt x="1807627" y="0"/>
                </a:lnTo>
                <a:lnTo>
                  <a:pt x="1807627" y="1953040"/>
                </a:lnTo>
                <a:lnTo>
                  <a:pt x="0" y="19530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28"/>
          <p:cNvSpPr/>
          <p:nvPr/>
        </p:nvSpPr>
        <p:spPr>
          <a:xfrm rot="4259291">
            <a:off x="4640940" y="8520139"/>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5"/>
          <p:cNvSpPr/>
          <p:nvPr/>
        </p:nvSpPr>
        <p:spPr>
          <a:xfrm rot="4640300">
            <a:off x="14630197" y="1230610"/>
            <a:ext cx="1541566" cy="1594575"/>
          </a:xfrm>
          <a:custGeom>
            <a:avLst/>
            <a:gdLst/>
            <a:ahLst/>
            <a:cxnLst/>
            <a:rect l="l" t="t" r="r" b="b"/>
            <a:pathLst>
              <a:path w="2717369" h="2935965">
                <a:moveTo>
                  <a:pt x="0" y="0"/>
                </a:moveTo>
                <a:lnTo>
                  <a:pt x="2717369" y="0"/>
                </a:lnTo>
                <a:lnTo>
                  <a:pt x="2717369" y="2935965"/>
                </a:lnTo>
                <a:lnTo>
                  <a:pt x="0" y="29359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28"/>
          <p:cNvSpPr/>
          <p:nvPr/>
        </p:nvSpPr>
        <p:spPr>
          <a:xfrm>
            <a:off x="12095479" y="943728"/>
            <a:ext cx="748150" cy="806829"/>
          </a:xfrm>
          <a:custGeom>
            <a:avLst/>
            <a:gdLst/>
            <a:ahLst/>
            <a:cxnLst/>
            <a:rect l="l" t="t" r="r" b="b"/>
            <a:pathLst>
              <a:path w="748150" h="806829">
                <a:moveTo>
                  <a:pt x="0" y="0"/>
                </a:moveTo>
                <a:lnTo>
                  <a:pt x="748151" y="0"/>
                </a:lnTo>
                <a:lnTo>
                  <a:pt x="748151" y="806829"/>
                </a:lnTo>
                <a:lnTo>
                  <a:pt x="0" y="806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918352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9953" y="-736924"/>
            <a:ext cx="19087907" cy="1473847"/>
            <a:chOff x="-399953" y="-736924"/>
            <a:chExt cx="19087907" cy="1473847"/>
          </a:xfrm>
        </p:grpSpPr>
        <p:sp>
          <p:nvSpPr>
            <p:cNvPr id="4" name="Freeform 4"/>
            <p:cNvSpPr/>
            <p:nvPr/>
          </p:nvSpPr>
          <p:spPr>
            <a:xfrm rot="-5400000">
              <a:off x="2269071"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407077" y="-3405948"/>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a:off x="14545082"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7" name="Freeform 7"/>
          <p:cNvSpPr/>
          <p:nvPr/>
        </p:nvSpPr>
        <p:spPr>
          <a:xfrm rot="16200000">
            <a:off x="2269071" y="6881052"/>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6200000">
            <a:off x="8407077" y="6881052"/>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16200000">
            <a:off x="14545082" y="6881052"/>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5" name="Group 14"/>
          <p:cNvGrpSpPr/>
          <p:nvPr/>
        </p:nvGrpSpPr>
        <p:grpSpPr>
          <a:xfrm>
            <a:off x="685800" y="4011536"/>
            <a:ext cx="10896600" cy="4114800"/>
            <a:chOff x="762000" y="3238500"/>
            <a:chExt cx="10896600" cy="4114800"/>
          </a:xfrm>
        </p:grpSpPr>
        <p:sp>
          <p:nvSpPr>
            <p:cNvPr id="13" name="Rectangle 12"/>
            <p:cNvSpPr/>
            <p:nvPr/>
          </p:nvSpPr>
          <p:spPr>
            <a:xfrm>
              <a:off x="762000" y="3238500"/>
              <a:ext cx="10896600" cy="411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019534" y="3493800"/>
              <a:ext cx="10287000" cy="3416320"/>
            </a:xfrm>
            <a:prstGeom prst="rect">
              <a:avLst/>
            </a:prstGeom>
          </p:spPr>
          <p:txBody>
            <a:bodyPr wrap="square">
              <a:spAutoFit/>
            </a:bodyPr>
            <a:lstStyle/>
            <a:p>
              <a:pPr algn="ctr"/>
              <a:r>
                <a:rPr lang="en-GB" sz="7200" dirty="0" err="1">
                  <a:latin typeface="Cambria" panose="02040503050406030204" pitchFamily="18" charset="0"/>
                  <a:ea typeface="Cambria" panose="02040503050406030204" pitchFamily="18" charset="0"/>
                </a:rPr>
                <a:t>Bỏ</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phiếu</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bình</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chọn</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cho</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hoạt</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động</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và</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bản</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kế</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hoạch</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khả</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thi</a:t>
              </a:r>
              <a:r>
                <a:rPr lang="en-GB" sz="7200" dirty="0">
                  <a:latin typeface="Cambria" panose="02040503050406030204" pitchFamily="18" charset="0"/>
                  <a:ea typeface="Cambria" panose="02040503050406030204" pitchFamily="18" charset="0"/>
                </a:rPr>
                <a:t> nhất</a:t>
              </a:r>
            </a:p>
          </p:txBody>
        </p:sp>
      </p:grpSp>
      <p:sp>
        <p:nvSpPr>
          <p:cNvPr id="17" name="Freeform 10"/>
          <p:cNvSpPr/>
          <p:nvPr/>
        </p:nvSpPr>
        <p:spPr>
          <a:xfrm rot="15371422">
            <a:off x="15690219" y="1288444"/>
            <a:ext cx="1284670" cy="1306630"/>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4">
              <a:extLst>
                <a:ext uri="{96DAC541-7B7A-43D3-8B79-37D633B846F1}">
                  <asvg:svgBlip xmlns:asvg="http://schemas.microsoft.com/office/drawing/2016/SVG/main" r:embed="rId5"/>
                </a:ext>
              </a:extLst>
            </a:blip>
            <a:stretch>
              <a:fillRect l="-70662" t="-61082"/>
            </a:stretch>
          </a:blipFill>
        </p:spPr>
        <p:txBody>
          <a:bodyPr/>
          <a:lstStyle/>
          <a:p>
            <a:endParaRPr lang="en-US"/>
          </a:p>
        </p:txBody>
      </p:sp>
      <p:sp>
        <p:nvSpPr>
          <p:cNvPr id="18" name="Freeform 11"/>
          <p:cNvSpPr/>
          <p:nvPr/>
        </p:nvSpPr>
        <p:spPr>
          <a:xfrm rot="2215747">
            <a:off x="13071310" y="1387465"/>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4">
              <a:extLst>
                <a:ext uri="{96DAC541-7B7A-43D3-8B79-37D633B846F1}">
                  <asvg:svgBlip xmlns:asvg="http://schemas.microsoft.com/office/drawing/2016/SVG/main" r:embed="rId5"/>
                </a:ext>
              </a:extLst>
            </a:blip>
            <a:stretch>
              <a:fillRect r="-234007" b="-118124"/>
            </a:stretch>
          </a:blipFill>
        </p:spPr>
        <p:txBody>
          <a:bodyPr/>
          <a:lstStyle/>
          <a:p>
            <a:endParaRPr lang="en-US"/>
          </a:p>
        </p:txBody>
      </p:sp>
      <p:sp>
        <p:nvSpPr>
          <p:cNvPr id="19" name="Freeform 3"/>
          <p:cNvSpPr/>
          <p:nvPr/>
        </p:nvSpPr>
        <p:spPr>
          <a:xfrm>
            <a:off x="12278492" y="3113935"/>
            <a:ext cx="5016315" cy="6172200"/>
          </a:xfrm>
          <a:custGeom>
            <a:avLst/>
            <a:gdLst/>
            <a:ahLst/>
            <a:cxnLst/>
            <a:rect l="l" t="t" r="r" b="b"/>
            <a:pathLst>
              <a:path w="5016315" h="6172200">
                <a:moveTo>
                  <a:pt x="0" y="0"/>
                </a:moveTo>
                <a:lnTo>
                  <a:pt x="5016316" y="0"/>
                </a:lnTo>
                <a:lnTo>
                  <a:pt x="5016316" y="6172200"/>
                </a:lnTo>
                <a:lnTo>
                  <a:pt x="0" y="6172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6" name="Picture 15"/>
          <p:cNvPicPr>
            <a:picLocks noChangeAspect="1"/>
          </p:cNvPicPr>
          <p:nvPr/>
        </p:nvPicPr>
        <p:blipFill>
          <a:blip r:embed="rId8"/>
          <a:stretch>
            <a:fillRect/>
          </a:stretch>
        </p:blipFill>
        <p:spPr>
          <a:xfrm>
            <a:off x="3352800" y="1537015"/>
            <a:ext cx="7163421" cy="2017951"/>
          </a:xfrm>
          <a:prstGeom prst="rect">
            <a:avLst/>
          </a:prstGeom>
        </p:spPr>
      </p:pic>
    </p:spTree>
    <p:extLst>
      <p:ext uri="{BB962C8B-B14F-4D97-AF65-F5344CB8AC3E}">
        <p14:creationId xmlns:p14="http://schemas.microsoft.com/office/powerpoint/2010/main" val="826553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0266" y="1162467"/>
            <a:ext cx="16387468" cy="7962066"/>
          </a:xfrm>
          <a:prstGeom prst="rect">
            <a:avLst/>
          </a:prstGeom>
        </p:spPr>
      </p:pic>
      <p:sp>
        <p:nvSpPr>
          <p:cNvPr id="7" name="Freeform 7"/>
          <p:cNvSpPr/>
          <p:nvPr/>
        </p:nvSpPr>
        <p:spPr>
          <a:xfrm>
            <a:off x="11945726" y="8840516"/>
            <a:ext cx="761928" cy="873175"/>
          </a:xfrm>
          <a:custGeom>
            <a:avLst/>
            <a:gdLst/>
            <a:ahLst/>
            <a:cxnLst/>
            <a:rect l="l" t="t" r="r" b="b"/>
            <a:pathLst>
              <a:path w="761928" h="873175">
                <a:moveTo>
                  <a:pt x="0" y="0"/>
                </a:moveTo>
                <a:lnTo>
                  <a:pt x="761928" y="0"/>
                </a:lnTo>
                <a:lnTo>
                  <a:pt x="761928" y="873175"/>
                </a:lnTo>
                <a:lnTo>
                  <a:pt x="0" y="8731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8552778" y="69126"/>
            <a:ext cx="765038" cy="876739"/>
          </a:xfrm>
          <a:custGeom>
            <a:avLst/>
            <a:gdLst/>
            <a:ahLst/>
            <a:cxnLst/>
            <a:rect l="l" t="t" r="r" b="b"/>
            <a:pathLst>
              <a:path w="765038" h="876739">
                <a:moveTo>
                  <a:pt x="0" y="0"/>
                </a:moveTo>
                <a:lnTo>
                  <a:pt x="765038" y="0"/>
                </a:lnTo>
                <a:lnTo>
                  <a:pt x="765038" y="876740"/>
                </a:lnTo>
                <a:lnTo>
                  <a:pt x="0" y="8767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2226641" y="7962900"/>
            <a:ext cx="847074" cy="970754"/>
          </a:xfrm>
          <a:custGeom>
            <a:avLst/>
            <a:gdLst/>
            <a:ahLst/>
            <a:cxnLst/>
            <a:rect l="l" t="t" r="r" b="b"/>
            <a:pathLst>
              <a:path w="847074" h="970754">
                <a:moveTo>
                  <a:pt x="0" y="0"/>
                </a:moveTo>
                <a:lnTo>
                  <a:pt x="847074" y="0"/>
                </a:lnTo>
                <a:lnTo>
                  <a:pt x="847074" y="970754"/>
                </a:lnTo>
                <a:lnTo>
                  <a:pt x="0" y="9707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321140">
            <a:off x="15455106" y="7914801"/>
            <a:ext cx="1195921" cy="1216364"/>
          </a:xfrm>
          <a:custGeom>
            <a:avLst/>
            <a:gdLst/>
            <a:ahLst/>
            <a:cxnLst/>
            <a:rect l="l" t="t" r="r" b="b"/>
            <a:pathLst>
              <a:path w="1195921" h="1216364">
                <a:moveTo>
                  <a:pt x="0" y="0"/>
                </a:moveTo>
                <a:lnTo>
                  <a:pt x="1195921" y="0"/>
                </a:lnTo>
                <a:lnTo>
                  <a:pt x="1195921" y="1216364"/>
                </a:lnTo>
                <a:lnTo>
                  <a:pt x="0" y="1216364"/>
                </a:lnTo>
                <a:lnTo>
                  <a:pt x="0" y="0"/>
                </a:lnTo>
                <a:close/>
              </a:path>
            </a:pathLst>
          </a:custGeom>
          <a:blipFill>
            <a:blip r:embed="rId5">
              <a:extLst>
                <a:ext uri="{96DAC541-7B7A-43D3-8B79-37D633B846F1}">
                  <asvg:svgBlip xmlns:asvg="http://schemas.microsoft.com/office/drawing/2016/SVG/main" r:embed="rId6"/>
                </a:ext>
              </a:extLst>
            </a:blip>
            <a:stretch>
              <a:fillRect l="-70662" t="-61082"/>
            </a:stretch>
          </a:blipFill>
        </p:spPr>
        <p:txBody>
          <a:bodyPr/>
          <a:lstStyle/>
          <a:p>
            <a:endParaRPr lang="en-US"/>
          </a:p>
        </p:txBody>
      </p:sp>
      <p:sp>
        <p:nvSpPr>
          <p:cNvPr id="11" name="Freeform 11"/>
          <p:cNvSpPr/>
          <p:nvPr/>
        </p:nvSpPr>
        <p:spPr>
          <a:xfrm rot="780648">
            <a:off x="1818687" y="2069975"/>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5">
              <a:extLst>
                <a:ext uri="{96DAC541-7B7A-43D3-8B79-37D633B846F1}">
                  <asvg:svgBlip xmlns:asvg="http://schemas.microsoft.com/office/drawing/2016/SVG/main" r:embed="rId6"/>
                </a:ext>
              </a:extLst>
            </a:blip>
            <a:stretch>
              <a:fillRect r="-234007" b="-118124"/>
            </a:stretch>
          </a:blipFill>
        </p:spPr>
        <p:txBody>
          <a:bodyPr/>
          <a:lstStyle/>
          <a:p>
            <a:endParaRPr lang="en-US"/>
          </a:p>
        </p:txBody>
      </p:sp>
      <p:sp>
        <p:nvSpPr>
          <p:cNvPr id="12" name="Freeform 12"/>
          <p:cNvSpPr/>
          <p:nvPr/>
        </p:nvSpPr>
        <p:spPr>
          <a:xfrm rot="2303930">
            <a:off x="4440650" y="30727"/>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2"/>
          <p:cNvSpPr/>
          <p:nvPr/>
        </p:nvSpPr>
        <p:spPr>
          <a:xfrm rot="9739217">
            <a:off x="7617664" y="8163513"/>
            <a:ext cx="1807627" cy="1953039"/>
          </a:xfrm>
          <a:custGeom>
            <a:avLst/>
            <a:gdLst/>
            <a:ahLst/>
            <a:cxnLst/>
            <a:rect l="l" t="t" r="r" b="b"/>
            <a:pathLst>
              <a:path w="1807627" h="1953039">
                <a:moveTo>
                  <a:pt x="0" y="0"/>
                </a:moveTo>
                <a:lnTo>
                  <a:pt x="1807627" y="0"/>
                </a:lnTo>
                <a:lnTo>
                  <a:pt x="1807627" y="1953040"/>
                </a:lnTo>
                <a:lnTo>
                  <a:pt x="0" y="19530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28"/>
          <p:cNvSpPr/>
          <p:nvPr/>
        </p:nvSpPr>
        <p:spPr>
          <a:xfrm rot="4259291">
            <a:off x="4640940" y="8520139"/>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5"/>
          <p:cNvSpPr/>
          <p:nvPr/>
        </p:nvSpPr>
        <p:spPr>
          <a:xfrm rot="4640300">
            <a:off x="14630197" y="1230610"/>
            <a:ext cx="1541566" cy="1594575"/>
          </a:xfrm>
          <a:custGeom>
            <a:avLst/>
            <a:gdLst/>
            <a:ahLst/>
            <a:cxnLst/>
            <a:rect l="l" t="t" r="r" b="b"/>
            <a:pathLst>
              <a:path w="2717369" h="2935965">
                <a:moveTo>
                  <a:pt x="0" y="0"/>
                </a:moveTo>
                <a:lnTo>
                  <a:pt x="2717369" y="0"/>
                </a:lnTo>
                <a:lnTo>
                  <a:pt x="2717369" y="2935965"/>
                </a:lnTo>
                <a:lnTo>
                  <a:pt x="0" y="29359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28"/>
          <p:cNvSpPr/>
          <p:nvPr/>
        </p:nvSpPr>
        <p:spPr>
          <a:xfrm>
            <a:off x="12095479" y="943728"/>
            <a:ext cx="748150" cy="806829"/>
          </a:xfrm>
          <a:custGeom>
            <a:avLst/>
            <a:gdLst/>
            <a:ahLst/>
            <a:cxnLst/>
            <a:rect l="l" t="t" r="r" b="b"/>
            <a:pathLst>
              <a:path w="748150" h="806829">
                <a:moveTo>
                  <a:pt x="0" y="0"/>
                </a:moveTo>
                <a:lnTo>
                  <a:pt x="748151" y="0"/>
                </a:lnTo>
                <a:lnTo>
                  <a:pt x="748151" y="806829"/>
                </a:lnTo>
                <a:lnTo>
                  <a:pt x="0" y="806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762468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9953" y="-736924"/>
            <a:ext cx="19087907" cy="1473847"/>
            <a:chOff x="-399953" y="-736924"/>
            <a:chExt cx="19087907" cy="1473847"/>
          </a:xfrm>
        </p:grpSpPr>
        <p:sp>
          <p:nvSpPr>
            <p:cNvPr id="4" name="Freeform 4"/>
            <p:cNvSpPr/>
            <p:nvPr/>
          </p:nvSpPr>
          <p:spPr>
            <a:xfrm rot="-5400000">
              <a:off x="2269071"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a:off x="8407077" y="-3405948"/>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a:off x="14545082"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7" name="Freeform 7"/>
          <p:cNvSpPr/>
          <p:nvPr/>
        </p:nvSpPr>
        <p:spPr>
          <a:xfrm rot="16200000">
            <a:off x="2269071" y="6881052"/>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6200000">
            <a:off x="8407077" y="6881052"/>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16200000">
            <a:off x="14545082" y="6881052"/>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5" name="Group 14"/>
          <p:cNvGrpSpPr/>
          <p:nvPr/>
        </p:nvGrpSpPr>
        <p:grpSpPr>
          <a:xfrm>
            <a:off x="638534" y="3917596"/>
            <a:ext cx="10896600" cy="4114800"/>
            <a:chOff x="714734" y="3144560"/>
            <a:chExt cx="10896600" cy="4114800"/>
          </a:xfrm>
        </p:grpSpPr>
        <p:sp>
          <p:nvSpPr>
            <p:cNvPr id="13" name="Rectangle 12"/>
            <p:cNvSpPr/>
            <p:nvPr/>
          </p:nvSpPr>
          <p:spPr>
            <a:xfrm>
              <a:off x="714734" y="3144560"/>
              <a:ext cx="10896600" cy="411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019534" y="3493800"/>
              <a:ext cx="10287000" cy="3416320"/>
            </a:xfrm>
            <a:prstGeom prst="rect">
              <a:avLst/>
            </a:prstGeom>
          </p:spPr>
          <p:txBody>
            <a:bodyPr wrap="square">
              <a:spAutoFit/>
            </a:bodyPr>
            <a:lstStyle/>
            <a:p>
              <a:pPr algn="ct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Chuẩn</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bị</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đồ</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dùng</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cho</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việc</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thực</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hiện</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kế</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hoạch</a:t>
              </a:r>
              <a:r>
                <a:rPr lang="en-GB" sz="7200" dirty="0">
                  <a:latin typeface="Cambria" panose="02040503050406030204" pitchFamily="18" charset="0"/>
                  <a:ea typeface="Cambria" panose="02040503050406030204" pitchFamily="18" charset="0"/>
                </a:rPr>
                <a:t> </a:t>
              </a:r>
              <a:r>
                <a:rPr lang="en-GB" sz="7200" b="1" i="1" dirty="0">
                  <a:latin typeface="Cambria" panose="02040503050406030204" pitchFamily="18" charset="0"/>
                  <a:ea typeface="Cambria" panose="02040503050406030204" pitchFamily="18" charset="0"/>
                </a:rPr>
                <a:t>“</a:t>
              </a:r>
              <a:r>
                <a:rPr lang="en-GB" sz="7200" b="1" i="1" dirty="0" err="1">
                  <a:latin typeface="Cambria" panose="02040503050406030204" pitchFamily="18" charset="0"/>
                  <a:ea typeface="Cambria" panose="02040503050406030204" pitchFamily="18" charset="0"/>
                </a:rPr>
                <a:t>Cùng</a:t>
              </a:r>
              <a:r>
                <a:rPr lang="en-GB" sz="7200" b="1" i="1" dirty="0">
                  <a:latin typeface="Cambria" panose="02040503050406030204" pitchFamily="18" charset="0"/>
                  <a:ea typeface="Cambria" panose="02040503050406030204" pitchFamily="18" charset="0"/>
                </a:rPr>
                <a:t> </a:t>
              </a:r>
              <a:r>
                <a:rPr lang="en-GB" sz="7200" b="1" i="1" dirty="0" err="1">
                  <a:latin typeface="Cambria" panose="02040503050406030204" pitchFamily="18" charset="0"/>
                  <a:ea typeface="Cambria" panose="02040503050406030204" pitchFamily="18" charset="0"/>
                </a:rPr>
                <a:t>làm</a:t>
              </a:r>
              <a:r>
                <a:rPr lang="en-GB" sz="7200" b="1" i="1" dirty="0">
                  <a:latin typeface="Cambria" panose="02040503050406030204" pitchFamily="18" charset="0"/>
                  <a:ea typeface="Cambria" panose="02040503050406030204" pitchFamily="18" charset="0"/>
                </a:rPr>
                <a:t> </a:t>
              </a:r>
              <a:r>
                <a:rPr lang="en-GB" sz="7200" b="1" i="1" dirty="0" err="1">
                  <a:latin typeface="Cambria" panose="02040503050406030204" pitchFamily="18" charset="0"/>
                  <a:ea typeface="Cambria" panose="02040503050406030204" pitchFamily="18" charset="0"/>
                </a:rPr>
                <a:t>nên</a:t>
              </a:r>
              <a:r>
                <a:rPr lang="en-GB" sz="7200" b="1" i="1" dirty="0">
                  <a:latin typeface="Cambria" panose="02040503050406030204" pitchFamily="18" charset="0"/>
                  <a:ea typeface="Cambria" panose="02040503050406030204" pitchFamily="18" charset="0"/>
                </a:rPr>
                <a:t> </a:t>
              </a:r>
              <a:r>
                <a:rPr lang="en-GB" sz="7200" b="1" i="1" dirty="0" err="1">
                  <a:latin typeface="Cambria" panose="02040503050406030204" pitchFamily="18" charset="0"/>
                  <a:ea typeface="Cambria" panose="02040503050406030204" pitchFamily="18" charset="0"/>
                </a:rPr>
                <a:t>kỉ</a:t>
              </a:r>
              <a:r>
                <a:rPr lang="en-GB" sz="7200" b="1" i="1" dirty="0">
                  <a:latin typeface="Cambria" panose="02040503050406030204" pitchFamily="18" charset="0"/>
                  <a:ea typeface="Cambria" panose="02040503050406030204" pitchFamily="18" charset="0"/>
                </a:rPr>
                <a:t> </a:t>
              </a:r>
              <a:r>
                <a:rPr lang="en-GB" sz="7200" b="1" i="1" dirty="0" err="1">
                  <a:latin typeface="Cambria" panose="02040503050406030204" pitchFamily="18" charset="0"/>
                  <a:ea typeface="Cambria" panose="02040503050406030204" pitchFamily="18" charset="0"/>
                </a:rPr>
                <a:t>niệm</a:t>
              </a:r>
              <a:r>
                <a:rPr lang="en-GB" sz="7200" b="1" i="1" dirty="0">
                  <a:latin typeface="Cambria" panose="02040503050406030204" pitchFamily="18" charset="0"/>
                  <a:ea typeface="Cambria" panose="02040503050406030204" pitchFamily="18" charset="0"/>
                </a:rPr>
                <a:t>”</a:t>
              </a:r>
            </a:p>
          </p:txBody>
        </p:sp>
      </p:grpSp>
      <p:sp>
        <p:nvSpPr>
          <p:cNvPr id="17" name="Freeform 10"/>
          <p:cNvSpPr/>
          <p:nvPr/>
        </p:nvSpPr>
        <p:spPr>
          <a:xfrm rot="15371422">
            <a:off x="15690219" y="1288444"/>
            <a:ext cx="1284670" cy="1306630"/>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4">
              <a:extLst>
                <a:ext uri="{96DAC541-7B7A-43D3-8B79-37D633B846F1}">
                  <asvg:svgBlip xmlns:asvg="http://schemas.microsoft.com/office/drawing/2016/SVG/main" r:embed="rId5"/>
                </a:ext>
              </a:extLst>
            </a:blip>
            <a:stretch>
              <a:fillRect l="-70662" t="-61082"/>
            </a:stretch>
          </a:blipFill>
        </p:spPr>
        <p:txBody>
          <a:bodyPr/>
          <a:lstStyle/>
          <a:p>
            <a:endParaRPr lang="en-US"/>
          </a:p>
        </p:txBody>
      </p:sp>
      <p:sp>
        <p:nvSpPr>
          <p:cNvPr id="18" name="Freeform 11"/>
          <p:cNvSpPr/>
          <p:nvPr/>
        </p:nvSpPr>
        <p:spPr>
          <a:xfrm rot="2215747">
            <a:off x="13071310" y="1387465"/>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4">
              <a:extLst>
                <a:ext uri="{96DAC541-7B7A-43D3-8B79-37D633B846F1}">
                  <asvg:svgBlip xmlns:asvg="http://schemas.microsoft.com/office/drawing/2016/SVG/main" r:embed="rId5"/>
                </a:ext>
              </a:extLst>
            </a:blip>
            <a:stretch>
              <a:fillRect r="-234007" b="-118124"/>
            </a:stretch>
          </a:blipFill>
        </p:spPr>
        <p:txBody>
          <a:bodyPr/>
          <a:lstStyle/>
          <a:p>
            <a:endParaRPr lang="en-US"/>
          </a:p>
        </p:txBody>
      </p:sp>
      <p:sp>
        <p:nvSpPr>
          <p:cNvPr id="19" name="Freeform 3"/>
          <p:cNvSpPr/>
          <p:nvPr/>
        </p:nvSpPr>
        <p:spPr>
          <a:xfrm>
            <a:off x="12278492" y="3113935"/>
            <a:ext cx="5016315" cy="6172200"/>
          </a:xfrm>
          <a:custGeom>
            <a:avLst/>
            <a:gdLst/>
            <a:ahLst/>
            <a:cxnLst/>
            <a:rect l="l" t="t" r="r" b="b"/>
            <a:pathLst>
              <a:path w="5016315" h="6172200">
                <a:moveTo>
                  <a:pt x="0" y="0"/>
                </a:moveTo>
                <a:lnTo>
                  <a:pt x="5016316" y="0"/>
                </a:lnTo>
                <a:lnTo>
                  <a:pt x="5016316" y="6172200"/>
                </a:lnTo>
                <a:lnTo>
                  <a:pt x="0" y="6172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 name="Picture 1"/>
          <p:cNvPicPr>
            <a:picLocks noChangeAspect="1"/>
          </p:cNvPicPr>
          <p:nvPr/>
        </p:nvPicPr>
        <p:blipFill>
          <a:blip r:embed="rId8"/>
          <a:stretch>
            <a:fillRect/>
          </a:stretch>
        </p:blipFill>
        <p:spPr>
          <a:xfrm>
            <a:off x="3505200" y="1280184"/>
            <a:ext cx="7163421" cy="2017951"/>
          </a:xfrm>
          <a:prstGeom prst="rect">
            <a:avLst/>
          </a:prstGeom>
        </p:spPr>
      </p:pic>
    </p:spTree>
    <p:extLst>
      <p:ext uri="{BB962C8B-B14F-4D97-AF65-F5344CB8AC3E}">
        <p14:creationId xmlns:p14="http://schemas.microsoft.com/office/powerpoint/2010/main" val="3001248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8BA827D-7D36-F970-768A-797A815FC78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1517" t="27354" r="19795" b="5469"/>
          <a:stretch/>
        </p:blipFill>
        <p:spPr>
          <a:xfrm>
            <a:off x="0" y="-276438"/>
            <a:ext cx="18288000" cy="10655583"/>
          </a:xfrm>
          <a:prstGeom prst="rect">
            <a:avLst/>
          </a:prstGeom>
        </p:spPr>
      </p:pic>
      <p:pic>
        <p:nvPicPr>
          <p:cNvPr id="4" name="Picture 3">
            <a:extLst>
              <a:ext uri="{FF2B5EF4-FFF2-40B4-BE49-F238E27FC236}">
                <a16:creationId xmlns:a16="http://schemas.microsoft.com/office/drawing/2014/main" id="{B1631B4B-1090-059A-4D1C-B67B43D1589F}"/>
              </a:ext>
            </a:extLst>
          </p:cNvPr>
          <p:cNvPicPr>
            <a:picLocks noChangeAspect="1"/>
          </p:cNvPicPr>
          <p:nvPr/>
        </p:nvPicPr>
        <p:blipFill rotWithShape="1">
          <a:blip r:embed="rId4">
            <a:extLst>
              <a:ext uri="{28A0092B-C50C-407E-A947-70E740481C1C}">
                <a14:useLocalDpi xmlns:a14="http://schemas.microsoft.com/office/drawing/2010/main" val="0"/>
              </a:ext>
            </a:extLst>
          </a:blip>
          <a:srcRect l="50900" t="-4299"/>
          <a:stretch/>
        </p:blipFill>
        <p:spPr>
          <a:xfrm flipH="1">
            <a:off x="220683" y="2108835"/>
            <a:ext cx="3694698" cy="8178165"/>
          </a:xfrm>
          <a:prstGeom prst="rect">
            <a:avLst/>
          </a:prstGeom>
        </p:spPr>
      </p:pic>
      <p:pic>
        <p:nvPicPr>
          <p:cNvPr id="5" name="Picture 4">
            <a:extLst>
              <a:ext uri="{FF2B5EF4-FFF2-40B4-BE49-F238E27FC236}">
                <a16:creationId xmlns:a16="http://schemas.microsoft.com/office/drawing/2014/main" id="{7CB17B64-14EF-A311-D1CA-FAB2317CBAC6}"/>
              </a:ext>
            </a:extLst>
          </p:cNvPr>
          <p:cNvPicPr>
            <a:picLocks noChangeAspect="1"/>
          </p:cNvPicPr>
          <p:nvPr/>
        </p:nvPicPr>
        <p:blipFill rotWithShape="1">
          <a:blip r:embed="rId4">
            <a:extLst>
              <a:ext uri="{28A0092B-C50C-407E-A947-70E740481C1C}">
                <a14:useLocalDpi xmlns:a14="http://schemas.microsoft.com/office/drawing/2010/main" val="0"/>
              </a:ext>
            </a:extLst>
          </a:blip>
          <a:srcRect l="3209" t="599" r="47691" b="-1056"/>
          <a:stretch/>
        </p:blipFill>
        <p:spPr>
          <a:xfrm flipH="1">
            <a:off x="3745905" y="2200982"/>
            <a:ext cx="3836025" cy="8178164"/>
          </a:xfrm>
          <a:prstGeom prst="rect">
            <a:avLst/>
          </a:prstGeom>
        </p:spPr>
      </p:pic>
      <p:pic>
        <p:nvPicPr>
          <p:cNvPr id="1026" name="Picture 2" descr="Lá Cờ Việt Nam Hình ảnh PNG | Vector Và Các Tập Tin PSD | Tải Về Miễn Phí  Trên Pngtree">
            <a:extLst>
              <a:ext uri="{FF2B5EF4-FFF2-40B4-BE49-F238E27FC236}">
                <a16:creationId xmlns:a16="http://schemas.microsoft.com/office/drawing/2014/main" id="{E35B3EA3-C200-AE41-A2B3-9E6E9A96E4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43" b="20995"/>
          <a:stretch/>
        </p:blipFill>
        <p:spPr bwMode="auto">
          <a:xfrm>
            <a:off x="7661286" y="1807446"/>
            <a:ext cx="9326880" cy="53781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1447800" y="-10026"/>
            <a:ext cx="14912108" cy="2645893"/>
          </a:xfrm>
          <a:prstGeom prst="rect">
            <a:avLst/>
          </a:prstGeom>
        </p:spPr>
      </p:pic>
    </p:spTree>
    <p:extLst>
      <p:ext uri="{BB962C8B-B14F-4D97-AF65-F5344CB8AC3E}">
        <p14:creationId xmlns:p14="http://schemas.microsoft.com/office/powerpoint/2010/main" val="1922667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181100"/>
            <a:ext cx="16686198" cy="3231160"/>
          </a:xfrm>
          <a:prstGeom prst="rect">
            <a:avLst/>
          </a:prstGeom>
        </p:spPr>
      </p:pic>
    </p:spTree>
    <p:extLst>
      <p:ext uri="{BB962C8B-B14F-4D97-AF65-F5344CB8AC3E}">
        <p14:creationId xmlns:p14="http://schemas.microsoft.com/office/powerpoint/2010/main" val="1227940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16" name="Group 15"/>
          <p:cNvGrpSpPr/>
          <p:nvPr/>
        </p:nvGrpSpPr>
        <p:grpSpPr>
          <a:xfrm>
            <a:off x="11205597" y="2857500"/>
            <a:ext cx="6761027" cy="7104966"/>
            <a:chOff x="10751856" y="2274953"/>
            <a:chExt cx="6761027" cy="7104966"/>
          </a:xfrm>
        </p:grpSpPr>
        <p:grpSp>
          <p:nvGrpSpPr>
            <p:cNvPr id="2" name="Group 2"/>
            <p:cNvGrpSpPr/>
            <p:nvPr/>
          </p:nvGrpSpPr>
          <p:grpSpPr>
            <a:xfrm>
              <a:off x="10751856" y="7836869"/>
              <a:ext cx="6761027" cy="1543050"/>
              <a:chOff x="0" y="0"/>
              <a:chExt cx="1780682" cy="406400"/>
            </a:xfrm>
          </p:grpSpPr>
          <p:sp>
            <p:nvSpPr>
              <p:cNvPr id="3" name="Freeform 3"/>
              <p:cNvSpPr/>
              <p:nvPr/>
            </p:nvSpPr>
            <p:spPr>
              <a:xfrm>
                <a:off x="0" y="0"/>
                <a:ext cx="1780682" cy="406400"/>
              </a:xfrm>
              <a:custGeom>
                <a:avLst/>
                <a:gdLst/>
                <a:ahLst/>
                <a:cxnLst/>
                <a:rect l="l" t="t" r="r" b="b"/>
                <a:pathLst>
                  <a:path w="1780682" h="406400">
                    <a:moveTo>
                      <a:pt x="890341" y="0"/>
                    </a:moveTo>
                    <a:cubicBezTo>
                      <a:pt x="398619" y="0"/>
                      <a:pt x="0" y="90976"/>
                      <a:pt x="0" y="203200"/>
                    </a:cubicBezTo>
                    <a:cubicBezTo>
                      <a:pt x="0" y="315424"/>
                      <a:pt x="398619" y="406400"/>
                      <a:pt x="890341" y="406400"/>
                    </a:cubicBezTo>
                    <a:cubicBezTo>
                      <a:pt x="1382063" y="406400"/>
                      <a:pt x="1780682" y="315424"/>
                      <a:pt x="1780682" y="203200"/>
                    </a:cubicBezTo>
                    <a:cubicBezTo>
                      <a:pt x="1780682" y="90976"/>
                      <a:pt x="1382063" y="0"/>
                      <a:pt x="890341" y="0"/>
                    </a:cubicBezTo>
                    <a:close/>
                  </a:path>
                </a:pathLst>
              </a:custGeom>
              <a:solidFill>
                <a:srgbClr val="FFEAD8"/>
              </a:solidFill>
            </p:spPr>
            <p:txBody>
              <a:bodyPr/>
              <a:lstStyle/>
              <a:p>
                <a:endParaRPr lang="en-US"/>
              </a:p>
            </p:txBody>
          </p:sp>
          <p:sp>
            <p:nvSpPr>
              <p:cNvPr id="4" name="TextBox 4"/>
              <p:cNvSpPr txBox="1"/>
              <p:nvPr/>
            </p:nvSpPr>
            <p:spPr>
              <a:xfrm>
                <a:off x="166939" y="0"/>
                <a:ext cx="1446804" cy="3683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964607" y="2274953"/>
              <a:ext cx="6335523" cy="6549882"/>
            </a:xfrm>
            <a:custGeom>
              <a:avLst/>
              <a:gdLst/>
              <a:ahLst/>
              <a:cxnLst/>
              <a:rect l="l" t="t" r="r" b="b"/>
              <a:pathLst>
                <a:path w="6335523" h="6549882">
                  <a:moveTo>
                    <a:pt x="0" y="0"/>
                  </a:moveTo>
                  <a:lnTo>
                    <a:pt x="6335523" y="0"/>
                  </a:lnTo>
                  <a:lnTo>
                    <a:pt x="6335523" y="6549883"/>
                  </a:lnTo>
                  <a:lnTo>
                    <a:pt x="0" y="6549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2" name="Group 21"/>
          <p:cNvGrpSpPr/>
          <p:nvPr/>
        </p:nvGrpSpPr>
        <p:grpSpPr>
          <a:xfrm>
            <a:off x="-399953" y="-736924"/>
            <a:ext cx="19087907" cy="1473847"/>
            <a:chOff x="-399953" y="-736924"/>
            <a:chExt cx="19087907" cy="1473847"/>
          </a:xfrm>
        </p:grpSpPr>
        <p:sp>
          <p:nvSpPr>
            <p:cNvPr id="7" name="Freeform 7"/>
            <p:cNvSpPr/>
            <p:nvPr/>
          </p:nvSpPr>
          <p:spPr>
            <a:xfrm rot="-5400000">
              <a:off x="2269071"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5400000">
              <a:off x="8407077" y="-3405948"/>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5400000">
              <a:off x="14545082"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25" name="Freeform 7"/>
          <p:cNvSpPr/>
          <p:nvPr/>
        </p:nvSpPr>
        <p:spPr>
          <a:xfrm>
            <a:off x="14566056" y="1732304"/>
            <a:ext cx="761928" cy="873175"/>
          </a:xfrm>
          <a:custGeom>
            <a:avLst/>
            <a:gdLst/>
            <a:ahLst/>
            <a:cxnLst/>
            <a:rect l="l" t="t" r="r" b="b"/>
            <a:pathLst>
              <a:path w="761928" h="873175">
                <a:moveTo>
                  <a:pt x="0" y="0"/>
                </a:moveTo>
                <a:lnTo>
                  <a:pt x="761928" y="0"/>
                </a:lnTo>
                <a:lnTo>
                  <a:pt x="761928" y="873175"/>
                </a:lnTo>
                <a:lnTo>
                  <a:pt x="0" y="8731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10"/>
          <p:cNvSpPr/>
          <p:nvPr/>
        </p:nvSpPr>
        <p:spPr>
          <a:xfrm rot="16200000">
            <a:off x="16503826" y="1343418"/>
            <a:ext cx="1195921" cy="1216364"/>
          </a:xfrm>
          <a:custGeom>
            <a:avLst/>
            <a:gdLst/>
            <a:ahLst/>
            <a:cxnLst/>
            <a:rect l="l" t="t" r="r" b="b"/>
            <a:pathLst>
              <a:path w="1195921" h="1216364">
                <a:moveTo>
                  <a:pt x="0" y="0"/>
                </a:moveTo>
                <a:lnTo>
                  <a:pt x="1195921" y="0"/>
                </a:lnTo>
                <a:lnTo>
                  <a:pt x="1195921" y="1216364"/>
                </a:lnTo>
                <a:lnTo>
                  <a:pt x="0" y="1216364"/>
                </a:lnTo>
                <a:lnTo>
                  <a:pt x="0" y="0"/>
                </a:lnTo>
                <a:close/>
              </a:path>
            </a:pathLst>
          </a:custGeom>
          <a:blipFill>
            <a:blip r:embed="rId8">
              <a:extLst>
                <a:ext uri="{96DAC541-7B7A-43D3-8B79-37D633B846F1}">
                  <asvg:svgBlip xmlns:asvg="http://schemas.microsoft.com/office/drawing/2016/SVG/main" r:embed="rId9"/>
                </a:ext>
              </a:extLst>
            </a:blip>
            <a:stretch>
              <a:fillRect l="-70662" t="-61082"/>
            </a:stretch>
          </a:blipFill>
        </p:spPr>
        <p:txBody>
          <a:bodyPr/>
          <a:lstStyle/>
          <a:p>
            <a:endParaRPr lang="en-US"/>
          </a:p>
        </p:txBody>
      </p:sp>
      <p:sp>
        <p:nvSpPr>
          <p:cNvPr id="27" name="Freeform 10"/>
          <p:cNvSpPr/>
          <p:nvPr/>
        </p:nvSpPr>
        <p:spPr>
          <a:xfrm rot="11521819">
            <a:off x="12164647" y="1123397"/>
            <a:ext cx="1284670" cy="1306630"/>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10">
              <a:extLst>
                <a:ext uri="{96DAC541-7B7A-43D3-8B79-37D633B846F1}">
                  <asvg:svgBlip xmlns:asvg="http://schemas.microsoft.com/office/drawing/2016/SVG/main" r:embed="rId11"/>
                </a:ext>
              </a:extLst>
            </a:blip>
            <a:stretch>
              <a:fillRect l="-70662" t="-61082"/>
            </a:stretch>
          </a:blipFill>
        </p:spPr>
        <p:txBody>
          <a:bodyPr/>
          <a:lstStyle/>
          <a:p>
            <a:endParaRPr lang="en-US"/>
          </a:p>
        </p:txBody>
      </p:sp>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613" y="-232032"/>
            <a:ext cx="2100992" cy="2100992"/>
          </a:xfrm>
          <a:prstGeom prst="rect">
            <a:avLst/>
          </a:prstGeom>
        </p:spPr>
      </p:pic>
      <p:pic>
        <p:nvPicPr>
          <p:cNvPr id="15" name="Picture 14"/>
          <p:cNvPicPr>
            <a:picLocks noChangeAspect="1"/>
          </p:cNvPicPr>
          <p:nvPr/>
        </p:nvPicPr>
        <p:blipFill>
          <a:blip r:embed="rId13"/>
          <a:stretch>
            <a:fillRect/>
          </a:stretch>
        </p:blipFill>
        <p:spPr>
          <a:xfrm>
            <a:off x="-399954" y="9416360"/>
            <a:ext cx="19094327" cy="1475360"/>
          </a:xfrm>
          <a:prstGeom prst="rect">
            <a:avLst/>
          </a:prstGeom>
        </p:spPr>
      </p:pic>
      <p:pic>
        <p:nvPicPr>
          <p:cNvPr id="34" name="Picture 33"/>
          <p:cNvPicPr>
            <a:picLocks noChangeAspect="1"/>
          </p:cNvPicPr>
          <p:nvPr/>
        </p:nvPicPr>
        <p:blipFill>
          <a:blip r:embed="rId14"/>
          <a:stretch>
            <a:fillRect/>
          </a:stretch>
        </p:blipFill>
        <p:spPr>
          <a:xfrm>
            <a:off x="203126" y="1318202"/>
            <a:ext cx="11839458" cy="8760711"/>
          </a:xfrm>
          <a:prstGeom prst="rect">
            <a:avLst/>
          </a:prstGeom>
        </p:spPr>
      </p:pic>
    </p:spTree>
    <p:extLst>
      <p:ext uri="{BB962C8B-B14F-4D97-AF65-F5344CB8AC3E}">
        <p14:creationId xmlns:p14="http://schemas.microsoft.com/office/powerpoint/2010/main" val="4197089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1563" y="1099093"/>
            <a:ext cx="16387468" cy="8693649"/>
          </a:xfrm>
          <a:prstGeom prst="rect">
            <a:avLst/>
          </a:prstGeom>
        </p:spPr>
      </p:pic>
      <p:sp>
        <p:nvSpPr>
          <p:cNvPr id="7" name="Freeform 7"/>
          <p:cNvSpPr/>
          <p:nvPr/>
        </p:nvSpPr>
        <p:spPr>
          <a:xfrm>
            <a:off x="11945726" y="8840516"/>
            <a:ext cx="761928" cy="873175"/>
          </a:xfrm>
          <a:custGeom>
            <a:avLst/>
            <a:gdLst/>
            <a:ahLst/>
            <a:cxnLst/>
            <a:rect l="l" t="t" r="r" b="b"/>
            <a:pathLst>
              <a:path w="761928" h="873175">
                <a:moveTo>
                  <a:pt x="0" y="0"/>
                </a:moveTo>
                <a:lnTo>
                  <a:pt x="761928" y="0"/>
                </a:lnTo>
                <a:lnTo>
                  <a:pt x="761928" y="873175"/>
                </a:lnTo>
                <a:lnTo>
                  <a:pt x="0" y="8731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8552778" y="69126"/>
            <a:ext cx="765038" cy="876739"/>
          </a:xfrm>
          <a:custGeom>
            <a:avLst/>
            <a:gdLst/>
            <a:ahLst/>
            <a:cxnLst/>
            <a:rect l="l" t="t" r="r" b="b"/>
            <a:pathLst>
              <a:path w="765038" h="876739">
                <a:moveTo>
                  <a:pt x="0" y="0"/>
                </a:moveTo>
                <a:lnTo>
                  <a:pt x="765038" y="0"/>
                </a:lnTo>
                <a:lnTo>
                  <a:pt x="765038" y="876740"/>
                </a:lnTo>
                <a:lnTo>
                  <a:pt x="0" y="8767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2226641" y="7962900"/>
            <a:ext cx="847074" cy="970754"/>
          </a:xfrm>
          <a:custGeom>
            <a:avLst/>
            <a:gdLst/>
            <a:ahLst/>
            <a:cxnLst/>
            <a:rect l="l" t="t" r="r" b="b"/>
            <a:pathLst>
              <a:path w="847074" h="970754">
                <a:moveTo>
                  <a:pt x="0" y="0"/>
                </a:moveTo>
                <a:lnTo>
                  <a:pt x="847074" y="0"/>
                </a:lnTo>
                <a:lnTo>
                  <a:pt x="847074" y="970754"/>
                </a:lnTo>
                <a:lnTo>
                  <a:pt x="0" y="9707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321140">
            <a:off x="15455106" y="7914801"/>
            <a:ext cx="1195921" cy="1216364"/>
          </a:xfrm>
          <a:custGeom>
            <a:avLst/>
            <a:gdLst/>
            <a:ahLst/>
            <a:cxnLst/>
            <a:rect l="l" t="t" r="r" b="b"/>
            <a:pathLst>
              <a:path w="1195921" h="1216364">
                <a:moveTo>
                  <a:pt x="0" y="0"/>
                </a:moveTo>
                <a:lnTo>
                  <a:pt x="1195921" y="0"/>
                </a:lnTo>
                <a:lnTo>
                  <a:pt x="1195921" y="1216364"/>
                </a:lnTo>
                <a:lnTo>
                  <a:pt x="0" y="1216364"/>
                </a:lnTo>
                <a:lnTo>
                  <a:pt x="0" y="0"/>
                </a:lnTo>
                <a:close/>
              </a:path>
            </a:pathLst>
          </a:custGeom>
          <a:blipFill>
            <a:blip r:embed="rId5">
              <a:extLst>
                <a:ext uri="{96DAC541-7B7A-43D3-8B79-37D633B846F1}">
                  <asvg:svgBlip xmlns:asvg="http://schemas.microsoft.com/office/drawing/2016/SVG/main" r:embed="rId6"/>
                </a:ext>
              </a:extLst>
            </a:blip>
            <a:stretch>
              <a:fillRect l="-70662" t="-61082"/>
            </a:stretch>
          </a:blipFill>
        </p:spPr>
        <p:txBody>
          <a:bodyPr/>
          <a:lstStyle/>
          <a:p>
            <a:endParaRPr lang="en-US"/>
          </a:p>
        </p:txBody>
      </p:sp>
      <p:sp>
        <p:nvSpPr>
          <p:cNvPr id="11" name="Freeform 11"/>
          <p:cNvSpPr/>
          <p:nvPr/>
        </p:nvSpPr>
        <p:spPr>
          <a:xfrm rot="780648">
            <a:off x="1818687" y="2069975"/>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5">
              <a:extLst>
                <a:ext uri="{96DAC541-7B7A-43D3-8B79-37D633B846F1}">
                  <asvg:svgBlip xmlns:asvg="http://schemas.microsoft.com/office/drawing/2016/SVG/main" r:embed="rId6"/>
                </a:ext>
              </a:extLst>
            </a:blip>
            <a:stretch>
              <a:fillRect r="-234007" b="-118124"/>
            </a:stretch>
          </a:blipFill>
        </p:spPr>
        <p:txBody>
          <a:bodyPr/>
          <a:lstStyle/>
          <a:p>
            <a:endParaRPr lang="en-US"/>
          </a:p>
        </p:txBody>
      </p:sp>
      <p:sp>
        <p:nvSpPr>
          <p:cNvPr id="12" name="Freeform 12"/>
          <p:cNvSpPr/>
          <p:nvPr/>
        </p:nvSpPr>
        <p:spPr>
          <a:xfrm rot="2303930">
            <a:off x="4440650" y="30727"/>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2"/>
          <p:cNvSpPr/>
          <p:nvPr/>
        </p:nvSpPr>
        <p:spPr>
          <a:xfrm rot="9739217">
            <a:off x="7617664" y="8163513"/>
            <a:ext cx="1807627" cy="1953039"/>
          </a:xfrm>
          <a:custGeom>
            <a:avLst/>
            <a:gdLst/>
            <a:ahLst/>
            <a:cxnLst/>
            <a:rect l="l" t="t" r="r" b="b"/>
            <a:pathLst>
              <a:path w="1807627" h="1953039">
                <a:moveTo>
                  <a:pt x="0" y="0"/>
                </a:moveTo>
                <a:lnTo>
                  <a:pt x="1807627" y="0"/>
                </a:lnTo>
                <a:lnTo>
                  <a:pt x="1807627" y="1953040"/>
                </a:lnTo>
                <a:lnTo>
                  <a:pt x="0" y="19530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28"/>
          <p:cNvSpPr/>
          <p:nvPr/>
        </p:nvSpPr>
        <p:spPr>
          <a:xfrm rot="4259291">
            <a:off x="4640940" y="8520139"/>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5"/>
          <p:cNvSpPr/>
          <p:nvPr/>
        </p:nvSpPr>
        <p:spPr>
          <a:xfrm rot="4640300">
            <a:off x="14630197" y="1230610"/>
            <a:ext cx="1541566" cy="1594575"/>
          </a:xfrm>
          <a:custGeom>
            <a:avLst/>
            <a:gdLst/>
            <a:ahLst/>
            <a:cxnLst/>
            <a:rect l="l" t="t" r="r" b="b"/>
            <a:pathLst>
              <a:path w="2717369" h="2935965">
                <a:moveTo>
                  <a:pt x="0" y="0"/>
                </a:moveTo>
                <a:lnTo>
                  <a:pt x="2717369" y="0"/>
                </a:lnTo>
                <a:lnTo>
                  <a:pt x="2717369" y="2935965"/>
                </a:lnTo>
                <a:lnTo>
                  <a:pt x="0" y="29359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28"/>
          <p:cNvSpPr/>
          <p:nvPr/>
        </p:nvSpPr>
        <p:spPr>
          <a:xfrm>
            <a:off x="12095479" y="943728"/>
            <a:ext cx="748150" cy="806829"/>
          </a:xfrm>
          <a:custGeom>
            <a:avLst/>
            <a:gdLst/>
            <a:ahLst/>
            <a:cxnLst/>
            <a:rect l="l" t="t" r="r" b="b"/>
            <a:pathLst>
              <a:path w="748150" h="806829">
                <a:moveTo>
                  <a:pt x="0" y="0"/>
                </a:moveTo>
                <a:lnTo>
                  <a:pt x="748151" y="0"/>
                </a:lnTo>
                <a:lnTo>
                  <a:pt x="748151" y="806829"/>
                </a:lnTo>
                <a:lnTo>
                  <a:pt x="0" y="8068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495300"/>
            <a:ext cx="19094327" cy="1475360"/>
          </a:xfrm>
          <a:prstGeom prst="rect">
            <a:avLst/>
          </a:prstGeom>
        </p:spPr>
      </p:pic>
      <p:pic>
        <p:nvPicPr>
          <p:cNvPr id="3" name="Picture 2"/>
          <p:cNvPicPr>
            <a:picLocks noChangeAspect="1"/>
          </p:cNvPicPr>
          <p:nvPr/>
        </p:nvPicPr>
        <p:blipFill>
          <a:blip r:embed="rId2"/>
          <a:stretch>
            <a:fillRect/>
          </a:stretch>
        </p:blipFill>
        <p:spPr>
          <a:xfrm>
            <a:off x="-457201" y="9182100"/>
            <a:ext cx="19094327" cy="1475360"/>
          </a:xfrm>
          <a:prstGeom prst="rect">
            <a:avLst/>
          </a:prstGeom>
        </p:spPr>
      </p:pic>
      <p:sp>
        <p:nvSpPr>
          <p:cNvPr id="10" name="Rectangle 9"/>
          <p:cNvSpPr/>
          <p:nvPr/>
        </p:nvSpPr>
        <p:spPr>
          <a:xfrm>
            <a:off x="1573837" y="2448996"/>
            <a:ext cx="15032250" cy="6247864"/>
          </a:xfrm>
          <a:prstGeom prst="rect">
            <a:avLst/>
          </a:prstGeom>
        </p:spPr>
        <p:txBody>
          <a:bodyPr wrap="square">
            <a:spAutoFit/>
          </a:bodyPr>
          <a:lstStyle/>
          <a:p>
            <a:r>
              <a:rPr lang="en-GB" sz="4000" b="1" u="sng" dirty="0" err="1">
                <a:latin typeface="Cambria" panose="02040503050406030204" pitchFamily="18" charset="0"/>
                <a:ea typeface="Cambria" panose="02040503050406030204" pitchFamily="18" charset="0"/>
              </a:rPr>
              <a:t>Luật</a:t>
            </a:r>
            <a:r>
              <a:rPr lang="en-GB" sz="4000" b="1" u="sng" dirty="0">
                <a:latin typeface="Cambria" panose="02040503050406030204" pitchFamily="18" charset="0"/>
                <a:ea typeface="Cambria" panose="02040503050406030204" pitchFamily="18" charset="0"/>
              </a:rPr>
              <a:t> </a:t>
            </a:r>
            <a:r>
              <a:rPr lang="en-GB" sz="4000" b="1" u="sng" dirty="0" err="1">
                <a:latin typeface="Cambria" panose="02040503050406030204" pitchFamily="18" charset="0"/>
                <a:ea typeface="Cambria" panose="02040503050406030204" pitchFamily="18" charset="0"/>
              </a:rPr>
              <a:t>chơi</a:t>
            </a:r>
            <a:r>
              <a:rPr lang="en-GB" sz="4000" b="1" u="sng" dirty="0">
                <a:latin typeface="Cambria" panose="02040503050406030204" pitchFamily="18" charset="0"/>
                <a:ea typeface="Cambria" panose="02040503050406030204" pitchFamily="18" charset="0"/>
              </a:rPr>
              <a:t>:</a:t>
            </a:r>
          </a:p>
          <a:p>
            <a:pPr marL="571500" indent="-571500" algn="just">
              <a:buFontTx/>
              <a:buChar char="-"/>
            </a:pPr>
            <a:r>
              <a:rPr lang="en-GB" sz="4000" dirty="0">
                <a:latin typeface="Cambria" panose="02040503050406030204" pitchFamily="18" charset="0"/>
                <a:ea typeface="Cambria" panose="02040503050406030204" pitchFamily="18" charset="0"/>
              </a:rPr>
              <a:t>GV </a:t>
            </a:r>
            <a:r>
              <a:rPr lang="en-GB" sz="4000" dirty="0" err="1">
                <a:latin typeface="Cambria" panose="02040503050406030204" pitchFamily="18" charset="0"/>
                <a:ea typeface="Cambria" panose="02040503050406030204" pitchFamily="18" charset="0"/>
              </a:rPr>
              <a:t>hướng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dẫn</a:t>
            </a:r>
            <a:r>
              <a:rPr lang="en-GB" sz="4000" dirty="0">
                <a:latin typeface="Cambria" panose="02040503050406030204" pitchFamily="18" charset="0"/>
                <a:ea typeface="Cambria" panose="02040503050406030204" pitchFamily="18" charset="0"/>
              </a:rPr>
              <a:t> HS </a:t>
            </a:r>
            <a:r>
              <a:rPr lang="en-GB" sz="4000" dirty="0" err="1">
                <a:latin typeface="Cambria" panose="02040503050406030204" pitchFamily="18" charset="0"/>
                <a:ea typeface="Cambria" panose="02040503050406030204" pitchFamily="18" charset="0"/>
              </a:rPr>
              <a:t>đứng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thành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hai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vòng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tròn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trong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và</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ngoài</a:t>
            </a:r>
            <a:r>
              <a:rPr lang="en-GB" sz="4000" dirty="0">
                <a:latin typeface="Cambria" panose="02040503050406030204" pitchFamily="18" charset="0"/>
                <a:ea typeface="Cambria" panose="02040503050406030204" pitchFamily="18" charset="0"/>
              </a:rPr>
              <a:t>, quay </a:t>
            </a:r>
            <a:r>
              <a:rPr lang="en-GB" sz="4000" dirty="0" err="1">
                <a:latin typeface="Cambria" panose="02040503050406030204" pitchFamily="18" charset="0"/>
                <a:ea typeface="Cambria" panose="02040503050406030204" pitchFamily="18" charset="0"/>
              </a:rPr>
              <a:t>mặt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vào</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nhau</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bật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một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bài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hát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về</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tình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bạn</a:t>
            </a:r>
            <a:r>
              <a:rPr lang="en-GB" sz="4000" dirty="0">
                <a:latin typeface="Cambria" panose="02040503050406030204" pitchFamily="18" charset="0"/>
                <a:ea typeface="Cambria" panose="02040503050406030204" pitchFamily="18" charset="0"/>
              </a:rPr>
              <a:t>.</a:t>
            </a:r>
          </a:p>
          <a:p>
            <a:pPr marL="571500" indent="-571500" algn="just">
              <a:buFontTx/>
              <a:buChar char="-"/>
            </a:pPr>
            <a:r>
              <a:rPr lang="vi-VN" sz="4000" dirty="0">
                <a:latin typeface="Cambria" panose="02040503050406030204" pitchFamily="18" charset="0"/>
                <a:ea typeface="Cambria" panose="02040503050406030204" pitchFamily="18" charset="0"/>
              </a:rPr>
              <a:t> Hai vòng tròn chạy ngược nhau và các bạn đập tay vào nhau. Khi nhạc dừng, các cặp đôi dừng lại trước mặt nhau sẽ nói với nhau một câu, bắt đầu bằng “Tôi nhớ….” hoặc “Mình nhớ…” để nhắc lại một kỉ niệm từ hồi lớp 1 đến lớp 4Hai vòng tròn chạy ngược nhau và các bạn đập tay vào nhau. Khi nhạc dừng, các cặp đôi dừng lại trước mặt nhau sẽ nói với nhau một câu, bắt đầu bằng “Tôi nhớ….” hoặc “Mình nhớ…” để nhắc lại một kỉ niệm từ hồi lớp 1 đến lớp 4</a:t>
            </a:r>
            <a:endParaRPr lang="en-GB" sz="4000" dirty="0">
              <a:latin typeface="Cambria" panose="02040503050406030204" pitchFamily="18" charset="0"/>
              <a:ea typeface="Cambria" panose="02040503050406030204" pitchFamily="18" charset="0"/>
            </a:endParaRPr>
          </a:p>
        </p:txBody>
      </p:sp>
      <p:sp>
        <p:nvSpPr>
          <p:cNvPr id="11" name="Rectangle 10"/>
          <p:cNvSpPr/>
          <p:nvPr/>
        </p:nvSpPr>
        <p:spPr>
          <a:xfrm>
            <a:off x="2286000" y="2644654"/>
            <a:ext cx="2388563" cy="707886"/>
          </a:xfrm>
          <a:prstGeom prst="rect">
            <a:avLst/>
          </a:prstGeom>
        </p:spPr>
        <p:txBody>
          <a:bodyPr wrap="square">
            <a:spAutoFit/>
          </a:bodyPr>
          <a:lstStyle/>
          <a:p>
            <a:endParaRPr lang="en-GB" sz="4000"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549774" y="92347"/>
            <a:ext cx="13357494" cy="3298222"/>
          </a:xfrm>
          <a:prstGeom prst="rect">
            <a:avLst/>
          </a:prstGeom>
        </p:spPr>
      </p:pic>
    </p:spTree>
    <p:extLst>
      <p:ext uri="{BB962C8B-B14F-4D97-AF65-F5344CB8AC3E}">
        <p14:creationId xmlns:p14="http://schemas.microsoft.com/office/powerpoint/2010/main" val="3062709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1066800" y="1101099"/>
            <a:ext cx="16383000" cy="7965073"/>
            <a:chOff x="-41205" y="21467"/>
            <a:chExt cx="2175793" cy="984124"/>
          </a:xfrm>
        </p:grpSpPr>
        <p:sp>
          <p:nvSpPr>
            <p:cNvPr id="3" name="Freeform 3"/>
            <p:cNvSpPr/>
            <p:nvPr/>
          </p:nvSpPr>
          <p:spPr>
            <a:xfrm>
              <a:off x="-41205" y="21467"/>
              <a:ext cx="2175793" cy="984124"/>
            </a:xfrm>
            <a:custGeom>
              <a:avLst/>
              <a:gdLst/>
              <a:ahLst/>
              <a:cxnLst/>
              <a:rect l="l" t="t" r="r" b="b"/>
              <a:pathLst>
                <a:path w="2175793" h="984124">
                  <a:moveTo>
                    <a:pt x="1087897" y="0"/>
                  </a:moveTo>
                  <a:cubicBezTo>
                    <a:pt x="487068" y="0"/>
                    <a:pt x="0" y="220304"/>
                    <a:pt x="0" y="492062"/>
                  </a:cubicBezTo>
                  <a:cubicBezTo>
                    <a:pt x="0" y="763821"/>
                    <a:pt x="487068" y="984124"/>
                    <a:pt x="1087897" y="984124"/>
                  </a:cubicBezTo>
                  <a:cubicBezTo>
                    <a:pt x="1688725" y="984124"/>
                    <a:pt x="2175793" y="763821"/>
                    <a:pt x="2175793" y="492062"/>
                  </a:cubicBezTo>
                  <a:cubicBezTo>
                    <a:pt x="2175793" y="220304"/>
                    <a:pt x="1688725" y="0"/>
                    <a:pt x="1087897" y="0"/>
                  </a:cubicBezTo>
                  <a:close/>
                </a:path>
              </a:pathLst>
            </a:custGeom>
            <a:solidFill>
              <a:srgbClr val="FFD86A"/>
            </a:solidFill>
          </p:spPr>
          <p:txBody>
            <a:bodyPr/>
            <a:lstStyle/>
            <a:p>
              <a:endParaRPr lang="en-US"/>
            </a:p>
          </p:txBody>
        </p:sp>
        <p:sp>
          <p:nvSpPr>
            <p:cNvPr id="4" name="TextBox 4"/>
            <p:cNvSpPr txBox="1"/>
            <p:nvPr/>
          </p:nvSpPr>
          <p:spPr>
            <a:xfrm>
              <a:off x="203981" y="54162"/>
              <a:ext cx="1767832" cy="837701"/>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1945726" y="8840516"/>
            <a:ext cx="761928" cy="873175"/>
          </a:xfrm>
          <a:custGeom>
            <a:avLst/>
            <a:gdLst/>
            <a:ahLst/>
            <a:cxnLst/>
            <a:rect l="l" t="t" r="r" b="b"/>
            <a:pathLst>
              <a:path w="761928" h="873175">
                <a:moveTo>
                  <a:pt x="0" y="0"/>
                </a:moveTo>
                <a:lnTo>
                  <a:pt x="761928" y="0"/>
                </a:lnTo>
                <a:lnTo>
                  <a:pt x="761928" y="873175"/>
                </a:lnTo>
                <a:lnTo>
                  <a:pt x="0" y="8731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8552778" y="69126"/>
            <a:ext cx="765038" cy="876739"/>
          </a:xfrm>
          <a:custGeom>
            <a:avLst/>
            <a:gdLst/>
            <a:ahLst/>
            <a:cxnLst/>
            <a:rect l="l" t="t" r="r" b="b"/>
            <a:pathLst>
              <a:path w="765038" h="876739">
                <a:moveTo>
                  <a:pt x="0" y="0"/>
                </a:moveTo>
                <a:lnTo>
                  <a:pt x="765038" y="0"/>
                </a:lnTo>
                <a:lnTo>
                  <a:pt x="765038" y="876740"/>
                </a:lnTo>
                <a:lnTo>
                  <a:pt x="0" y="8767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226641" y="7962900"/>
            <a:ext cx="847074" cy="970754"/>
          </a:xfrm>
          <a:custGeom>
            <a:avLst/>
            <a:gdLst/>
            <a:ahLst/>
            <a:cxnLst/>
            <a:rect l="l" t="t" r="r" b="b"/>
            <a:pathLst>
              <a:path w="847074" h="970754">
                <a:moveTo>
                  <a:pt x="0" y="0"/>
                </a:moveTo>
                <a:lnTo>
                  <a:pt x="847074" y="0"/>
                </a:lnTo>
                <a:lnTo>
                  <a:pt x="847074" y="970754"/>
                </a:lnTo>
                <a:lnTo>
                  <a:pt x="0" y="9707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321140">
            <a:off x="15455106" y="7914801"/>
            <a:ext cx="1195921" cy="1216364"/>
          </a:xfrm>
          <a:custGeom>
            <a:avLst/>
            <a:gdLst/>
            <a:ahLst/>
            <a:cxnLst/>
            <a:rect l="l" t="t" r="r" b="b"/>
            <a:pathLst>
              <a:path w="1195921" h="1216364">
                <a:moveTo>
                  <a:pt x="0" y="0"/>
                </a:moveTo>
                <a:lnTo>
                  <a:pt x="1195921" y="0"/>
                </a:lnTo>
                <a:lnTo>
                  <a:pt x="1195921" y="1216364"/>
                </a:lnTo>
                <a:lnTo>
                  <a:pt x="0" y="1216364"/>
                </a:lnTo>
                <a:lnTo>
                  <a:pt x="0" y="0"/>
                </a:lnTo>
                <a:close/>
              </a:path>
            </a:pathLst>
          </a:custGeom>
          <a:blipFill>
            <a:blip r:embed="rId4">
              <a:extLst>
                <a:ext uri="{96DAC541-7B7A-43D3-8B79-37D633B846F1}">
                  <asvg:svgBlip xmlns:asvg="http://schemas.microsoft.com/office/drawing/2016/SVG/main" r:embed="rId5"/>
                </a:ext>
              </a:extLst>
            </a:blip>
            <a:stretch>
              <a:fillRect l="-70662" t="-61082"/>
            </a:stretch>
          </a:blipFill>
        </p:spPr>
        <p:txBody>
          <a:bodyPr/>
          <a:lstStyle/>
          <a:p>
            <a:endParaRPr lang="en-US"/>
          </a:p>
        </p:txBody>
      </p:sp>
      <p:sp>
        <p:nvSpPr>
          <p:cNvPr id="11" name="Freeform 11"/>
          <p:cNvSpPr/>
          <p:nvPr/>
        </p:nvSpPr>
        <p:spPr>
          <a:xfrm rot="780648">
            <a:off x="1818687" y="2069975"/>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4">
              <a:extLst>
                <a:ext uri="{96DAC541-7B7A-43D3-8B79-37D633B846F1}">
                  <asvg:svgBlip xmlns:asvg="http://schemas.microsoft.com/office/drawing/2016/SVG/main" r:embed="rId5"/>
                </a:ext>
              </a:extLst>
            </a:blip>
            <a:stretch>
              <a:fillRect r="-234007" b="-118124"/>
            </a:stretch>
          </a:blipFill>
        </p:spPr>
        <p:txBody>
          <a:bodyPr/>
          <a:lstStyle/>
          <a:p>
            <a:endParaRPr lang="en-US"/>
          </a:p>
        </p:txBody>
      </p:sp>
      <p:sp>
        <p:nvSpPr>
          <p:cNvPr id="12" name="Freeform 12"/>
          <p:cNvSpPr/>
          <p:nvPr/>
        </p:nvSpPr>
        <p:spPr>
          <a:xfrm rot="2303930">
            <a:off x="4440650" y="30727"/>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2"/>
          <p:cNvSpPr/>
          <p:nvPr/>
        </p:nvSpPr>
        <p:spPr>
          <a:xfrm rot="9739217">
            <a:off x="7617664" y="8163513"/>
            <a:ext cx="1807627" cy="1953039"/>
          </a:xfrm>
          <a:custGeom>
            <a:avLst/>
            <a:gdLst/>
            <a:ahLst/>
            <a:cxnLst/>
            <a:rect l="l" t="t" r="r" b="b"/>
            <a:pathLst>
              <a:path w="1807627" h="1953039">
                <a:moveTo>
                  <a:pt x="0" y="0"/>
                </a:moveTo>
                <a:lnTo>
                  <a:pt x="1807627" y="0"/>
                </a:lnTo>
                <a:lnTo>
                  <a:pt x="1807627" y="1953040"/>
                </a:lnTo>
                <a:lnTo>
                  <a:pt x="0" y="1953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28"/>
          <p:cNvSpPr/>
          <p:nvPr/>
        </p:nvSpPr>
        <p:spPr>
          <a:xfrm rot="4259291">
            <a:off x="4640940" y="8520139"/>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5"/>
          <p:cNvSpPr/>
          <p:nvPr/>
        </p:nvSpPr>
        <p:spPr>
          <a:xfrm rot="4640300">
            <a:off x="14630197" y="1230610"/>
            <a:ext cx="1541566" cy="1594575"/>
          </a:xfrm>
          <a:custGeom>
            <a:avLst/>
            <a:gdLst/>
            <a:ahLst/>
            <a:cxnLst/>
            <a:rect l="l" t="t" r="r" b="b"/>
            <a:pathLst>
              <a:path w="2717369" h="2935965">
                <a:moveTo>
                  <a:pt x="0" y="0"/>
                </a:moveTo>
                <a:lnTo>
                  <a:pt x="2717369" y="0"/>
                </a:lnTo>
                <a:lnTo>
                  <a:pt x="2717369" y="2935965"/>
                </a:lnTo>
                <a:lnTo>
                  <a:pt x="0" y="29359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28"/>
          <p:cNvSpPr/>
          <p:nvPr/>
        </p:nvSpPr>
        <p:spPr>
          <a:xfrm>
            <a:off x="12095479" y="943728"/>
            <a:ext cx="748150" cy="806829"/>
          </a:xfrm>
          <a:custGeom>
            <a:avLst/>
            <a:gdLst/>
            <a:ahLst/>
            <a:cxnLst/>
            <a:rect l="l" t="t" r="r" b="b"/>
            <a:pathLst>
              <a:path w="748150" h="806829">
                <a:moveTo>
                  <a:pt x="0" y="0"/>
                </a:moveTo>
                <a:lnTo>
                  <a:pt x="748151" y="0"/>
                </a:lnTo>
                <a:lnTo>
                  <a:pt x="748151" y="806829"/>
                </a:lnTo>
                <a:lnTo>
                  <a:pt x="0" y="8068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6" name="Picture 5"/>
          <p:cNvPicPr>
            <a:picLocks noChangeAspect="1"/>
          </p:cNvPicPr>
          <p:nvPr/>
        </p:nvPicPr>
        <p:blipFill>
          <a:blip r:embed="rId14"/>
          <a:stretch>
            <a:fillRect/>
          </a:stretch>
        </p:blipFill>
        <p:spPr>
          <a:xfrm>
            <a:off x="1364830" y="3488292"/>
            <a:ext cx="15558340" cy="3310415"/>
          </a:xfrm>
          <a:prstGeom prst="rect">
            <a:avLst/>
          </a:prstGeom>
        </p:spPr>
      </p:pic>
    </p:spTree>
    <p:extLst>
      <p:ext uri="{BB962C8B-B14F-4D97-AF65-F5344CB8AC3E}">
        <p14:creationId xmlns:p14="http://schemas.microsoft.com/office/powerpoint/2010/main" val="390721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78493" y="3568062"/>
            <a:ext cx="4870984" cy="5535209"/>
          </a:xfrm>
          <a:custGeom>
            <a:avLst/>
            <a:gdLst/>
            <a:ahLst/>
            <a:cxnLst/>
            <a:rect l="l" t="t" r="r" b="b"/>
            <a:pathLst>
              <a:path w="4870984" h="5535209">
                <a:moveTo>
                  <a:pt x="0" y="0"/>
                </a:moveTo>
                <a:lnTo>
                  <a:pt x="4870984" y="0"/>
                </a:lnTo>
                <a:lnTo>
                  <a:pt x="4870984" y="5535209"/>
                </a:lnTo>
                <a:lnTo>
                  <a:pt x="0" y="55352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2"/>
          <p:cNvGrpSpPr/>
          <p:nvPr/>
        </p:nvGrpSpPr>
        <p:grpSpPr>
          <a:xfrm>
            <a:off x="-399953" y="-736924"/>
            <a:ext cx="19087907" cy="1473847"/>
            <a:chOff x="-399953" y="-736924"/>
            <a:chExt cx="19087907" cy="1473847"/>
          </a:xfrm>
        </p:grpSpPr>
        <p:sp>
          <p:nvSpPr>
            <p:cNvPr id="4" name="Freeform 4"/>
            <p:cNvSpPr/>
            <p:nvPr/>
          </p:nvSpPr>
          <p:spPr>
            <a:xfrm rot="-5400000">
              <a:off x="2269071"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8407077" y="-3405948"/>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400000">
              <a:off x="14545082"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7" name="Freeform 7"/>
          <p:cNvSpPr/>
          <p:nvPr/>
        </p:nvSpPr>
        <p:spPr>
          <a:xfrm rot="16200000">
            <a:off x="2269071" y="6881052"/>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16200000">
            <a:off x="8407077" y="6881052"/>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16200000">
            <a:off x="14545082" y="6881052"/>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4"/>
          <p:cNvGrpSpPr/>
          <p:nvPr/>
        </p:nvGrpSpPr>
        <p:grpSpPr>
          <a:xfrm>
            <a:off x="762000" y="3238500"/>
            <a:ext cx="10896600" cy="6019800"/>
            <a:chOff x="762000" y="3238500"/>
            <a:chExt cx="10896600" cy="6019800"/>
          </a:xfrm>
        </p:grpSpPr>
        <p:sp>
          <p:nvSpPr>
            <p:cNvPr id="13" name="Rectangle 12"/>
            <p:cNvSpPr/>
            <p:nvPr/>
          </p:nvSpPr>
          <p:spPr>
            <a:xfrm>
              <a:off x="762000" y="3238500"/>
              <a:ext cx="10896600" cy="601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019534" y="3493800"/>
              <a:ext cx="10287000" cy="5262979"/>
            </a:xfrm>
            <a:prstGeom prst="rect">
              <a:avLst/>
            </a:prstGeom>
          </p:spPr>
          <p:txBody>
            <a:bodyPr wrap="square">
              <a:spAutoFit/>
            </a:bodyPr>
            <a:lstStyle/>
            <a:p>
              <a:pPr algn="just"/>
              <a:r>
                <a:rPr lang="en-GB"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Lập</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kế</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hoạch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cho</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hoạt</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động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Cùng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làm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nên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kỉ</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niệm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mà</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tổ</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đã</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chọn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theo</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gợi</a:t>
              </a:r>
              <a:r>
                <a:rPr lang="en-GB" sz="4800" dirty="0">
                  <a:latin typeface="Cambria" panose="02040503050406030204" pitchFamily="18" charset="0"/>
                  <a:ea typeface="Cambria" panose="02040503050406030204" pitchFamily="18" charset="0"/>
                </a:rPr>
                <a:t> ý.</a:t>
              </a:r>
            </a:p>
            <a:p>
              <a:pPr algn="just"/>
              <a:r>
                <a:rPr lang="en-GB" sz="4800" dirty="0">
                  <a:latin typeface="Cambria" panose="02040503050406030204" pitchFamily="18" charset="0"/>
                  <a:ea typeface="Cambria" panose="02040503050406030204" pitchFamily="18" charset="0"/>
                </a:rPr>
                <a:t>- Chia </a:t>
              </a:r>
              <a:r>
                <a:rPr lang="en-GB" sz="4800" dirty="0" err="1">
                  <a:latin typeface="Cambria" panose="02040503050406030204" pitchFamily="18" charset="0"/>
                  <a:ea typeface="Cambria" panose="02040503050406030204" pitchFamily="18" charset="0"/>
                </a:rPr>
                <a:t>sẻ</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kế</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hoạch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của</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tổ</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mình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trước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lớp</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để</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nhận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góp</a:t>
              </a:r>
              <a:r>
                <a:rPr lang="en-GB" sz="4800" dirty="0">
                  <a:latin typeface="Cambria" panose="02040503050406030204" pitchFamily="18" charset="0"/>
                  <a:ea typeface="Cambria" panose="02040503050406030204" pitchFamily="18" charset="0"/>
                </a:rPr>
                <a:t> ý </a:t>
              </a:r>
              <a:r>
                <a:rPr lang="en-GB" sz="4800" dirty="0" err="1">
                  <a:latin typeface="Cambria" panose="02040503050406030204" pitchFamily="18" charset="0"/>
                  <a:ea typeface="Cambria" panose="02040503050406030204" pitchFamily="18" charset="0"/>
                </a:rPr>
                <a:t>của</a:t>
              </a:r>
              <a:r>
                <a:rPr lang="en-GB" sz="4800" dirty="0">
                  <a:latin typeface="Cambria" panose="02040503050406030204" pitchFamily="18" charset="0"/>
                  <a:ea typeface="Cambria" panose="02040503050406030204" pitchFamily="18" charset="0"/>
                </a:rPr>
                <a:t> GV </a:t>
              </a:r>
              <a:r>
                <a:rPr lang="en-GB" sz="4800" dirty="0" err="1">
                  <a:latin typeface="Cambria" panose="02040503050406030204" pitchFamily="18" charset="0"/>
                  <a:ea typeface="Cambria" panose="02040503050406030204" pitchFamily="18" charset="0"/>
                </a:rPr>
                <a:t>và</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các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bạn</a:t>
              </a:r>
              <a:r>
                <a:rPr lang="en-GB" sz="4800" dirty="0">
                  <a:latin typeface="Cambria" panose="02040503050406030204" pitchFamily="18" charset="0"/>
                  <a:ea typeface="Cambria" panose="02040503050406030204" pitchFamily="18" charset="0"/>
                </a:rPr>
                <a:t>.</a:t>
              </a:r>
            </a:p>
            <a:p>
              <a:pPr algn="just"/>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Lựa</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chọn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một</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bản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kế</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hoạch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khả</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thi</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để</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thực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hiện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vào</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tiết</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Sinh</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hoạt</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lớp</a:t>
              </a:r>
              <a:r>
                <a:rPr lang="en-GB" sz="4800" dirty="0">
                  <a:latin typeface="Cambria" panose="02040503050406030204" pitchFamily="18" charset="0"/>
                  <a:ea typeface="Cambria" panose="02040503050406030204" pitchFamily="18" charset="0"/>
                </a:rPr>
                <a:t>.</a:t>
              </a:r>
            </a:p>
          </p:txBody>
        </p:sp>
      </p:grpSp>
      <p:sp>
        <p:nvSpPr>
          <p:cNvPr id="17" name="Freeform 10"/>
          <p:cNvSpPr/>
          <p:nvPr/>
        </p:nvSpPr>
        <p:spPr>
          <a:xfrm rot="15371422">
            <a:off x="15233019" y="1873099"/>
            <a:ext cx="1284670" cy="1306630"/>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6">
              <a:extLst>
                <a:ext uri="{96DAC541-7B7A-43D3-8B79-37D633B846F1}">
                  <asvg:svgBlip xmlns:asvg="http://schemas.microsoft.com/office/drawing/2016/SVG/main" r:embed="rId7"/>
                </a:ext>
              </a:extLst>
            </a:blip>
            <a:stretch>
              <a:fillRect l="-70662" t="-61082"/>
            </a:stretch>
          </a:blipFill>
        </p:spPr>
        <p:txBody>
          <a:bodyPr/>
          <a:lstStyle/>
          <a:p>
            <a:endParaRPr lang="en-US"/>
          </a:p>
        </p:txBody>
      </p:sp>
      <p:sp>
        <p:nvSpPr>
          <p:cNvPr id="18" name="Freeform 11"/>
          <p:cNvSpPr/>
          <p:nvPr/>
        </p:nvSpPr>
        <p:spPr>
          <a:xfrm rot="2215747">
            <a:off x="12614110" y="1972120"/>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6">
              <a:extLst>
                <a:ext uri="{96DAC541-7B7A-43D3-8B79-37D633B846F1}">
                  <asvg:svgBlip xmlns:asvg="http://schemas.microsoft.com/office/drawing/2016/SVG/main" r:embed="rId7"/>
                </a:ext>
              </a:extLst>
            </a:blip>
            <a:stretch>
              <a:fillRect r="-234007" b="-118124"/>
            </a:stretch>
          </a:blipFill>
        </p:spPr>
        <p:txBody>
          <a:bodyPr/>
          <a:lstStyle/>
          <a:p>
            <a:endParaRPr lang="en-US"/>
          </a:p>
        </p:txBody>
      </p:sp>
      <p:pic>
        <p:nvPicPr>
          <p:cNvPr id="19" name="Picture 18"/>
          <p:cNvPicPr>
            <a:picLocks noChangeAspect="1"/>
          </p:cNvPicPr>
          <p:nvPr/>
        </p:nvPicPr>
        <p:blipFill>
          <a:blip r:embed="rId8"/>
          <a:stretch>
            <a:fillRect/>
          </a:stretch>
        </p:blipFill>
        <p:spPr>
          <a:xfrm>
            <a:off x="3005994" y="978736"/>
            <a:ext cx="7169517" cy="2017951"/>
          </a:xfrm>
          <a:prstGeom prst="rect">
            <a:avLst/>
          </a:prstGeom>
        </p:spPr>
      </p:pic>
    </p:spTree>
    <p:extLst>
      <p:ext uri="{BB962C8B-B14F-4D97-AF65-F5344CB8AC3E}">
        <p14:creationId xmlns:p14="http://schemas.microsoft.com/office/powerpoint/2010/main" val="305768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90500"/>
            <a:ext cx="17754600" cy="967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71500" y="1388793"/>
            <a:ext cx="17068800" cy="1938992"/>
          </a:xfrm>
          <a:prstGeom prst="rect">
            <a:avLst/>
          </a:prstGeom>
        </p:spPr>
        <p:txBody>
          <a:bodyPr wrap="square">
            <a:spAutoFit/>
          </a:bodyPr>
          <a:lstStyle/>
          <a:p>
            <a:pPr marL="571500" indent="-571500" algn="just">
              <a:buFontTx/>
              <a:buChar char="-"/>
            </a:pPr>
            <a:r>
              <a:rPr lang="en-GB" sz="4000" dirty="0" err="1">
                <a:latin typeface="Cambria" panose="02040503050406030204" pitchFamily="18" charset="0"/>
                <a:ea typeface="Cambria" panose="02040503050406030204" pitchFamily="18" charset="0"/>
              </a:rPr>
              <a:t>Mục</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tiêu</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Cùng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nhau</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làm</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việc</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hợp</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tác</a:t>
            </a:r>
            <a:r>
              <a:rPr lang="en-GB" sz="4000" dirty="0">
                <a:latin typeface="Cambria" panose="02040503050406030204" pitchFamily="18" charset="0"/>
                <a:ea typeface="Cambria" panose="02040503050406030204" pitchFamily="18" charset="0"/>
              </a:rPr>
              <a:t>, chia </a:t>
            </a:r>
            <a:r>
              <a:rPr lang="en-GB" sz="4000" dirty="0" err="1">
                <a:latin typeface="Cambria" panose="02040503050406030204" pitchFamily="18" charset="0"/>
                <a:ea typeface="Cambria" panose="02040503050406030204" pitchFamily="18" charset="0"/>
              </a:rPr>
              <a:t>sẻ</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để</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hiểu</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nhau</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hơn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và</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cùng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làm</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nên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kỉ</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niệm</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đẹp</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dưới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mái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trường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tiểu</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học</a:t>
            </a:r>
            <a:r>
              <a:rPr lang="en-GB" sz="4000" dirty="0">
                <a:latin typeface="Cambria" panose="02040503050406030204" pitchFamily="18" charset="0"/>
                <a:ea typeface="Cambria" panose="02040503050406030204" pitchFamily="18" charset="0"/>
              </a:rPr>
              <a:t>.</a:t>
            </a:r>
          </a:p>
          <a:p>
            <a:pPr marL="571500" indent="-571500" algn="just">
              <a:buFontTx/>
              <a:buChar char="-"/>
            </a:pPr>
            <a:r>
              <a:rPr lang="en-GB" sz="4000" dirty="0" err="1">
                <a:latin typeface="Cambria" panose="02040503050406030204" pitchFamily="18" charset="0"/>
                <a:ea typeface="Cambria" panose="02040503050406030204" pitchFamily="18" charset="0"/>
              </a:rPr>
              <a:t>Nội</a:t>
            </a:r>
            <a:r>
              <a:rPr lang="en-GB" sz="4000" dirty="0">
                <a:latin typeface="Cambria" panose="02040503050406030204" pitchFamily="18" charset="0"/>
                <a:ea typeface="Cambria" panose="02040503050406030204" pitchFamily="18" charset="0"/>
              </a:rPr>
              <a:t> dung: </a:t>
            </a:r>
            <a:r>
              <a:rPr lang="en-GB" sz="4000" dirty="0" err="1">
                <a:latin typeface="Cambria" panose="02040503050406030204" pitchFamily="18" charset="0"/>
                <a:ea typeface="Cambria" panose="02040503050406030204" pitchFamily="18" charset="0"/>
              </a:rPr>
              <a:t>Trồng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cây</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cho</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bóng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mát</a:t>
            </a:r>
            <a:r>
              <a:rPr lang="en-GB" sz="4000" dirty="0">
                <a:latin typeface="Cambria" panose="02040503050406030204" pitchFamily="18" charset="0"/>
                <a:ea typeface="Cambria" panose="02040503050406030204" pitchFamily="18" charset="0"/>
              </a:rPr>
              <a:t> ở </a:t>
            </a:r>
            <a:r>
              <a:rPr lang="en-GB" sz="4000" dirty="0" err="1">
                <a:latin typeface="Cambria" panose="02040503050406030204" pitchFamily="18" charset="0"/>
                <a:ea typeface="Cambria" panose="02040503050406030204" pitchFamily="18" charset="0"/>
              </a:rPr>
              <a:t>góc</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sân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trường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nơi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vẫn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còn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đất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trống</a:t>
            </a:r>
            <a:r>
              <a:rPr lang="en-GB" sz="4000" dirty="0">
                <a:latin typeface="Cambria" panose="02040503050406030204" pitchFamily="18" charset="0"/>
                <a:ea typeface="Cambria" panose="02040503050406030204" pitchFamily="18" charset="0"/>
              </a:rPr>
              <a:t>.</a:t>
            </a:r>
          </a:p>
        </p:txBody>
      </p:sp>
      <p:graphicFrame>
        <p:nvGraphicFramePr>
          <p:cNvPr id="14" name="Table 13"/>
          <p:cNvGraphicFramePr>
            <a:graphicFrameLocks noGrp="1"/>
          </p:cNvGraphicFramePr>
          <p:nvPr>
            <p:extLst>
              <p:ext uri="{D42A27DB-BD31-4B8C-83A1-F6EECF244321}">
                <p14:modId xmlns:p14="http://schemas.microsoft.com/office/powerpoint/2010/main" val="456497155"/>
              </p:ext>
            </p:extLst>
          </p:nvPr>
        </p:nvGraphicFramePr>
        <p:xfrm>
          <a:off x="571500" y="3521902"/>
          <a:ext cx="17068800" cy="6096000"/>
        </p:xfrm>
        <a:graphic>
          <a:graphicData uri="http://schemas.openxmlformats.org/drawingml/2006/table">
            <a:tbl>
              <a:tblPr firstRow="1" bandRow="1">
                <a:tableStyleId>{5C22544A-7EE6-4342-B048-85BDC9FD1C3A}</a:tableStyleId>
              </a:tblPr>
              <a:tblGrid>
                <a:gridCol w="1493520">
                  <a:extLst>
                    <a:ext uri="{9D8B030D-6E8A-4147-A177-3AD203B41FA5}">
                      <a16:colId xmlns:a16="http://schemas.microsoft.com/office/drawing/2014/main" val="570716674"/>
                    </a:ext>
                  </a:extLst>
                </a:gridCol>
                <a:gridCol w="8075981">
                  <a:extLst>
                    <a:ext uri="{9D8B030D-6E8A-4147-A177-3AD203B41FA5}">
                      <a16:colId xmlns:a16="http://schemas.microsoft.com/office/drawing/2014/main" val="1850433217"/>
                    </a:ext>
                  </a:extLst>
                </a:gridCol>
                <a:gridCol w="2814558">
                  <a:extLst>
                    <a:ext uri="{9D8B030D-6E8A-4147-A177-3AD203B41FA5}">
                      <a16:colId xmlns:a16="http://schemas.microsoft.com/office/drawing/2014/main" val="939994082"/>
                    </a:ext>
                  </a:extLst>
                </a:gridCol>
                <a:gridCol w="2332063">
                  <a:extLst>
                    <a:ext uri="{9D8B030D-6E8A-4147-A177-3AD203B41FA5}">
                      <a16:colId xmlns:a16="http://schemas.microsoft.com/office/drawing/2014/main" val="2350469884"/>
                    </a:ext>
                  </a:extLst>
                </a:gridCol>
                <a:gridCol w="2352678">
                  <a:extLst>
                    <a:ext uri="{9D8B030D-6E8A-4147-A177-3AD203B41FA5}">
                      <a16:colId xmlns:a16="http://schemas.microsoft.com/office/drawing/2014/main" val="1857476647"/>
                    </a:ext>
                  </a:extLst>
                </a:gridCol>
              </a:tblGrid>
              <a:tr h="370840">
                <a:tc>
                  <a:txBody>
                    <a:bodyPr/>
                    <a:lstStyle/>
                    <a:p>
                      <a:pPr algn="ctr"/>
                      <a:r>
                        <a:rPr lang="en-GB" sz="3200" dirty="0" err="1">
                          <a:solidFill>
                            <a:schemeClr val="tx1"/>
                          </a:solidFill>
                          <a:latin typeface="Cambria" panose="02040503050406030204" pitchFamily="18" charset="0"/>
                          <a:ea typeface="Cambria" panose="02040503050406030204" pitchFamily="18" charset="0"/>
                        </a:rPr>
                        <a:t>Số</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thứ</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tự</a:t>
                      </a:r>
                      <a:endParaRPr lang="en-GB" sz="3200" dirty="0">
                        <a:solidFill>
                          <a:schemeClr val="tx1"/>
                        </a:solidFill>
                        <a:latin typeface="Cambria" panose="02040503050406030204" pitchFamily="18" charset="0"/>
                        <a:ea typeface="Cambria" panose="02040503050406030204" pitchFamily="18" charset="0"/>
                      </a:endParaRPr>
                    </a:p>
                  </a:txBody>
                  <a:tcPr anchor="ctr">
                    <a:solidFill>
                      <a:srgbClr val="CFD9B5"/>
                    </a:solidFill>
                  </a:tcPr>
                </a:tc>
                <a:tc>
                  <a:txBody>
                    <a:bodyPr/>
                    <a:lstStyle/>
                    <a:p>
                      <a:pPr algn="ctr"/>
                      <a:r>
                        <a:rPr lang="en-GB" sz="3200" dirty="0" err="1">
                          <a:solidFill>
                            <a:schemeClr val="tx1"/>
                          </a:solidFill>
                          <a:latin typeface="Cambria" panose="02040503050406030204" pitchFamily="18" charset="0"/>
                          <a:ea typeface="Cambria" panose="02040503050406030204" pitchFamily="18" charset="0"/>
                        </a:rPr>
                        <a:t>Công</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việc</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cần</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thực</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hiện</a:t>
                      </a:r>
                      <a:endParaRPr lang="en-GB" sz="3200" dirty="0">
                        <a:solidFill>
                          <a:schemeClr val="tx1"/>
                        </a:solidFill>
                        <a:latin typeface="Cambria" panose="02040503050406030204" pitchFamily="18" charset="0"/>
                        <a:ea typeface="Cambria" panose="02040503050406030204" pitchFamily="18" charset="0"/>
                      </a:endParaRPr>
                    </a:p>
                  </a:txBody>
                  <a:tcPr anchor="ctr">
                    <a:solidFill>
                      <a:srgbClr val="CFD9B5"/>
                    </a:solidFill>
                  </a:tcPr>
                </a:tc>
                <a:tc>
                  <a:txBody>
                    <a:bodyPr/>
                    <a:lstStyle/>
                    <a:p>
                      <a:pPr algn="ctr"/>
                      <a:r>
                        <a:rPr lang="en-GB" sz="3200" dirty="0" err="1">
                          <a:solidFill>
                            <a:schemeClr val="tx1"/>
                          </a:solidFill>
                          <a:latin typeface="Cambria" panose="02040503050406030204" pitchFamily="18" charset="0"/>
                          <a:ea typeface="Cambria" panose="02040503050406030204" pitchFamily="18" charset="0"/>
                        </a:rPr>
                        <a:t>Thời</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gian</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bắt</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đầu</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thực</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hiện</a:t>
                      </a:r>
                      <a:endParaRPr lang="en-GB" sz="3200" dirty="0">
                        <a:solidFill>
                          <a:schemeClr val="tx1"/>
                        </a:solidFill>
                        <a:latin typeface="Cambria" panose="02040503050406030204" pitchFamily="18" charset="0"/>
                        <a:ea typeface="Cambria" panose="02040503050406030204" pitchFamily="18" charset="0"/>
                      </a:endParaRPr>
                    </a:p>
                  </a:txBody>
                  <a:tcPr anchor="ctr">
                    <a:solidFill>
                      <a:srgbClr val="CFD9B5"/>
                    </a:solidFill>
                  </a:tcPr>
                </a:tc>
                <a:tc>
                  <a:txBody>
                    <a:bodyPr/>
                    <a:lstStyle/>
                    <a:p>
                      <a:pPr algn="ctr"/>
                      <a:r>
                        <a:rPr lang="en-GB" sz="3200" dirty="0" err="1">
                          <a:solidFill>
                            <a:schemeClr val="tx1"/>
                          </a:solidFill>
                          <a:latin typeface="Cambria" panose="02040503050406030204" pitchFamily="18" charset="0"/>
                          <a:ea typeface="Cambria" panose="02040503050406030204" pitchFamily="18" charset="0"/>
                        </a:rPr>
                        <a:t>Thời</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gian</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hoàn</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thành</a:t>
                      </a:r>
                      <a:endParaRPr lang="en-GB" sz="3200" dirty="0">
                        <a:solidFill>
                          <a:schemeClr val="tx1"/>
                        </a:solidFill>
                        <a:latin typeface="Cambria" panose="02040503050406030204" pitchFamily="18" charset="0"/>
                        <a:ea typeface="Cambria" panose="02040503050406030204" pitchFamily="18" charset="0"/>
                      </a:endParaRPr>
                    </a:p>
                  </a:txBody>
                  <a:tcPr anchor="ctr">
                    <a:solidFill>
                      <a:srgbClr val="CFD9B5"/>
                    </a:solidFill>
                  </a:tcPr>
                </a:tc>
                <a:tc>
                  <a:txBody>
                    <a:bodyPr/>
                    <a:lstStyle/>
                    <a:p>
                      <a:pPr algn="ctr"/>
                      <a:r>
                        <a:rPr lang="en-GB" sz="3200" dirty="0" err="1">
                          <a:solidFill>
                            <a:schemeClr val="tx1"/>
                          </a:solidFill>
                          <a:latin typeface="Cambria" panose="02040503050406030204" pitchFamily="18" charset="0"/>
                          <a:ea typeface="Cambria" panose="02040503050406030204" pitchFamily="18" charset="0"/>
                        </a:rPr>
                        <a:t>Người</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phụ</a:t>
                      </a:r>
                      <a:r>
                        <a:rPr lang="en-GB" sz="3200" baseline="0" dirty="0">
                          <a:solidFill>
                            <a:schemeClr val="tx1"/>
                          </a:solidFill>
                          <a:latin typeface="Cambria" panose="02040503050406030204" pitchFamily="18" charset="0"/>
                          <a:ea typeface="Cambria" panose="02040503050406030204" pitchFamily="18" charset="0"/>
                        </a:rPr>
                        <a:t> </a:t>
                      </a:r>
                      <a:r>
                        <a:rPr lang="en-GB" sz="3200" baseline="0" dirty="0" err="1">
                          <a:solidFill>
                            <a:schemeClr val="tx1"/>
                          </a:solidFill>
                          <a:latin typeface="Cambria" panose="02040503050406030204" pitchFamily="18" charset="0"/>
                          <a:ea typeface="Cambria" panose="02040503050406030204" pitchFamily="18" charset="0"/>
                        </a:rPr>
                        <a:t>trách</a:t>
                      </a:r>
                      <a:endParaRPr lang="en-GB" sz="3200" dirty="0">
                        <a:solidFill>
                          <a:schemeClr val="tx1"/>
                        </a:solidFill>
                        <a:latin typeface="Cambria" panose="02040503050406030204" pitchFamily="18" charset="0"/>
                        <a:ea typeface="Cambria" panose="02040503050406030204" pitchFamily="18" charset="0"/>
                      </a:endParaRPr>
                    </a:p>
                  </a:txBody>
                  <a:tcPr anchor="ctr">
                    <a:solidFill>
                      <a:srgbClr val="CFD9B5"/>
                    </a:solidFill>
                  </a:tcPr>
                </a:tc>
                <a:extLst>
                  <a:ext uri="{0D108BD9-81ED-4DB2-BD59-A6C34878D82A}">
                    <a16:rowId xmlns:a16="http://schemas.microsoft.com/office/drawing/2014/main" val="150770405"/>
                  </a:ext>
                </a:extLst>
              </a:tr>
              <a:tr h="370840">
                <a:tc>
                  <a:txBody>
                    <a:bodyPr/>
                    <a:lstStyle/>
                    <a:p>
                      <a:pPr algn="ctr"/>
                      <a:r>
                        <a:rPr lang="en-GB" sz="3200" dirty="0">
                          <a:latin typeface="Cambria" panose="02040503050406030204" pitchFamily="18" charset="0"/>
                          <a:ea typeface="Cambria" panose="02040503050406030204" pitchFamily="18" charset="0"/>
                        </a:rPr>
                        <a:t>1</a:t>
                      </a:r>
                    </a:p>
                  </a:txBody>
                  <a:tcPr anchor="ctr">
                    <a:solidFill>
                      <a:srgbClr val="E4E8D0"/>
                    </a:solidFill>
                  </a:tcPr>
                </a:tc>
                <a:tc>
                  <a:txBody>
                    <a:bodyPr/>
                    <a:lstStyle/>
                    <a:p>
                      <a:r>
                        <a:rPr lang="en-GB" sz="3200" dirty="0" err="1">
                          <a:latin typeface="Cambria" panose="02040503050406030204" pitchFamily="18" charset="0"/>
                          <a:ea typeface="Cambria" panose="02040503050406030204" pitchFamily="18" charset="0"/>
                        </a:rPr>
                        <a:t>Đề</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xuất</a:t>
                      </a:r>
                      <a:r>
                        <a:rPr lang="en-GB" sz="3200" baseline="0" dirty="0">
                          <a:latin typeface="Cambria" panose="02040503050406030204" pitchFamily="18" charset="0"/>
                          <a:ea typeface="Cambria" panose="02040503050406030204" pitchFamily="18" charset="0"/>
                        </a:rPr>
                        <a:t> ý </a:t>
                      </a:r>
                      <a:r>
                        <a:rPr lang="en-GB" sz="3200" baseline="0" dirty="0" err="1">
                          <a:latin typeface="Cambria" panose="02040503050406030204" pitchFamily="18" charset="0"/>
                          <a:ea typeface="Cambria" panose="02040503050406030204" pitchFamily="18" charset="0"/>
                        </a:rPr>
                        <a:t>tưởng</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với</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nhà</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trường</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thầy</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cô</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chủ</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nhiệm</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và</a:t>
                      </a:r>
                      <a:r>
                        <a:rPr lang="en-GB" sz="3200" baseline="0" dirty="0">
                          <a:latin typeface="Cambria" panose="02040503050406030204" pitchFamily="18" charset="0"/>
                          <a:ea typeface="Cambria" panose="02040503050406030204" pitchFamily="18" charset="0"/>
                        </a:rPr>
                        <a:t> Ban </a:t>
                      </a:r>
                      <a:r>
                        <a:rPr lang="en-GB" sz="3200" baseline="0" dirty="0" err="1">
                          <a:latin typeface="Cambria" panose="02040503050406030204" pitchFamily="18" charset="0"/>
                          <a:ea typeface="Cambria" panose="02040503050406030204" pitchFamily="18" charset="0"/>
                        </a:rPr>
                        <a:t>đại</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diện</a:t>
                      </a:r>
                      <a:r>
                        <a:rPr lang="en-GB" sz="3200" baseline="0" dirty="0">
                          <a:latin typeface="Cambria" panose="02040503050406030204" pitchFamily="18" charset="0"/>
                          <a:ea typeface="Cambria" panose="02040503050406030204" pitchFamily="18" charset="0"/>
                        </a:rPr>
                        <a:t> cha </a:t>
                      </a:r>
                      <a:r>
                        <a:rPr lang="en-GB" sz="3200" baseline="0" dirty="0" err="1">
                          <a:latin typeface="Cambria" panose="02040503050406030204" pitchFamily="18" charset="0"/>
                          <a:ea typeface="Cambria" panose="02040503050406030204" pitchFamily="18" charset="0"/>
                        </a:rPr>
                        <a:t>mẹ</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học</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sính</a:t>
                      </a:r>
                      <a:endParaRPr lang="en-GB" sz="3200" dirty="0">
                        <a:latin typeface="Cambria" panose="02040503050406030204" pitchFamily="18" charset="0"/>
                        <a:ea typeface="Cambria" panose="02040503050406030204" pitchFamily="18" charset="0"/>
                      </a:endParaRPr>
                    </a:p>
                  </a:txBody>
                  <a:tcP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extLst>
                  <a:ext uri="{0D108BD9-81ED-4DB2-BD59-A6C34878D82A}">
                    <a16:rowId xmlns:a16="http://schemas.microsoft.com/office/drawing/2014/main" val="3484376883"/>
                  </a:ext>
                </a:extLst>
              </a:tr>
              <a:tr h="370840">
                <a:tc>
                  <a:txBody>
                    <a:bodyPr/>
                    <a:lstStyle/>
                    <a:p>
                      <a:pPr algn="ctr"/>
                      <a:r>
                        <a:rPr lang="en-GB" sz="3200" dirty="0">
                          <a:latin typeface="Cambria" panose="02040503050406030204" pitchFamily="18" charset="0"/>
                          <a:ea typeface="Cambria" panose="02040503050406030204" pitchFamily="18" charset="0"/>
                        </a:rPr>
                        <a:t>2</a:t>
                      </a:r>
                    </a:p>
                  </a:txBody>
                  <a:tcPr anchor="ctr">
                    <a:solidFill>
                      <a:srgbClr val="E4E8D0"/>
                    </a:solidFill>
                  </a:tcPr>
                </a:tc>
                <a:tc>
                  <a:txBody>
                    <a:bodyPr/>
                    <a:lstStyle/>
                    <a:p>
                      <a:r>
                        <a:rPr lang="en-GB" sz="3200" dirty="0" err="1">
                          <a:latin typeface="Cambria" panose="02040503050406030204" pitchFamily="18" charset="0"/>
                          <a:ea typeface="Cambria" panose="02040503050406030204" pitchFamily="18" charset="0"/>
                        </a:rPr>
                        <a:t>Thảo</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luận</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lựa</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chọn</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loại</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cây</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và</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địa</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điểm</a:t>
                      </a:r>
                      <a:endParaRPr lang="en-GB" sz="3200" dirty="0">
                        <a:latin typeface="Cambria" panose="02040503050406030204" pitchFamily="18" charset="0"/>
                        <a:ea typeface="Cambria" panose="02040503050406030204" pitchFamily="18" charset="0"/>
                      </a:endParaRPr>
                    </a:p>
                  </a:txBody>
                  <a:tcP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extLst>
                  <a:ext uri="{0D108BD9-81ED-4DB2-BD59-A6C34878D82A}">
                    <a16:rowId xmlns:a16="http://schemas.microsoft.com/office/drawing/2014/main" val="2189455738"/>
                  </a:ext>
                </a:extLst>
              </a:tr>
              <a:tr h="370840">
                <a:tc>
                  <a:txBody>
                    <a:bodyPr/>
                    <a:lstStyle/>
                    <a:p>
                      <a:pPr algn="ctr"/>
                      <a:r>
                        <a:rPr lang="en-GB" sz="3200" dirty="0">
                          <a:latin typeface="Cambria" panose="02040503050406030204" pitchFamily="18" charset="0"/>
                          <a:ea typeface="Cambria" panose="02040503050406030204" pitchFamily="18" charset="0"/>
                        </a:rPr>
                        <a:t>3</a:t>
                      </a:r>
                    </a:p>
                  </a:txBody>
                  <a:tcPr anchor="ctr">
                    <a:solidFill>
                      <a:srgbClr val="E4E8D0"/>
                    </a:solidFill>
                  </a:tcPr>
                </a:tc>
                <a:tc>
                  <a:txBody>
                    <a:bodyPr/>
                    <a:lstStyle/>
                    <a:p>
                      <a:r>
                        <a:rPr lang="en-GB" sz="3200" dirty="0" err="1">
                          <a:latin typeface="Cambria" panose="02040503050406030204" pitchFamily="18" charset="0"/>
                          <a:ea typeface="Cambria" panose="02040503050406030204" pitchFamily="18" charset="0"/>
                        </a:rPr>
                        <a:t>Mua</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cây</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có</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bầu</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đất</a:t>
                      </a:r>
                      <a:endParaRPr lang="en-GB" sz="3200" dirty="0">
                        <a:latin typeface="Cambria" panose="02040503050406030204" pitchFamily="18" charset="0"/>
                        <a:ea typeface="Cambria" panose="02040503050406030204" pitchFamily="18" charset="0"/>
                      </a:endParaRPr>
                    </a:p>
                  </a:txBody>
                  <a:tcP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extLst>
                  <a:ext uri="{0D108BD9-81ED-4DB2-BD59-A6C34878D82A}">
                    <a16:rowId xmlns:a16="http://schemas.microsoft.com/office/drawing/2014/main" val="2382887424"/>
                  </a:ext>
                </a:extLst>
              </a:tr>
              <a:tr h="370840">
                <a:tc>
                  <a:txBody>
                    <a:bodyPr/>
                    <a:lstStyle/>
                    <a:p>
                      <a:pPr algn="ctr"/>
                      <a:r>
                        <a:rPr lang="en-GB" sz="3200" dirty="0">
                          <a:latin typeface="Cambria" panose="02040503050406030204" pitchFamily="18" charset="0"/>
                          <a:ea typeface="Cambria" panose="02040503050406030204" pitchFamily="18" charset="0"/>
                        </a:rPr>
                        <a:t>4</a:t>
                      </a:r>
                    </a:p>
                  </a:txBody>
                  <a:tcPr anchor="ctr">
                    <a:solidFill>
                      <a:srgbClr val="E4E8D0"/>
                    </a:solidFill>
                  </a:tcPr>
                </a:tc>
                <a:tc>
                  <a:txBody>
                    <a:bodyPr/>
                    <a:lstStyle/>
                    <a:p>
                      <a:r>
                        <a:rPr lang="en-GB" sz="3200" dirty="0" err="1">
                          <a:latin typeface="Cambria" panose="02040503050406030204" pitchFamily="18" charset="0"/>
                          <a:ea typeface="Cambria" panose="02040503050406030204" pitchFamily="18" charset="0"/>
                        </a:rPr>
                        <a:t>Chuẩn</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bị</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dụng</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cụ</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cuốc</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xẻng</a:t>
                      </a:r>
                      <a:r>
                        <a:rPr lang="en-GB" sz="3200" baseline="0" dirty="0">
                          <a:latin typeface="Cambria" panose="02040503050406030204" pitchFamily="18" charset="0"/>
                          <a:ea typeface="Cambria" panose="02040503050406030204" pitchFamily="18" charset="0"/>
                        </a:rPr>
                        <a:t>, bay, </a:t>
                      </a:r>
                      <a:r>
                        <a:rPr lang="en-GB" sz="3200" baseline="0" dirty="0" err="1">
                          <a:latin typeface="Cambria" panose="02040503050406030204" pitchFamily="18" charset="0"/>
                          <a:ea typeface="Cambria" panose="02040503050406030204" pitchFamily="18" charset="0"/>
                        </a:rPr>
                        <a:t>phân</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bón</a:t>
                      </a:r>
                      <a:r>
                        <a:rPr lang="en-GB" sz="3200" baseline="0" dirty="0">
                          <a:latin typeface="Cambria" panose="02040503050406030204" pitchFamily="18" charset="0"/>
                          <a:ea typeface="Cambria" panose="02040503050406030204" pitchFamily="18" charset="0"/>
                        </a:rPr>
                        <a:t>,…</a:t>
                      </a:r>
                    </a:p>
                  </a:txBody>
                  <a:tcP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extLst>
                  <a:ext uri="{0D108BD9-81ED-4DB2-BD59-A6C34878D82A}">
                    <a16:rowId xmlns:a16="http://schemas.microsoft.com/office/drawing/2014/main" val="2689025658"/>
                  </a:ext>
                </a:extLst>
              </a:tr>
              <a:tr h="487882">
                <a:tc>
                  <a:txBody>
                    <a:bodyPr/>
                    <a:lstStyle/>
                    <a:p>
                      <a:pPr algn="ctr"/>
                      <a:r>
                        <a:rPr lang="en-GB" sz="3200" dirty="0">
                          <a:latin typeface="Cambria" panose="02040503050406030204" pitchFamily="18" charset="0"/>
                          <a:ea typeface="Cambria" panose="02040503050406030204" pitchFamily="18" charset="0"/>
                        </a:rPr>
                        <a:t>5</a:t>
                      </a:r>
                    </a:p>
                  </a:txBody>
                  <a:tcPr anchor="ctr">
                    <a:solidFill>
                      <a:srgbClr val="E4E8D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aseline="0" dirty="0" err="1">
                          <a:latin typeface="Cambria" panose="02040503050406030204" pitchFamily="18" charset="0"/>
                          <a:ea typeface="Cambria" panose="02040503050406030204" pitchFamily="18" charset="0"/>
                        </a:rPr>
                        <a:t>Chuẩn</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bị</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trang</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phục</a:t>
                      </a:r>
                      <a:endParaRPr lang="en-GB" sz="3200" baseline="0" dirty="0">
                        <a:latin typeface="Cambria" panose="02040503050406030204" pitchFamily="18" charset="0"/>
                        <a:ea typeface="Cambria" panose="02040503050406030204" pitchFamily="18" charset="0"/>
                      </a:endParaRPr>
                    </a:p>
                  </a:txBody>
                  <a:tcP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extLst>
                  <a:ext uri="{0D108BD9-81ED-4DB2-BD59-A6C34878D82A}">
                    <a16:rowId xmlns:a16="http://schemas.microsoft.com/office/drawing/2014/main" val="4270010430"/>
                  </a:ext>
                </a:extLst>
              </a:tr>
              <a:tr h="370840">
                <a:tc>
                  <a:txBody>
                    <a:bodyPr/>
                    <a:lstStyle/>
                    <a:p>
                      <a:pPr algn="ctr"/>
                      <a:r>
                        <a:rPr lang="en-GB" sz="3200" dirty="0">
                          <a:latin typeface="Cambria" panose="02040503050406030204" pitchFamily="18" charset="0"/>
                          <a:ea typeface="Cambria" panose="02040503050406030204" pitchFamily="18" charset="0"/>
                        </a:rPr>
                        <a:t>6</a:t>
                      </a:r>
                    </a:p>
                  </a:txBody>
                  <a:tcPr anchor="ctr">
                    <a:solidFill>
                      <a:srgbClr val="E4E8D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aseline="0" dirty="0" err="1">
                          <a:latin typeface="Cambria" panose="02040503050406030204" pitchFamily="18" charset="0"/>
                          <a:ea typeface="Cambria" panose="02040503050406030204" pitchFamily="18" charset="0"/>
                        </a:rPr>
                        <a:t>Trồng</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cây</a:t>
                      </a:r>
                      <a:endParaRPr lang="en-GB" sz="3200" dirty="0">
                        <a:latin typeface="Cambria" panose="02040503050406030204" pitchFamily="18" charset="0"/>
                        <a:ea typeface="Cambria" panose="02040503050406030204" pitchFamily="18" charset="0"/>
                      </a:endParaRPr>
                    </a:p>
                  </a:txBody>
                  <a:tcP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extLst>
                  <a:ext uri="{0D108BD9-81ED-4DB2-BD59-A6C34878D82A}">
                    <a16:rowId xmlns:a16="http://schemas.microsoft.com/office/drawing/2014/main" val="1725854636"/>
                  </a:ext>
                </a:extLst>
              </a:tr>
              <a:tr h="370840">
                <a:tc>
                  <a:txBody>
                    <a:bodyPr/>
                    <a:lstStyle/>
                    <a:p>
                      <a:pPr algn="ctr"/>
                      <a:r>
                        <a:rPr lang="en-GB" sz="3200" dirty="0">
                          <a:latin typeface="Cambria" panose="02040503050406030204" pitchFamily="18" charset="0"/>
                          <a:ea typeface="Cambria" panose="02040503050406030204" pitchFamily="18" charset="0"/>
                        </a:rPr>
                        <a:t>7</a:t>
                      </a:r>
                    </a:p>
                  </a:txBody>
                  <a:tcPr anchor="ctr">
                    <a:solidFill>
                      <a:srgbClr val="E4E8D0"/>
                    </a:solidFill>
                  </a:tcPr>
                </a:tc>
                <a:tc>
                  <a:txBody>
                    <a:bodyPr/>
                    <a:lstStyle/>
                    <a:p>
                      <a:r>
                        <a:rPr lang="en-GB" sz="3200" dirty="0" err="1">
                          <a:latin typeface="Cambria" panose="02040503050406030204" pitchFamily="18" charset="0"/>
                          <a:ea typeface="Cambria" panose="02040503050406030204" pitchFamily="18" charset="0"/>
                        </a:rPr>
                        <a:t>Chuẩn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bị</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biển</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tên</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để</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ghi</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dòng</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kỉ</a:t>
                      </a:r>
                      <a:r>
                        <a:rPr lang="en-GB" sz="3200" baseline="0" dirty="0">
                          <a:latin typeface="Cambria" panose="02040503050406030204" pitchFamily="18" charset="0"/>
                          <a:ea typeface="Cambria" panose="02040503050406030204" pitchFamily="18" charset="0"/>
                        </a:rPr>
                        <a:t> </a:t>
                      </a:r>
                      <a:r>
                        <a:rPr lang="en-GB" sz="3200" baseline="0" dirty="0" err="1">
                          <a:latin typeface="Cambria" panose="02040503050406030204" pitchFamily="18" charset="0"/>
                          <a:ea typeface="Cambria" panose="02040503050406030204" pitchFamily="18" charset="0"/>
                        </a:rPr>
                        <a:t>niệm</a:t>
                      </a:r>
                      <a:endParaRPr lang="en-GB" sz="3200" dirty="0">
                        <a:latin typeface="Cambria" panose="02040503050406030204" pitchFamily="18" charset="0"/>
                        <a:ea typeface="Cambria" panose="02040503050406030204" pitchFamily="18" charset="0"/>
                      </a:endParaRPr>
                    </a:p>
                  </a:txBody>
                  <a:tcP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tc>
                  <a:txBody>
                    <a:bodyPr/>
                    <a:lstStyle/>
                    <a:p>
                      <a:pPr algn="ctr"/>
                      <a:r>
                        <a:rPr lang="en-GB" sz="3200" dirty="0">
                          <a:latin typeface="Cambria" panose="02040503050406030204" pitchFamily="18" charset="0"/>
                          <a:ea typeface="Cambria" panose="02040503050406030204" pitchFamily="18" charset="0"/>
                        </a:rPr>
                        <a:t>…</a:t>
                      </a:r>
                    </a:p>
                  </a:txBody>
                  <a:tcPr anchor="ctr">
                    <a:solidFill>
                      <a:srgbClr val="E4E8D0"/>
                    </a:solidFill>
                  </a:tcPr>
                </a:tc>
                <a:extLst>
                  <a:ext uri="{0D108BD9-81ED-4DB2-BD59-A6C34878D82A}">
                    <a16:rowId xmlns:a16="http://schemas.microsoft.com/office/drawing/2014/main" val="843495609"/>
                  </a:ext>
                </a:extLst>
              </a:tr>
            </a:tbl>
          </a:graphicData>
        </a:graphic>
      </p:graphicFrame>
      <p:pic>
        <p:nvPicPr>
          <p:cNvPr id="15" name="Picture 14"/>
          <p:cNvPicPr>
            <a:picLocks noChangeAspect="1"/>
          </p:cNvPicPr>
          <p:nvPr/>
        </p:nvPicPr>
        <p:blipFill>
          <a:blip r:embed="rId2"/>
          <a:stretch>
            <a:fillRect/>
          </a:stretch>
        </p:blipFill>
        <p:spPr>
          <a:xfrm>
            <a:off x="-984594" y="0"/>
            <a:ext cx="18624894" cy="1780186"/>
          </a:xfrm>
          <a:prstGeom prst="rect">
            <a:avLst/>
          </a:prstGeom>
        </p:spPr>
      </p:pic>
    </p:spTree>
    <p:extLst>
      <p:ext uri="{BB962C8B-B14F-4D97-AF65-F5344CB8AC3E}">
        <p14:creationId xmlns:p14="http://schemas.microsoft.com/office/powerpoint/2010/main" val="3451079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66712DC-E369-46E4-ABE5-A2BFE52AF690}"/>
</file>

<file path=customXml/itemProps2.xml><?xml version="1.0" encoding="utf-8"?>
<ds:datastoreItem xmlns:ds="http://schemas.openxmlformats.org/officeDocument/2006/customXml" ds:itemID="{227685F5-77E3-4531-A941-B2B2663A4C0D}"/>
</file>

<file path=customXml/itemProps3.xml><?xml version="1.0" encoding="utf-8"?>
<ds:datastoreItem xmlns:ds="http://schemas.openxmlformats.org/officeDocument/2006/customXml" ds:itemID="{BA013539-D1F6-42D2-AF66-E103B0F9A468}"/>
</file>

<file path=docProps/app.xml><?xml version="1.0" encoding="utf-8"?>
<Properties xmlns="http://schemas.openxmlformats.org/officeDocument/2006/extended-properties" xmlns:vt="http://schemas.openxmlformats.org/officeDocument/2006/docPropsVTypes">
  <TotalTime>66</TotalTime>
  <Words>399</Words>
  <Application>Microsoft Office PowerPoint</Application>
  <PresentationFormat>Custom</PresentationFormat>
  <Paragraphs>50</Paragraphs>
  <Slides>14</Slides>
  <Notes>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14</vt:i4>
      </vt:variant>
    </vt:vector>
  </HeadingPairs>
  <TitlesOfParts>
    <vt:vector size="24" baseType="lpstr">
      <vt:lpstr>Calibri Light</vt:lpstr>
      <vt:lpstr>Cambria</vt:lpstr>
      <vt:lpstr>Arial</vt:lpstr>
      <vt:lpstr>Calibri</vt:lpstr>
      <vt:lpstr>#9Slide06 SVNDope Script</vt:lpstr>
      <vt:lpstr>Office Theme</vt:lpstr>
      <vt:lpstr>Custom Design</vt:lpstr>
      <vt:lpstr>1_Custom Design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T8_HĐTN_Cunglamnenkiniem</dc:title>
  <cp:lastModifiedBy>Mai Linh Trần</cp:lastModifiedBy>
  <cp:revision>15</cp:revision>
  <dcterms:created xsi:type="dcterms:W3CDTF">2006-08-16T00:00:00Z</dcterms:created>
  <dcterms:modified xsi:type="dcterms:W3CDTF">2024-10-25T10:35:22Z</dcterms:modified>
  <dc:identifier>DAGQpKwLc5k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