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6" r:id="rId2"/>
    <p:sldId id="499" r:id="rId3"/>
    <p:sldId id="307" r:id="rId4"/>
    <p:sldId id="257" r:id="rId5"/>
    <p:sldId id="309" r:id="rId6"/>
    <p:sldId id="310" r:id="rId7"/>
    <p:sldId id="311" r:id="rId8"/>
    <p:sldId id="483" r:id="rId9"/>
    <p:sldId id="313" r:id="rId10"/>
    <p:sldId id="314" r:id="rId11"/>
    <p:sldId id="486" r:id="rId12"/>
    <p:sldId id="485" r:id="rId13"/>
    <p:sldId id="316" r:id="rId14"/>
    <p:sldId id="317" r:id="rId15"/>
    <p:sldId id="320" r:id="rId16"/>
    <p:sldId id="487" r:id="rId17"/>
    <p:sldId id="488" r:id="rId18"/>
    <p:sldId id="489" r:id="rId19"/>
    <p:sldId id="322" r:id="rId20"/>
    <p:sldId id="490" r:id="rId21"/>
    <p:sldId id="323" r:id="rId22"/>
    <p:sldId id="491" r:id="rId23"/>
    <p:sldId id="492" r:id="rId24"/>
    <p:sldId id="493" r:id="rId25"/>
    <p:sldId id="494" r:id="rId26"/>
    <p:sldId id="495" r:id="rId27"/>
    <p:sldId id="324" r:id="rId28"/>
    <p:sldId id="498" r:id="rId29"/>
    <p:sldId id="497" r:id="rId30"/>
    <p:sldId id="265" r:id="rId31"/>
    <p:sldId id="258" r:id="rId32"/>
    <p:sldId id="482"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D303"/>
    <a:srgbClr val="98C553"/>
    <a:srgbClr val="4D91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40ED21-EE69-4C17-8716-5485C573F548}" v="1" dt="2024-10-23T07:26:24.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10" d="100"/>
          <a:sy n="10" d="100"/>
        </p:scale>
        <p:origin x="2259" y="100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Linh Trần" userId="1ca7ee839224ba6e" providerId="LiveId" clId="{9540ED21-EE69-4C17-8716-5485C573F548}"/>
    <pc:docChg chg="custSel modMainMaster">
      <pc:chgData name="Mai Linh Trần" userId="1ca7ee839224ba6e" providerId="LiveId" clId="{9540ED21-EE69-4C17-8716-5485C573F548}" dt="2024-10-23T07:26:31.836" v="0" actId="478"/>
      <pc:docMkLst>
        <pc:docMk/>
      </pc:docMkLst>
      <pc:sldMasterChg chg="delSp mod delAnim">
        <pc:chgData name="Mai Linh Trần" userId="1ca7ee839224ba6e" providerId="LiveId" clId="{9540ED21-EE69-4C17-8716-5485C573F548}" dt="2024-10-23T07:26:31.836" v="0" actId="478"/>
        <pc:sldMasterMkLst>
          <pc:docMk/>
          <pc:sldMasterMk cId="33934011" sldId="2147483648"/>
        </pc:sldMasterMkLst>
        <pc:spChg chg="del">
          <ac:chgData name="Mai Linh Trần" userId="1ca7ee839224ba6e" providerId="LiveId" clId="{9540ED21-EE69-4C17-8716-5485C573F548}" dt="2024-10-23T07:26:31.836" v="0" actId="478"/>
          <ac:spMkLst>
            <pc:docMk/>
            <pc:sldMasterMk cId="33934011" sldId="2147483648"/>
            <ac:spMk id="4" creationId="{D6F45D64-8185-4F3C-8A5C-FB847EC05C74}"/>
          </ac:spMkLst>
        </pc:spChg>
        <pc:spChg chg="del">
          <ac:chgData name="Mai Linh Trần" userId="1ca7ee839224ba6e" providerId="LiveId" clId="{9540ED21-EE69-4C17-8716-5485C573F548}" dt="2024-10-23T07:26:31.836" v="0" actId="478"/>
          <ac:spMkLst>
            <pc:docMk/>
            <pc:sldMasterMk cId="33934011" sldId="2147483648"/>
            <ac:spMk id="5" creationId="{5312528A-C613-4D95-B813-BD34654382E2}"/>
          </ac:spMkLst>
        </pc:spChg>
        <pc:spChg chg="del">
          <ac:chgData name="Mai Linh Trần" userId="1ca7ee839224ba6e" providerId="LiveId" clId="{9540ED21-EE69-4C17-8716-5485C573F548}" dt="2024-10-23T07:26:31.836" v="0" actId="478"/>
          <ac:spMkLst>
            <pc:docMk/>
            <pc:sldMasterMk cId="33934011" sldId="2147483648"/>
            <ac:spMk id="6" creationId="{75C85B59-A6CB-41D1-A7D9-FD70E9936B20}"/>
          </ac:spMkLst>
        </pc:spChg>
        <pc:spChg chg="del">
          <ac:chgData name="Mai Linh Trần" userId="1ca7ee839224ba6e" providerId="LiveId" clId="{9540ED21-EE69-4C17-8716-5485C573F548}" dt="2024-10-23T07:26:31.836" v="0" actId="478"/>
          <ac:spMkLst>
            <pc:docMk/>
            <pc:sldMasterMk cId="33934011" sldId="2147483648"/>
            <ac:spMk id="7" creationId="{D5B8793C-B1AE-CEB4-FEED-0EA0BCAE88E3}"/>
          </ac:spMkLst>
        </pc:spChg>
        <pc:spChg chg="del">
          <ac:chgData name="Mai Linh Trần" userId="1ca7ee839224ba6e" providerId="LiveId" clId="{9540ED21-EE69-4C17-8716-5485C573F548}" dt="2024-10-23T07:26:31.836" v="0" actId="478"/>
          <ac:spMkLst>
            <pc:docMk/>
            <pc:sldMasterMk cId="33934011" sldId="2147483648"/>
            <ac:spMk id="8" creationId="{5A2F073A-E3D0-A8F8-44CF-59FA8B721E29}"/>
          </ac:spMkLst>
        </pc:spChg>
        <pc:spChg chg="del">
          <ac:chgData name="Mai Linh Trần" userId="1ca7ee839224ba6e" providerId="LiveId" clId="{9540ED21-EE69-4C17-8716-5485C573F548}" dt="2024-10-23T07:26:31.836" v="0" actId="478"/>
          <ac:spMkLst>
            <pc:docMk/>
            <pc:sldMasterMk cId="33934011" sldId="2147483648"/>
            <ac:spMk id="9" creationId="{368C6FF4-6BA3-0BB3-4E0D-87697BBDAB40}"/>
          </ac:spMkLst>
        </pc:spChg>
        <pc:spChg chg="del">
          <ac:chgData name="Mai Linh Trần" userId="1ca7ee839224ba6e" providerId="LiveId" clId="{9540ED21-EE69-4C17-8716-5485C573F548}" dt="2024-10-23T07:26:31.836" v="0" actId="478"/>
          <ac:spMkLst>
            <pc:docMk/>
            <pc:sldMasterMk cId="33934011" sldId="2147483648"/>
            <ac:spMk id="10" creationId="{D2AB040F-639F-1222-12FB-7EBACBD834E9}"/>
          </ac:spMkLst>
        </pc:spChg>
        <pc:spChg chg="del">
          <ac:chgData name="Mai Linh Trần" userId="1ca7ee839224ba6e" providerId="LiveId" clId="{9540ED21-EE69-4C17-8716-5485C573F548}" dt="2024-10-23T07:26:31.836" v="0" actId="478"/>
          <ac:spMkLst>
            <pc:docMk/>
            <pc:sldMasterMk cId="33934011" sldId="2147483648"/>
            <ac:spMk id="11" creationId="{A3AE0A3A-A2BC-F5CE-EC53-A4735FF7EFC5}"/>
          </ac:spMkLst>
        </pc:spChg>
        <pc:spChg chg="del">
          <ac:chgData name="Mai Linh Trần" userId="1ca7ee839224ba6e" providerId="LiveId" clId="{9540ED21-EE69-4C17-8716-5485C573F548}" dt="2024-10-23T07:26:31.836" v="0" actId="478"/>
          <ac:spMkLst>
            <pc:docMk/>
            <pc:sldMasterMk cId="33934011" sldId="2147483648"/>
            <ac:spMk id="14" creationId="{204F9087-3B9C-4E12-A5DB-0992E9DBFDA3}"/>
          </ac:spMkLst>
        </pc:spChg>
        <pc:spChg chg="del">
          <ac:chgData name="Mai Linh Trần" userId="1ca7ee839224ba6e" providerId="LiveId" clId="{9540ED21-EE69-4C17-8716-5485C573F548}" dt="2024-10-23T07:26:31.836" v="0" actId="478"/>
          <ac:spMkLst>
            <pc:docMk/>
            <pc:sldMasterMk cId="33934011" sldId="2147483648"/>
            <ac:spMk id="15" creationId="{EEAD4D68-5B96-5F90-0972-5BCEE3E688E4}"/>
          </ac:spMkLst>
        </pc:spChg>
        <pc:spChg chg="del">
          <ac:chgData name="Mai Linh Trần" userId="1ca7ee839224ba6e" providerId="LiveId" clId="{9540ED21-EE69-4C17-8716-5485C573F548}" dt="2024-10-23T07:26:31.836" v="0" actId="478"/>
          <ac:spMkLst>
            <pc:docMk/>
            <pc:sldMasterMk cId="33934011" sldId="2147483648"/>
            <ac:spMk id="20" creationId="{EC3A33D6-8056-4001-935F-DC414AB7F02A}"/>
          </ac:spMkLst>
        </pc:spChg>
        <pc:spChg chg="del">
          <ac:chgData name="Mai Linh Trần" userId="1ca7ee839224ba6e" providerId="LiveId" clId="{9540ED21-EE69-4C17-8716-5485C573F548}" dt="2024-10-23T07:26:31.836" v="0" actId="478"/>
          <ac:spMkLst>
            <pc:docMk/>
            <pc:sldMasterMk cId="33934011" sldId="2147483648"/>
            <ac:spMk id="21" creationId="{66C5D908-DDB0-2C46-C5D0-375F48354A71}"/>
          </ac:spMkLst>
        </pc:spChg>
        <pc:picChg chg="del">
          <ac:chgData name="Mai Linh Trần" userId="1ca7ee839224ba6e" providerId="LiveId" clId="{9540ED21-EE69-4C17-8716-5485C573F548}" dt="2024-10-23T07:26:31.836" v="0" actId="478"/>
          <ac:picMkLst>
            <pc:docMk/>
            <pc:sldMasterMk cId="33934011" sldId="2147483648"/>
            <ac:picMk id="2" creationId="{43E2A0FD-0787-3808-737B-62FA5B286369}"/>
          </ac:picMkLst>
        </pc:picChg>
        <pc:picChg chg="del">
          <ac:chgData name="Mai Linh Trần" userId="1ca7ee839224ba6e" providerId="LiveId" clId="{9540ED21-EE69-4C17-8716-5485C573F548}" dt="2024-10-23T07:26:31.836" v="0" actId="478"/>
          <ac:picMkLst>
            <pc:docMk/>
            <pc:sldMasterMk cId="33934011" sldId="2147483648"/>
            <ac:picMk id="19" creationId="{8884460C-2CAF-7495-AA78-B00B48D06436}"/>
          </ac:picMkLst>
        </pc:picChg>
        <pc:picChg chg="del">
          <ac:chgData name="Mai Linh Trần" userId="1ca7ee839224ba6e" providerId="LiveId" clId="{9540ED21-EE69-4C17-8716-5485C573F548}" dt="2024-10-23T07:26:31.836" v="0" actId="478"/>
          <ac:picMkLst>
            <pc:docMk/>
            <pc:sldMasterMk cId="33934011" sldId="2147483648"/>
            <ac:picMk id="22" creationId="{AEFB165E-4C57-BA8F-22A1-450516C56418}"/>
          </ac:picMkLst>
        </pc:picChg>
        <pc:picChg chg="del">
          <ac:chgData name="Mai Linh Trần" userId="1ca7ee839224ba6e" providerId="LiveId" clId="{9540ED21-EE69-4C17-8716-5485C573F548}" dt="2024-10-23T07:26:31.836" v="0" actId="478"/>
          <ac:picMkLst>
            <pc:docMk/>
            <pc:sldMasterMk cId="33934011" sldId="2147483648"/>
            <ac:picMk id="23" creationId="{5A842DD5-3806-FB1A-F856-DBEA7C68D136}"/>
          </ac:picMkLst>
        </pc:picChg>
        <pc:picChg chg="del">
          <ac:chgData name="Mai Linh Trần" userId="1ca7ee839224ba6e" providerId="LiveId" clId="{9540ED21-EE69-4C17-8716-5485C573F548}" dt="2024-10-23T07:26:31.836" v="0" actId="478"/>
          <ac:picMkLst>
            <pc:docMk/>
            <pc:sldMasterMk cId="33934011" sldId="2147483648"/>
            <ac:picMk id="24" creationId="{EC11BBAF-44A4-9646-39B3-4EB4E502EC21}"/>
          </ac:picMkLst>
        </pc:picChg>
        <pc:picChg chg="del">
          <ac:chgData name="Mai Linh Trần" userId="1ca7ee839224ba6e" providerId="LiveId" clId="{9540ED21-EE69-4C17-8716-5485C573F548}" dt="2024-10-23T07:26:31.836" v="0" actId="478"/>
          <ac:picMkLst>
            <pc:docMk/>
            <pc:sldMasterMk cId="33934011" sldId="2147483648"/>
            <ac:picMk id="25" creationId="{4B1212F6-D00F-CD41-9386-483D25AE8655}"/>
          </ac:picMkLst>
        </pc:picChg>
        <pc:picChg chg="del">
          <ac:chgData name="Mai Linh Trần" userId="1ca7ee839224ba6e" providerId="LiveId" clId="{9540ED21-EE69-4C17-8716-5485C573F548}" dt="2024-10-23T07:26:31.836" v="0" actId="478"/>
          <ac:picMkLst>
            <pc:docMk/>
            <pc:sldMasterMk cId="33934011" sldId="2147483648"/>
            <ac:picMk id="26" creationId="{EC34E4D2-34BD-65AC-5E87-6CC066A0DB88}"/>
          </ac:picMkLst>
        </pc:picChg>
        <pc:picChg chg="del">
          <ac:chgData name="Mai Linh Trần" userId="1ca7ee839224ba6e" providerId="LiveId" clId="{9540ED21-EE69-4C17-8716-5485C573F548}" dt="2024-10-23T07:26:31.836" v="0" actId="478"/>
          <ac:picMkLst>
            <pc:docMk/>
            <pc:sldMasterMk cId="33934011" sldId="2147483648"/>
            <ac:picMk id="27" creationId="{EEF2A358-77B7-2584-AC9A-CDBC0ED7BC1E}"/>
          </ac:picMkLst>
        </pc:picChg>
        <pc:picChg chg="del">
          <ac:chgData name="Mai Linh Trần" userId="1ca7ee839224ba6e" providerId="LiveId" clId="{9540ED21-EE69-4C17-8716-5485C573F548}" dt="2024-10-23T07:26:31.836" v="0" actId="478"/>
          <ac:picMkLst>
            <pc:docMk/>
            <pc:sldMasterMk cId="33934011" sldId="2147483648"/>
            <ac:picMk id="28" creationId="{A01ED8D8-F6FF-87B4-54FE-09E68EEC2624}"/>
          </ac:picMkLst>
        </pc:picChg>
        <pc:picChg chg="del">
          <ac:chgData name="Mai Linh Trần" userId="1ca7ee839224ba6e" providerId="LiveId" clId="{9540ED21-EE69-4C17-8716-5485C573F548}" dt="2024-10-23T07:26:31.836" v="0" actId="478"/>
          <ac:picMkLst>
            <pc:docMk/>
            <pc:sldMasterMk cId="33934011" sldId="2147483648"/>
            <ac:picMk id="29" creationId="{ABB66DE2-9A73-D426-14A5-084880AC2C1C}"/>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DF9EC2-1E3F-4212-B3E9-31BF3CBA0D5C}" type="datetimeFigureOut">
              <a:rPr lang="zh-CN" altLang="en-US" smtClean="0"/>
              <a:t>2024/10/23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5854E-E115-43CF-A843-5B2ED9D9BB4C}" type="slidenum">
              <a:rPr lang="zh-CN" altLang="en-US" smtClean="0"/>
              <a:t>‹#›</a:t>
            </a:fld>
            <a:endParaRPr lang="zh-CN" altLang="en-US"/>
          </a:p>
        </p:txBody>
      </p:sp>
    </p:spTree>
    <p:extLst>
      <p:ext uri="{BB962C8B-B14F-4D97-AF65-F5344CB8AC3E}">
        <p14:creationId xmlns:p14="http://schemas.microsoft.com/office/powerpoint/2010/main" val="1991945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C5854E-E115-43CF-A843-5B2ED9D9BB4C}" type="slidenum">
              <a:rPr lang="zh-CN" altLang="en-US" smtClean="0"/>
              <a:t>4</a:t>
            </a:fld>
            <a:endParaRPr lang="zh-CN" altLang="en-US"/>
          </a:p>
        </p:txBody>
      </p:sp>
    </p:spTree>
    <p:extLst>
      <p:ext uri="{BB962C8B-B14F-4D97-AF65-F5344CB8AC3E}">
        <p14:creationId xmlns:p14="http://schemas.microsoft.com/office/powerpoint/2010/main" val="3789209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2DD04-7285-0299-8B68-6170E38024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6306AAA-12B8-98B0-4C4B-35D73ECE1C7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4977212-72A6-C34B-8A80-C3114AD27E0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A95243B-AFE4-A7BA-F06A-1EA01C1B430B}"/>
              </a:ext>
            </a:extLst>
          </p:cNvPr>
          <p:cNvSpPr>
            <a:spLocks noGrp="1"/>
          </p:cNvSpPr>
          <p:nvPr>
            <p:ph type="sldNum" sz="quarter" idx="5"/>
          </p:nvPr>
        </p:nvSpPr>
        <p:spPr/>
        <p:txBody>
          <a:bodyPr/>
          <a:lstStyle/>
          <a:p>
            <a:fld id="{C2C5854E-E115-43CF-A843-5B2ED9D9BB4C}" type="slidenum">
              <a:rPr lang="zh-CN" altLang="en-US" smtClean="0"/>
              <a:t>27</a:t>
            </a:fld>
            <a:endParaRPr lang="zh-CN" altLang="en-US"/>
          </a:p>
        </p:txBody>
      </p:sp>
    </p:spTree>
    <p:extLst>
      <p:ext uri="{BB962C8B-B14F-4D97-AF65-F5344CB8AC3E}">
        <p14:creationId xmlns:p14="http://schemas.microsoft.com/office/powerpoint/2010/main" val="599433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30</a:t>
            </a:fld>
            <a:endParaRPr lang="zh-CN" altLang="en-US"/>
          </a:p>
        </p:txBody>
      </p:sp>
    </p:spTree>
    <p:extLst>
      <p:ext uri="{BB962C8B-B14F-4D97-AF65-F5344CB8AC3E}">
        <p14:creationId xmlns:p14="http://schemas.microsoft.com/office/powerpoint/2010/main" val="328621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31</a:t>
            </a:fld>
            <a:endParaRPr lang="zh-CN" altLang="en-US"/>
          </a:p>
        </p:txBody>
      </p:sp>
    </p:spTree>
    <p:extLst>
      <p:ext uri="{BB962C8B-B14F-4D97-AF65-F5344CB8AC3E}">
        <p14:creationId xmlns:p14="http://schemas.microsoft.com/office/powerpoint/2010/main" val="2933679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717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869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a:xfrm>
            <a:off x="838200" y="6356350"/>
            <a:ext cx="2743200" cy="365125"/>
          </a:xfrm>
          <a:prstGeom prst="rect">
            <a:avLst/>
          </a:prstGeom>
        </p:spPr>
        <p:txBody>
          <a:bodyPr/>
          <a:lstStyle/>
          <a:p>
            <a:fld id="{842F4CBD-FCA8-4606-B545-782C727023E8}" type="datetimeFigureOut">
              <a:rPr lang="zh-CN" altLang="en-US" smtClean="0"/>
              <a:t>2024/10/23</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a:xfrm>
            <a:off x="8610600" y="6356350"/>
            <a:ext cx="2743200" cy="365125"/>
          </a:xfrm>
          <a:prstGeom prst="rect">
            <a:avLst/>
          </a:prstGeom>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649825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452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4011"/>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5" r:id="rId3"/>
    <p:sldLayoutId id="2147483659"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svg"/><Relationship Id="rId10" Type="http://schemas.microsoft.com/office/2007/relationships/hdphoto" Target="../media/hdphoto2.wdp"/><Relationship Id="rId4" Type="http://schemas.openxmlformats.org/officeDocument/2006/relationships/image" Target="../media/image26.png"/><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2.svg"/><Relationship Id="rId7" Type="http://schemas.openxmlformats.org/officeDocument/2006/relationships/image" Target="../media/image27.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33.png"/><Relationship Id="rId4" Type="http://schemas.openxmlformats.org/officeDocument/2006/relationships/image" Target="../media/image24.png"/><Relationship Id="rId9" Type="http://schemas.openxmlformats.org/officeDocument/2006/relationships/image" Target="../media/image29.svg"/></Relationships>
</file>

<file path=ppt/slides/_rels/slide2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32.svg"/></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8.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ree with green leaves&#10;&#10;Description automatically generated">
            <a:extLst>
              <a:ext uri="{FF2B5EF4-FFF2-40B4-BE49-F238E27FC236}">
                <a16:creationId xmlns:a16="http://schemas.microsoft.com/office/drawing/2014/main" id="{8127E646-5FEC-5229-43B2-95232282919C}"/>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26405" y="665203"/>
            <a:ext cx="6127276" cy="5757686"/>
          </a:xfrm>
          <a:prstGeom prst="rect">
            <a:avLst/>
          </a:prstGeom>
        </p:spPr>
      </p:pic>
      <p:pic>
        <p:nvPicPr>
          <p:cNvPr id="4" name="Picture 3">
            <a:extLst>
              <a:ext uri="{FF2B5EF4-FFF2-40B4-BE49-F238E27FC236}">
                <a16:creationId xmlns:a16="http://schemas.microsoft.com/office/drawing/2014/main" id="{6BB3BE68-FD9A-64E6-87B9-33D4600DBA35}"/>
              </a:ext>
            </a:extLst>
          </p:cNvPr>
          <p:cNvPicPr>
            <a:picLocks noChangeAspect="1"/>
          </p:cNvPicPr>
          <p:nvPr/>
        </p:nvPicPr>
        <p:blipFill>
          <a:blip r:embed="rId4"/>
          <a:stretch>
            <a:fillRect/>
          </a:stretch>
        </p:blipFill>
        <p:spPr>
          <a:xfrm>
            <a:off x="2495719" y="2992801"/>
            <a:ext cx="10022693" cy="3865199"/>
          </a:xfrm>
          <a:prstGeom prst="rect">
            <a:avLst/>
          </a:prstGeom>
        </p:spPr>
      </p:pic>
      <p:pic>
        <p:nvPicPr>
          <p:cNvPr id="2" name="Picture 1">
            <a:extLst>
              <a:ext uri="{FF2B5EF4-FFF2-40B4-BE49-F238E27FC236}">
                <a16:creationId xmlns:a16="http://schemas.microsoft.com/office/drawing/2014/main" id="{7D69A2DF-FC58-7A93-9705-C8C1330A0677}"/>
              </a:ext>
            </a:extLst>
          </p:cNvPr>
          <p:cNvPicPr>
            <a:picLocks noChangeAspect="1"/>
          </p:cNvPicPr>
          <p:nvPr/>
        </p:nvPicPr>
        <p:blipFill rotWithShape="1">
          <a:blip r:embed="rId5"/>
          <a:srcRect t="51432" r="77184" b="-4308"/>
          <a:stretch/>
        </p:blipFill>
        <p:spPr>
          <a:xfrm>
            <a:off x="-1377774" y="3871419"/>
            <a:ext cx="3170095" cy="3721100"/>
          </a:xfrm>
          <a:prstGeom prst="rect">
            <a:avLst/>
          </a:prstGeom>
        </p:spPr>
      </p:pic>
      <p:pic>
        <p:nvPicPr>
          <p:cNvPr id="5" name="Picture 4" descr="A cartoon of a kite&#10;&#10;Description automatically generated">
            <a:extLst>
              <a:ext uri="{FF2B5EF4-FFF2-40B4-BE49-F238E27FC236}">
                <a16:creationId xmlns:a16="http://schemas.microsoft.com/office/drawing/2014/main" id="{F310D881-F00D-E98C-8023-2F8BCC9BA78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447393" y="-107979"/>
            <a:ext cx="6858000" cy="6858000"/>
          </a:xfrm>
          <a:prstGeom prst="rect">
            <a:avLst/>
          </a:prstGeom>
        </p:spPr>
      </p:pic>
    </p:spTree>
    <p:extLst>
      <p:ext uri="{BB962C8B-B14F-4D97-AF65-F5344CB8AC3E}">
        <p14:creationId xmlns:p14="http://schemas.microsoft.com/office/powerpoint/2010/main" val="4198444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D4C805-233A-A444-0DE3-44C487E0C127}"/>
              </a:ext>
            </a:extLst>
          </p:cNvPr>
          <p:cNvPicPr>
            <a:picLocks noChangeAspect="1"/>
          </p:cNvPicPr>
          <p:nvPr/>
        </p:nvPicPr>
        <p:blipFill>
          <a:blip r:embed="rId2"/>
          <a:stretch>
            <a:fillRect/>
          </a:stretch>
        </p:blipFill>
        <p:spPr>
          <a:xfrm>
            <a:off x="5389836" y="-522664"/>
            <a:ext cx="5236918" cy="2853175"/>
          </a:xfrm>
          <a:prstGeom prst="rect">
            <a:avLst/>
          </a:prstGeom>
        </p:spPr>
      </p:pic>
      <p:sp>
        <p:nvSpPr>
          <p:cNvPr id="3" name="Rectangle 2">
            <a:extLst>
              <a:ext uri="{FF2B5EF4-FFF2-40B4-BE49-F238E27FC236}">
                <a16:creationId xmlns:a16="http://schemas.microsoft.com/office/drawing/2014/main" id="{67D45EC9-C02F-ACA6-5D64-B22C213EB2B2}"/>
              </a:ext>
            </a:extLst>
          </p:cNvPr>
          <p:cNvSpPr/>
          <p:nvPr/>
        </p:nvSpPr>
        <p:spPr>
          <a:xfrm>
            <a:off x="3683802" y="1977101"/>
            <a:ext cx="8283990" cy="404127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40B12DD-9539-DFF2-6852-305CFBC0D2E8}"/>
              </a:ext>
            </a:extLst>
          </p:cNvPr>
          <p:cNvGrpSpPr/>
          <p:nvPr/>
        </p:nvGrpSpPr>
        <p:grpSpPr>
          <a:xfrm>
            <a:off x="3945783" y="2428523"/>
            <a:ext cx="11296015" cy="804820"/>
            <a:chOff x="2182284" y="2809646"/>
            <a:chExt cx="11296015" cy="804820"/>
          </a:xfrm>
        </p:grpSpPr>
        <p:sp>
          <p:nvSpPr>
            <p:cNvPr id="5" name="Oval 4">
              <a:extLst>
                <a:ext uri="{FF2B5EF4-FFF2-40B4-BE49-F238E27FC236}">
                  <a16:creationId xmlns:a16="http://schemas.microsoft.com/office/drawing/2014/main" id="{9C6A48DD-0C5E-955C-35FB-3F4AD6D92FA4}"/>
                </a:ext>
              </a:extLst>
            </p:cNvPr>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6" name="TextBox 5">
              <a:extLst>
                <a:ext uri="{FF2B5EF4-FFF2-40B4-BE49-F238E27FC236}">
                  <a16:creationId xmlns:a16="http://schemas.microsoft.com/office/drawing/2014/main" id="{775248B7-99F0-C8C3-726E-9F967A8D623A}"/>
                </a:ext>
              </a:extLst>
            </p:cNvPr>
            <p:cNvSpPr txBox="1"/>
            <p:nvPr/>
          </p:nvSpPr>
          <p:spPr>
            <a:xfrm>
              <a:off x="3036915" y="2906580"/>
              <a:ext cx="10441384"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4000" b="1" dirty="0">
                  <a:solidFill>
                    <a:srgbClr val="002060"/>
                  </a:solidFill>
                  <a:latin typeface="Cambria" panose="02040503050406030204" pitchFamily="18" charset="0"/>
                  <a:ea typeface="Cambria" panose="02040503050406030204" pitchFamily="18" charset="0"/>
                  <a:cs typeface="Arial" panose="020B0604020202020204" pitchFamily="34" charset="0"/>
                </a:rPr>
                <a:t>trông thấy được</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7" name="Group 6">
            <a:extLst>
              <a:ext uri="{FF2B5EF4-FFF2-40B4-BE49-F238E27FC236}">
                <a16:creationId xmlns:a16="http://schemas.microsoft.com/office/drawing/2014/main" id="{3FECDDCA-4CE5-6024-0F9D-94A487B330A5}"/>
              </a:ext>
            </a:extLst>
          </p:cNvPr>
          <p:cNvGrpSpPr/>
          <p:nvPr/>
        </p:nvGrpSpPr>
        <p:grpSpPr>
          <a:xfrm>
            <a:off x="3945783" y="3289850"/>
            <a:ext cx="11278382" cy="820839"/>
            <a:chOff x="2271468" y="4145285"/>
            <a:chExt cx="11278382" cy="820839"/>
          </a:xfrm>
        </p:grpSpPr>
        <p:sp>
          <p:nvSpPr>
            <p:cNvPr id="8" name="Oval 7">
              <a:extLst>
                <a:ext uri="{FF2B5EF4-FFF2-40B4-BE49-F238E27FC236}">
                  <a16:creationId xmlns:a16="http://schemas.microsoft.com/office/drawing/2014/main" id="{8C7422A0-E87D-DFB5-342C-8B6280EE956D}"/>
                </a:ext>
              </a:extLst>
            </p:cNvPr>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9" name="TextBox 8">
              <a:extLst>
                <a:ext uri="{FF2B5EF4-FFF2-40B4-BE49-F238E27FC236}">
                  <a16:creationId xmlns:a16="http://schemas.microsoft.com/office/drawing/2014/main" id="{FEB2541D-DCDC-6D54-136D-C0723197B36B}"/>
                </a:ext>
              </a:extLst>
            </p:cNvPr>
            <p:cNvSpPr txBox="1"/>
            <p:nvPr/>
          </p:nvSpPr>
          <p:spPr>
            <a:xfrm>
              <a:off x="3126100" y="4145285"/>
              <a:ext cx="104237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a:t>
              </a:r>
              <a:r>
                <a:rPr lang="vi-VN" sz="4000" dirty="0">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nhích dần lên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DC9807B7-6672-7E55-2FA6-FFA37860964E}"/>
              </a:ext>
            </a:extLst>
          </p:cNvPr>
          <p:cNvGrpSpPr/>
          <p:nvPr/>
        </p:nvGrpSpPr>
        <p:grpSpPr>
          <a:xfrm>
            <a:off x="3926920" y="4358847"/>
            <a:ext cx="11187147" cy="765447"/>
            <a:chOff x="2271468" y="4200677"/>
            <a:chExt cx="11187147" cy="765447"/>
          </a:xfrm>
        </p:grpSpPr>
        <p:sp>
          <p:nvSpPr>
            <p:cNvPr id="11" name="Oval 10">
              <a:extLst>
                <a:ext uri="{FF2B5EF4-FFF2-40B4-BE49-F238E27FC236}">
                  <a16:creationId xmlns:a16="http://schemas.microsoft.com/office/drawing/2014/main" id="{35DD94DB-E673-662B-36A9-4B2BF39B460C}"/>
                </a:ext>
              </a:extLst>
            </p:cNvPr>
            <p:cNvSpPr/>
            <p:nvPr/>
          </p:nvSpPr>
          <p:spPr>
            <a:xfrm>
              <a:off x="2271468" y="4200677"/>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2" name="TextBox 11">
              <a:extLst>
                <a:ext uri="{FF2B5EF4-FFF2-40B4-BE49-F238E27FC236}">
                  <a16:creationId xmlns:a16="http://schemas.microsoft.com/office/drawing/2014/main" id="{F799D17F-C976-6B1C-5733-B1A352C49042}"/>
                </a:ext>
              </a:extLst>
            </p:cNvPr>
            <p:cNvSpPr txBox="1"/>
            <p:nvPr/>
          </p:nvSpPr>
          <p:spPr>
            <a:xfrm>
              <a:off x="3217334" y="4229457"/>
              <a:ext cx="10241281"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còn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5" name="Picture 14">
            <a:extLst>
              <a:ext uri="{FF2B5EF4-FFF2-40B4-BE49-F238E27FC236}">
                <a16:creationId xmlns:a16="http://schemas.microsoft.com/office/drawing/2014/main" id="{47422AF3-6446-F259-0ADD-5BD0DCD11A3E}"/>
              </a:ext>
            </a:extLst>
          </p:cNvPr>
          <p:cNvPicPr>
            <a:picLocks noChangeAspect="1"/>
          </p:cNvPicPr>
          <p:nvPr/>
        </p:nvPicPr>
        <p:blipFill rotWithShape="1">
          <a:blip r:embed="rId3"/>
          <a:srcRect t="51432" r="77184" b="-4308"/>
          <a:stretch/>
        </p:blipFill>
        <p:spPr>
          <a:xfrm>
            <a:off x="-771727" y="3557081"/>
            <a:ext cx="3170095" cy="3721100"/>
          </a:xfrm>
          <a:prstGeom prst="rect">
            <a:avLst/>
          </a:prstGeom>
        </p:spPr>
      </p:pic>
      <p:pic>
        <p:nvPicPr>
          <p:cNvPr id="16" name="Picture 15" descr="A cartoon of a kite&#10;&#10;Description automatically generated">
            <a:extLst>
              <a:ext uri="{FF2B5EF4-FFF2-40B4-BE49-F238E27FC236}">
                <a16:creationId xmlns:a16="http://schemas.microsoft.com/office/drawing/2014/main" id="{019559AE-B6D5-01EB-354D-1D97186A5FA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841346" y="-422317"/>
            <a:ext cx="6858000" cy="6858000"/>
          </a:xfrm>
          <a:prstGeom prst="rect">
            <a:avLst/>
          </a:prstGeom>
        </p:spPr>
      </p:pic>
    </p:spTree>
    <p:extLst>
      <p:ext uri="{BB962C8B-B14F-4D97-AF65-F5344CB8AC3E}">
        <p14:creationId xmlns:p14="http://schemas.microsoft.com/office/powerpoint/2010/main" val="2095573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Scale>
                                      <p:cBhvr>
                                        <p:cTn id="12"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5"/>
                                        </p:tgtEl>
                                        <p:attrNameLst>
                                          <p:attrName>ppt_x</p:attrName>
                                          <p:attrName>ppt_y</p:attrName>
                                        </p:attrNameLst>
                                      </p:cBhvr>
                                    </p:animMotion>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FA60BE-B5E9-B73A-3BC8-5362482FC6DE}"/>
              </a:ext>
            </a:extLst>
          </p:cNvPr>
          <p:cNvGrpSpPr/>
          <p:nvPr/>
        </p:nvGrpSpPr>
        <p:grpSpPr>
          <a:xfrm>
            <a:off x="265471" y="118219"/>
            <a:ext cx="11891776" cy="6739781"/>
            <a:chOff x="34753" y="423019"/>
            <a:chExt cx="12157247" cy="6011961"/>
          </a:xfrm>
        </p:grpSpPr>
        <p:sp>
          <p:nvSpPr>
            <p:cNvPr id="5" name="矩形: 圆角 13">
              <a:extLst>
                <a:ext uri="{FF2B5EF4-FFF2-40B4-BE49-F238E27FC236}">
                  <a16:creationId xmlns:a16="http://schemas.microsoft.com/office/drawing/2014/main" id="{AF528281-4FB7-60C6-D83B-C8A98B6351D1}"/>
                </a:ext>
              </a:extLst>
            </p:cNvPr>
            <p:cNvSpPr/>
            <p:nvPr/>
          </p:nvSpPr>
          <p:spPr>
            <a:xfrm>
              <a:off x="34753" y="423019"/>
              <a:ext cx="12157247" cy="60119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 name="TextBox 5">
              <a:extLst>
                <a:ext uri="{FF2B5EF4-FFF2-40B4-BE49-F238E27FC236}">
                  <a16:creationId xmlns:a16="http://schemas.microsoft.com/office/drawing/2014/main" id="{68D83D09-4126-5E7B-9068-67C889BAAC3B}"/>
                </a:ext>
              </a:extLst>
            </p:cNvPr>
            <p:cNvSpPr txBox="1"/>
            <p:nvPr/>
          </p:nvSpPr>
          <p:spPr>
            <a:xfrm>
              <a:off x="242947" y="2397417"/>
              <a:ext cx="1138101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B85665-9B5C-F08F-3DA1-1A0456717235}"/>
              </a:ext>
            </a:extLst>
          </p:cNvPr>
          <p:cNvSpPr txBox="1"/>
          <p:nvPr/>
        </p:nvSpPr>
        <p:spPr>
          <a:xfrm>
            <a:off x="590388" y="804369"/>
            <a:ext cx="11336141" cy="58939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9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Không hiểu sao, tôi thức dậy rất sớm. Sương mù như tấm khăn voan mỏng màu sữa bay la đà trên những khóm cây quanh vườn, trùm lấp một khoảng sân. Tôi chợt nhận ra, trên những ngọn cau cao, chim sẻ thi nhau cất tiếng hót. Tôi lắng tai nghe. Dàn đồng ca chim sẻ khi bổng khi trầm, khi nhanh khi chậm, xôn xao vòm không gian. Chúng đang hát về cái gì vậy? Tôi không thể biết được. Nhưng rõ ràng là chúng đã trông thấy một cái gì đó mà tôi không thể cùng trông thấy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Tôi ngước nhìn về phương đông, sau vòm cây xanh thẳm bỗng nhô lên nửa vành mũ màu đỏ. Chiếc mũ đỏ to lớn nhô dần lên trên nền trời buổi sớm. Cuối cùng chiếc mũ đỏ bay lên khỏi vòm cây. Đây là vầng mặt trời. Vầng mặt trời giống một chiếc mâm đồng đỏ bay từ từ chiếm lĩnh nền trời xa, rộng. Chim sẻ càng cất cao giọng, chiếc mâm đồng đồ càng nhích dần lên.</a:t>
            </a:r>
          </a:p>
        </p:txBody>
      </p:sp>
      <p:sp>
        <p:nvSpPr>
          <p:cNvPr id="8" name="TextBox 7">
            <a:extLst>
              <a:ext uri="{FF2B5EF4-FFF2-40B4-BE49-F238E27FC236}">
                <a16:creationId xmlns:a16="http://schemas.microsoft.com/office/drawing/2014/main" id="{ACBC630E-85BB-8A3E-336C-5144EE3753BE}"/>
              </a:ext>
            </a:extLst>
          </p:cNvPr>
          <p:cNvSpPr txBox="1"/>
          <p:nvPr/>
        </p:nvSpPr>
        <p:spPr>
          <a:xfrm>
            <a:off x="4174671" y="4506686"/>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53105FD0-73E4-CC20-C94E-56018041129C}"/>
              </a:ext>
            </a:extLst>
          </p:cNvPr>
          <p:cNvSpPr txBox="1"/>
          <p:nvPr/>
        </p:nvSpPr>
        <p:spPr>
          <a:xfrm>
            <a:off x="3810000" y="250371"/>
            <a:ext cx="578031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mn-cs"/>
              </a:rPr>
              <a:t>BÀI CA VỀ MẶT TRỜI</a:t>
            </a:r>
            <a:endParaRPr kumimoji="0" lang="en-SG" sz="3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mn-cs"/>
            </a:endParaRPr>
          </a:p>
        </p:txBody>
      </p:sp>
      <p:sp>
        <p:nvSpPr>
          <p:cNvPr id="3" name="Oval 2">
            <a:extLst>
              <a:ext uri="{FF2B5EF4-FFF2-40B4-BE49-F238E27FC236}">
                <a16:creationId xmlns:a16="http://schemas.microsoft.com/office/drawing/2014/main" id="{966B8287-4CDA-C484-633D-E1D1617DE388}"/>
              </a:ext>
            </a:extLst>
          </p:cNvPr>
          <p:cNvSpPr/>
          <p:nvPr/>
        </p:nvSpPr>
        <p:spPr>
          <a:xfrm>
            <a:off x="359670" y="527370"/>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4" name="Oval 3">
            <a:extLst>
              <a:ext uri="{FF2B5EF4-FFF2-40B4-BE49-F238E27FC236}">
                <a16:creationId xmlns:a16="http://schemas.microsoft.com/office/drawing/2014/main" id="{8818D478-E655-FDBE-B16E-B4C1F6ADC5D5}"/>
              </a:ext>
            </a:extLst>
          </p:cNvPr>
          <p:cNvSpPr/>
          <p:nvPr/>
        </p:nvSpPr>
        <p:spPr>
          <a:xfrm>
            <a:off x="24901" y="3425160"/>
            <a:ext cx="621032" cy="57895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Futura Extra" panose="02040603050506020204" pitchFamily="18" charset="0"/>
              </a:rPr>
              <a:t>2</a:t>
            </a:r>
          </a:p>
        </p:txBody>
      </p:sp>
    </p:spTree>
    <p:extLst>
      <p:ext uri="{BB962C8B-B14F-4D97-AF65-F5344CB8AC3E}">
        <p14:creationId xmlns:p14="http://schemas.microsoft.com/office/powerpoint/2010/main" val="696047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Scale>
                                      <p:cBhvr>
                                        <p:cTn id="14"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
                                        </p:tgtEl>
                                        <p:attrNameLst>
                                          <p:attrName>ppt_x</p:attrName>
                                          <p:attrName>ppt_y</p:attrName>
                                        </p:attrNameLst>
                                      </p:cBhvr>
                                    </p:animMotion>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FA60BE-B5E9-B73A-3BC8-5362482FC6DE}"/>
              </a:ext>
            </a:extLst>
          </p:cNvPr>
          <p:cNvGrpSpPr/>
          <p:nvPr/>
        </p:nvGrpSpPr>
        <p:grpSpPr>
          <a:xfrm>
            <a:off x="265471" y="118219"/>
            <a:ext cx="11891776" cy="6739781"/>
            <a:chOff x="34753" y="423019"/>
            <a:chExt cx="12157247" cy="6011961"/>
          </a:xfrm>
        </p:grpSpPr>
        <p:sp>
          <p:nvSpPr>
            <p:cNvPr id="5" name="矩形: 圆角 13">
              <a:extLst>
                <a:ext uri="{FF2B5EF4-FFF2-40B4-BE49-F238E27FC236}">
                  <a16:creationId xmlns:a16="http://schemas.microsoft.com/office/drawing/2014/main" id="{AF528281-4FB7-60C6-D83B-C8A98B6351D1}"/>
                </a:ext>
              </a:extLst>
            </p:cNvPr>
            <p:cNvSpPr/>
            <p:nvPr/>
          </p:nvSpPr>
          <p:spPr>
            <a:xfrm>
              <a:off x="34753" y="423019"/>
              <a:ext cx="12157247" cy="60119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 name="TextBox 5">
              <a:extLst>
                <a:ext uri="{FF2B5EF4-FFF2-40B4-BE49-F238E27FC236}">
                  <a16:creationId xmlns:a16="http://schemas.microsoft.com/office/drawing/2014/main" id="{68D83D09-4126-5E7B-9068-67C889BAAC3B}"/>
                </a:ext>
              </a:extLst>
            </p:cNvPr>
            <p:cNvSpPr txBox="1"/>
            <p:nvPr/>
          </p:nvSpPr>
          <p:spPr>
            <a:xfrm>
              <a:off x="242947" y="2397417"/>
              <a:ext cx="1138101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B85665-9B5C-F08F-3DA1-1A0456717235}"/>
              </a:ext>
            </a:extLst>
          </p:cNvPr>
          <p:cNvSpPr txBox="1"/>
          <p:nvPr/>
        </p:nvSpPr>
        <p:spPr>
          <a:xfrm>
            <a:off x="1099456" y="656982"/>
            <a:ext cx="10167257"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Vầng mặt trời đã lên từ bao giờ? Chắc là nó đã nhô lên khỏi mặt biển trước khi nhô lên khỏi vòm cây. Trái tim tôi bỗng vang lên một bài ca hoà với bài ca của những con chim sẻ trên trời cao. Bài ca về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Mâm đồng đỏ. Mâm đồng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Suốt đêm tắm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Làm nước biển sôi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Ngày trở về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Mâm đồng không nguội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Mâm đồng đỏ chói.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Mặt trời.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 Tạo) </a:t>
            </a:r>
          </a:p>
        </p:txBody>
      </p:sp>
      <p:sp>
        <p:nvSpPr>
          <p:cNvPr id="4" name="Oval 3">
            <a:extLst>
              <a:ext uri="{FF2B5EF4-FFF2-40B4-BE49-F238E27FC236}">
                <a16:creationId xmlns:a16="http://schemas.microsoft.com/office/drawing/2014/main" id="{C60E087B-F428-728C-A788-C71C9355091D}"/>
              </a:ext>
            </a:extLst>
          </p:cNvPr>
          <p:cNvSpPr/>
          <p:nvPr/>
        </p:nvSpPr>
        <p:spPr>
          <a:xfrm>
            <a:off x="1225411" y="459483"/>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Tree>
    <p:extLst>
      <p:ext uri="{BB962C8B-B14F-4D97-AF65-F5344CB8AC3E}">
        <p14:creationId xmlns:p14="http://schemas.microsoft.com/office/powerpoint/2010/main" val="3829197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00DE48-C062-DFB8-68C8-CA34846B2B96}"/>
              </a:ext>
            </a:extLst>
          </p:cNvPr>
          <p:cNvPicPr>
            <a:picLocks noChangeAspect="1"/>
          </p:cNvPicPr>
          <p:nvPr/>
        </p:nvPicPr>
        <p:blipFill>
          <a:blip r:embed="rId2"/>
          <a:stretch>
            <a:fillRect/>
          </a:stretch>
        </p:blipFill>
        <p:spPr>
          <a:xfrm>
            <a:off x="617727" y="-823626"/>
            <a:ext cx="8376630" cy="7681626"/>
          </a:xfrm>
          <a:prstGeom prst="rect">
            <a:avLst/>
          </a:prstGeom>
        </p:spPr>
      </p:pic>
      <p:pic>
        <p:nvPicPr>
          <p:cNvPr id="6" name="Picture 5">
            <a:extLst>
              <a:ext uri="{FF2B5EF4-FFF2-40B4-BE49-F238E27FC236}">
                <a16:creationId xmlns:a16="http://schemas.microsoft.com/office/drawing/2014/main" id="{C19593FD-19BB-37CA-D269-FEDBAF297D98}"/>
              </a:ext>
            </a:extLst>
          </p:cNvPr>
          <p:cNvPicPr>
            <a:picLocks noChangeAspect="1"/>
          </p:cNvPicPr>
          <p:nvPr/>
        </p:nvPicPr>
        <p:blipFill rotWithShape="1">
          <a:blip r:embed="rId3"/>
          <a:srcRect t="51432" r="77184" b="-4308"/>
          <a:stretch/>
        </p:blipFill>
        <p:spPr>
          <a:xfrm>
            <a:off x="6913124" y="3979398"/>
            <a:ext cx="3170095" cy="3721100"/>
          </a:xfrm>
          <a:prstGeom prst="rect">
            <a:avLst/>
          </a:prstGeom>
        </p:spPr>
      </p:pic>
      <p:pic>
        <p:nvPicPr>
          <p:cNvPr id="7" name="Picture 6" descr="A cartoon of a kite&#10;&#10;Description automatically generated">
            <a:extLst>
              <a:ext uri="{FF2B5EF4-FFF2-40B4-BE49-F238E27FC236}">
                <a16:creationId xmlns:a16="http://schemas.microsoft.com/office/drawing/2014/main" id="{F19BD047-6932-046A-AC4F-03383CC68E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6843505" y="0"/>
            <a:ext cx="6858000" cy="6858000"/>
          </a:xfrm>
          <a:prstGeom prst="rect">
            <a:avLst/>
          </a:prstGeom>
        </p:spPr>
      </p:pic>
    </p:spTree>
    <p:extLst>
      <p:ext uri="{BB962C8B-B14F-4D97-AF65-F5344CB8AC3E}">
        <p14:creationId xmlns:p14="http://schemas.microsoft.com/office/powerpoint/2010/main" val="2119507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par>
                                <p:cTn id="10" presetID="5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2261B-0CA2-E0D1-CB61-F08B6AB06AD6}"/>
              </a:ext>
            </a:extLst>
          </p:cNvPr>
          <p:cNvPicPr>
            <a:picLocks noChangeAspect="1"/>
          </p:cNvPicPr>
          <p:nvPr/>
        </p:nvPicPr>
        <p:blipFill rotWithShape="1">
          <a:blip r:embed="rId2"/>
          <a:srcRect l="1937" t="9061" r="6976" b="34042"/>
          <a:stretch/>
        </p:blipFill>
        <p:spPr>
          <a:xfrm>
            <a:off x="640005" y="95492"/>
            <a:ext cx="6141794" cy="2677886"/>
          </a:xfrm>
          <a:prstGeom prst="rect">
            <a:avLst/>
          </a:prstGeom>
        </p:spPr>
      </p:pic>
      <p:sp>
        <p:nvSpPr>
          <p:cNvPr id="3" name="Google Shape;276;p7">
            <a:extLst>
              <a:ext uri="{FF2B5EF4-FFF2-40B4-BE49-F238E27FC236}">
                <a16:creationId xmlns:a16="http://schemas.microsoft.com/office/drawing/2014/main" id="{63DE782F-232F-DBDB-EC57-8A7E5C6984F1}"/>
              </a:ext>
            </a:extLst>
          </p:cNvPr>
          <p:cNvSpPr/>
          <p:nvPr/>
        </p:nvSpPr>
        <p:spPr>
          <a:xfrm>
            <a:off x="4644707" y="2857500"/>
            <a:ext cx="2634495" cy="952501"/>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000" b="1" dirty="0">
                <a:ln w="3175">
                  <a:solidFill>
                    <a:schemeClr val="bg1"/>
                  </a:solidFill>
                </a:ln>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vi-VN" sz="5000" b="1" dirty="0">
                <a:solidFill>
                  <a:srgbClr val="002060"/>
                </a:solidFill>
                <a:latin typeface="Cambria" panose="02040503050406030204" pitchFamily="18" charset="0"/>
                <a:ea typeface="Cambria" panose="02040503050406030204" pitchFamily="18" charset="0"/>
              </a:rPr>
              <a:t>la đà</a:t>
            </a:r>
            <a:endParaRPr sz="5000" b="1" dirty="0">
              <a:ln w="3175">
                <a:solidFill>
                  <a:schemeClr val="bg1"/>
                </a:solidFill>
              </a:ln>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4" name="Google Shape;276;p7">
            <a:extLst>
              <a:ext uri="{FF2B5EF4-FFF2-40B4-BE49-F238E27FC236}">
                <a16:creationId xmlns:a16="http://schemas.microsoft.com/office/drawing/2014/main" id="{2A34323C-D117-ED72-FEC4-BDBD06F5CA1A}"/>
              </a:ext>
            </a:extLst>
          </p:cNvPr>
          <p:cNvSpPr/>
          <p:nvPr/>
        </p:nvSpPr>
        <p:spPr>
          <a:xfrm>
            <a:off x="406400" y="2773378"/>
            <a:ext cx="4006578" cy="118703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0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vi-VN" sz="5000" b="1" dirty="0">
                <a:solidFill>
                  <a:srgbClr val="002060"/>
                </a:solidFill>
                <a:latin typeface="Cambria" panose="02040503050406030204" pitchFamily="18" charset="0"/>
                <a:ea typeface="Cambria" panose="02040503050406030204" pitchFamily="18" charset="0"/>
              </a:rPr>
              <a:t>khăn voan</a:t>
            </a:r>
            <a:endParaRPr sz="5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5" name="Google Shape;276;p7">
            <a:extLst>
              <a:ext uri="{FF2B5EF4-FFF2-40B4-BE49-F238E27FC236}">
                <a16:creationId xmlns:a16="http://schemas.microsoft.com/office/drawing/2014/main" id="{858FA5B7-3DE3-24D7-FE3D-34C5D5D3B654}"/>
              </a:ext>
            </a:extLst>
          </p:cNvPr>
          <p:cNvSpPr/>
          <p:nvPr/>
        </p:nvSpPr>
        <p:spPr>
          <a:xfrm>
            <a:off x="4412978" y="4107117"/>
            <a:ext cx="3880160" cy="952501"/>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0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vi-VN" sz="5000" b="1" dirty="0">
                <a:solidFill>
                  <a:srgbClr val="002060"/>
                </a:solidFill>
                <a:latin typeface="Cambria" panose="02040503050406030204" pitchFamily="18" charset="0"/>
                <a:ea typeface="Cambria" panose="02040503050406030204" pitchFamily="18" charset="0"/>
              </a:rPr>
              <a:t>xôn xao</a:t>
            </a:r>
            <a:endParaRPr sz="5000" b="1" dirty="0">
              <a:ln w="3175">
                <a:noFill/>
              </a:ln>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6" name="Google Shape;276;p7">
            <a:extLst>
              <a:ext uri="{FF2B5EF4-FFF2-40B4-BE49-F238E27FC236}">
                <a16:creationId xmlns:a16="http://schemas.microsoft.com/office/drawing/2014/main" id="{68DC0007-8292-F79F-8C61-47AD12B46D6E}"/>
              </a:ext>
            </a:extLst>
          </p:cNvPr>
          <p:cNvSpPr/>
          <p:nvPr/>
        </p:nvSpPr>
        <p:spPr>
          <a:xfrm>
            <a:off x="4268740" y="5206325"/>
            <a:ext cx="4405855" cy="952501"/>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0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vi-VN" sz="5000" b="1" dirty="0">
                <a:solidFill>
                  <a:srgbClr val="002060"/>
                </a:solidFill>
                <a:latin typeface="Cambria" panose="02040503050406030204" pitchFamily="18" charset="0"/>
                <a:ea typeface="Cambria" panose="02040503050406030204" pitchFamily="18" charset="0"/>
              </a:rPr>
              <a:t>đỏ chói</a:t>
            </a:r>
            <a:endParaRPr sz="5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7" name="Google Shape;276;p7">
            <a:extLst>
              <a:ext uri="{FF2B5EF4-FFF2-40B4-BE49-F238E27FC236}">
                <a16:creationId xmlns:a16="http://schemas.microsoft.com/office/drawing/2014/main" id="{A82218C9-555F-E02D-3344-759CC8824CD2}"/>
              </a:ext>
            </a:extLst>
          </p:cNvPr>
          <p:cNvSpPr/>
          <p:nvPr/>
        </p:nvSpPr>
        <p:spPr>
          <a:xfrm>
            <a:off x="241300" y="4615357"/>
            <a:ext cx="4006578" cy="118703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50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vi-VN" sz="5000" b="1" dirty="0">
                <a:solidFill>
                  <a:srgbClr val="002060"/>
                </a:solidFill>
                <a:latin typeface="Cambria" panose="02040503050406030204" pitchFamily="18" charset="0"/>
                <a:ea typeface="Cambria" panose="02040503050406030204" pitchFamily="18" charset="0"/>
              </a:rPr>
              <a:t>chiếm lĩnh</a:t>
            </a:r>
            <a:endParaRPr sz="5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pic>
        <p:nvPicPr>
          <p:cNvPr id="8" name="Picture 7">
            <a:extLst>
              <a:ext uri="{FF2B5EF4-FFF2-40B4-BE49-F238E27FC236}">
                <a16:creationId xmlns:a16="http://schemas.microsoft.com/office/drawing/2014/main" id="{21DAC778-04B4-BA25-09A4-9FF151355FED}"/>
              </a:ext>
            </a:extLst>
          </p:cNvPr>
          <p:cNvPicPr>
            <a:picLocks noChangeAspect="1"/>
          </p:cNvPicPr>
          <p:nvPr/>
        </p:nvPicPr>
        <p:blipFill rotWithShape="1">
          <a:blip r:embed="rId3"/>
          <a:srcRect t="51432" r="77184" b="-4308"/>
          <a:stretch/>
        </p:blipFill>
        <p:spPr>
          <a:xfrm>
            <a:off x="7083147" y="3544381"/>
            <a:ext cx="3170095" cy="3721100"/>
          </a:xfrm>
          <a:prstGeom prst="rect">
            <a:avLst/>
          </a:prstGeom>
        </p:spPr>
      </p:pic>
      <p:pic>
        <p:nvPicPr>
          <p:cNvPr id="9" name="Picture 8" descr="A cartoon of a kite&#10;&#10;Description automatically generated">
            <a:extLst>
              <a:ext uri="{FF2B5EF4-FFF2-40B4-BE49-F238E27FC236}">
                <a16:creationId xmlns:a16="http://schemas.microsoft.com/office/drawing/2014/main" id="{7D83C155-4FE4-C660-EAF7-6E3D9A18C9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7013528" y="-435017"/>
            <a:ext cx="6858000" cy="6858000"/>
          </a:xfrm>
          <a:prstGeom prst="rect">
            <a:avLst/>
          </a:prstGeom>
        </p:spPr>
      </p:pic>
    </p:spTree>
    <p:extLst>
      <p:ext uri="{BB962C8B-B14F-4D97-AF65-F5344CB8AC3E}">
        <p14:creationId xmlns:p14="http://schemas.microsoft.com/office/powerpoint/2010/main" val="331694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par>
                                <p:cTn id="10" presetID="5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Scale>
                                      <p:cBhvr>
                                        <p:cTn id="1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
                                        </p:tgtEl>
                                        <p:attrNameLst>
                                          <p:attrName>ppt_x</p:attrName>
                                          <p:attrName>ppt_y</p:attrName>
                                        </p:attrNameLst>
                                      </p:cBhvr>
                                    </p:animMotion>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right)">
                                      <p:cBhvr>
                                        <p:cTn id="24" dur="500"/>
                                        <p:tgtEl>
                                          <p:spTgt spid="3"/>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500"/>
                                        <p:tgtEl>
                                          <p:spTgt spid="5"/>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right)">
                                      <p:cBhvr>
                                        <p:cTn id="33" dur="500"/>
                                        <p:tgtEl>
                                          <p:spTgt spid="6"/>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righ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5FAF0-C98F-55E2-EA0F-3D1C74A3857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47EC851-E0D3-63DF-BC54-4E86441E83B1}"/>
              </a:ext>
            </a:extLst>
          </p:cNvPr>
          <p:cNvGrpSpPr/>
          <p:nvPr/>
        </p:nvGrpSpPr>
        <p:grpSpPr>
          <a:xfrm>
            <a:off x="211603" y="1719942"/>
            <a:ext cx="8970497" cy="4096658"/>
            <a:chOff x="517632" y="1589379"/>
            <a:chExt cx="9786237" cy="2709532"/>
          </a:xfrm>
        </p:grpSpPr>
        <p:sp>
          <p:nvSpPr>
            <p:cNvPr id="4" name="Flowchart: Alternate Process 3">
              <a:extLst>
                <a:ext uri="{FF2B5EF4-FFF2-40B4-BE49-F238E27FC236}">
                  <a16:creationId xmlns:a16="http://schemas.microsoft.com/office/drawing/2014/main" id="{EB47553D-62A2-3370-F271-39B01B6FB6E2}"/>
                </a:ext>
              </a:extLst>
            </p:cNvPr>
            <p:cNvSpPr/>
            <p:nvPr/>
          </p:nvSpPr>
          <p:spPr>
            <a:xfrm>
              <a:off x="517632" y="1589379"/>
              <a:ext cx="9786237" cy="2709532"/>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86626C8-CF36-F8AF-4479-A9D8D8DD8C37}"/>
                </a:ext>
              </a:extLst>
            </p:cNvPr>
            <p:cNvSpPr txBox="1"/>
            <p:nvPr/>
          </p:nvSpPr>
          <p:spPr>
            <a:xfrm>
              <a:off x="645965" y="1762470"/>
              <a:ext cx="9340661" cy="1846054"/>
            </a:xfrm>
            <a:prstGeom prst="rect">
              <a:avLst/>
            </a:prstGeom>
            <a:noFill/>
          </p:spPr>
          <p:txBody>
            <a:bodyPr wrap="square" rtlCol="0">
              <a:spAutoFit/>
            </a:bodyPr>
            <a:lstStyle/>
            <a:p>
              <a:pPr algn="just"/>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Sương mù như tấm khăn voan mỏng màu sữa bay la đà trên những khóm cây quanh vườn, trùm lấp một khoảng sân.</a:t>
              </a:r>
              <a:endParaRPr lang="en-US" sz="4300" b="1" dirty="0">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089BB7E-4B1D-BCCE-91FF-4F9FB730DAAF}"/>
              </a:ext>
            </a:extLst>
          </p:cNvPr>
          <p:cNvSpPr txBox="1"/>
          <p:nvPr/>
        </p:nvSpPr>
        <p:spPr>
          <a:xfrm>
            <a:off x="5883729" y="2702711"/>
            <a:ext cx="1556657" cy="584775"/>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a:t>
            </a:r>
            <a:endParaRPr lang="en-SG" sz="32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5AB584E-09FD-DD92-7B9D-4B31AF9AB705}"/>
              </a:ext>
            </a:extLst>
          </p:cNvPr>
          <p:cNvSpPr txBox="1"/>
          <p:nvPr/>
        </p:nvSpPr>
        <p:spPr>
          <a:xfrm>
            <a:off x="1790702" y="4015387"/>
            <a:ext cx="1556657" cy="584775"/>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a:t>
            </a:r>
            <a:endParaRPr lang="en-SG" sz="32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3FAEFA8-FFE5-0B75-7A2F-F64561ED7EFE}"/>
              </a:ext>
            </a:extLst>
          </p:cNvPr>
          <p:cNvSpPr txBox="1"/>
          <p:nvPr/>
        </p:nvSpPr>
        <p:spPr>
          <a:xfrm>
            <a:off x="8323943" y="4002687"/>
            <a:ext cx="1556657" cy="584775"/>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a:t>
            </a:r>
            <a:endParaRPr lang="en-SG" sz="3200" b="1" dirty="0">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4506FA7B-96A7-8465-CE42-AB121435BE2D}"/>
              </a:ext>
            </a:extLst>
          </p:cNvPr>
          <p:cNvPicPr>
            <a:picLocks noChangeAspect="1"/>
          </p:cNvPicPr>
          <p:nvPr/>
        </p:nvPicPr>
        <p:blipFill rotWithShape="1">
          <a:blip r:embed="rId2"/>
          <a:srcRect t="51432" r="77184" b="-4308"/>
          <a:stretch/>
        </p:blipFill>
        <p:spPr>
          <a:xfrm>
            <a:off x="7657410" y="3840204"/>
            <a:ext cx="3170095" cy="3721100"/>
          </a:xfrm>
          <a:prstGeom prst="rect">
            <a:avLst/>
          </a:prstGeom>
        </p:spPr>
      </p:pic>
      <p:pic>
        <p:nvPicPr>
          <p:cNvPr id="15" name="Picture 14" descr="A cartoon of a kite&#10;&#10;Description automatically generated">
            <a:extLst>
              <a:ext uri="{FF2B5EF4-FFF2-40B4-BE49-F238E27FC236}">
                <a16:creationId xmlns:a16="http://schemas.microsoft.com/office/drawing/2014/main" id="{E16F2044-41F5-8E62-ED83-97B18F0DEF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7587791" y="-139194"/>
            <a:ext cx="6858000" cy="6858000"/>
          </a:xfrm>
          <a:prstGeom prst="rect">
            <a:avLst/>
          </a:prstGeom>
        </p:spPr>
      </p:pic>
      <p:pic>
        <p:nvPicPr>
          <p:cNvPr id="16" name="Picture 15">
            <a:extLst>
              <a:ext uri="{FF2B5EF4-FFF2-40B4-BE49-F238E27FC236}">
                <a16:creationId xmlns:a16="http://schemas.microsoft.com/office/drawing/2014/main" id="{FADD8903-2EEE-BEA4-3F62-19881C598AAE}"/>
              </a:ext>
            </a:extLst>
          </p:cNvPr>
          <p:cNvPicPr>
            <a:picLocks noChangeAspect="1"/>
          </p:cNvPicPr>
          <p:nvPr/>
        </p:nvPicPr>
        <p:blipFill>
          <a:blip r:embed="rId5"/>
          <a:stretch>
            <a:fillRect/>
          </a:stretch>
        </p:blipFill>
        <p:spPr>
          <a:xfrm>
            <a:off x="-162910" y="179196"/>
            <a:ext cx="10043510" cy="1294377"/>
          </a:xfrm>
          <a:prstGeom prst="rect">
            <a:avLst/>
          </a:prstGeom>
        </p:spPr>
      </p:pic>
    </p:spTree>
    <p:extLst>
      <p:ext uri="{BB962C8B-B14F-4D97-AF65-F5344CB8AC3E}">
        <p14:creationId xmlns:p14="http://schemas.microsoft.com/office/powerpoint/2010/main" val="2457039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par>
                                <p:cTn id="10" presetID="5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Scale>
                                      <p:cBhvr>
                                        <p:cTn id="12"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5"/>
                                        </p:tgtEl>
                                        <p:attrNameLst>
                                          <p:attrName>ppt_x</p:attrName>
                                          <p:attrName>ppt_y</p:attrName>
                                        </p:attrNameLst>
                                      </p:cBhvr>
                                    </p:animMotion>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cartoon of kids reading books on a pencil&#10;&#10;Description automatically generated">
            <a:extLst>
              <a:ext uri="{FF2B5EF4-FFF2-40B4-BE49-F238E27FC236}">
                <a16:creationId xmlns:a16="http://schemas.microsoft.com/office/drawing/2014/main" id="{C7BA8019-B565-3E1C-CFB7-C1159B94D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359"/>
            <a:ext cx="12192000" cy="6461281"/>
          </a:xfrm>
          <a:prstGeom prst="rect">
            <a:avLst/>
          </a:prstGeom>
        </p:spPr>
      </p:pic>
    </p:spTree>
    <p:extLst>
      <p:ext uri="{BB962C8B-B14F-4D97-AF65-F5344CB8AC3E}">
        <p14:creationId xmlns:p14="http://schemas.microsoft.com/office/powerpoint/2010/main" val="1312540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FA60BE-B5E9-B73A-3BC8-5362482FC6DE}"/>
              </a:ext>
            </a:extLst>
          </p:cNvPr>
          <p:cNvGrpSpPr/>
          <p:nvPr/>
        </p:nvGrpSpPr>
        <p:grpSpPr>
          <a:xfrm>
            <a:off x="265471" y="118219"/>
            <a:ext cx="11891776" cy="6739781"/>
            <a:chOff x="34753" y="423019"/>
            <a:chExt cx="12157247" cy="6011961"/>
          </a:xfrm>
        </p:grpSpPr>
        <p:sp>
          <p:nvSpPr>
            <p:cNvPr id="5" name="矩形: 圆角 13">
              <a:extLst>
                <a:ext uri="{FF2B5EF4-FFF2-40B4-BE49-F238E27FC236}">
                  <a16:creationId xmlns:a16="http://schemas.microsoft.com/office/drawing/2014/main" id="{AF528281-4FB7-60C6-D83B-C8A98B6351D1}"/>
                </a:ext>
              </a:extLst>
            </p:cNvPr>
            <p:cNvSpPr/>
            <p:nvPr/>
          </p:nvSpPr>
          <p:spPr>
            <a:xfrm>
              <a:off x="34753" y="423019"/>
              <a:ext cx="12157247" cy="60119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6" name="TextBox 5">
              <a:extLst>
                <a:ext uri="{FF2B5EF4-FFF2-40B4-BE49-F238E27FC236}">
                  <a16:creationId xmlns:a16="http://schemas.microsoft.com/office/drawing/2014/main" id="{68D83D09-4126-5E7B-9068-67C889BAAC3B}"/>
                </a:ext>
              </a:extLst>
            </p:cNvPr>
            <p:cNvSpPr txBox="1"/>
            <p:nvPr/>
          </p:nvSpPr>
          <p:spPr>
            <a:xfrm>
              <a:off x="242947" y="2397417"/>
              <a:ext cx="1138101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3600" b="1" dirty="0">
                  <a:latin typeface="Cambria" panose="02040503050406030204" pitchFamily="18" charset="0"/>
                  <a:ea typeface="Cambria" panose="02040503050406030204" pitchFamily="18" charset="0"/>
                </a:rPr>
                <a:t>       </a:t>
              </a:r>
              <a:endParaRPr lang="vi-VN" sz="3600" b="1" dirty="0">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ABB85665-9B5C-F08F-3DA1-1A0456717235}"/>
              </a:ext>
            </a:extLst>
          </p:cNvPr>
          <p:cNvSpPr txBox="1"/>
          <p:nvPr/>
        </p:nvSpPr>
        <p:spPr>
          <a:xfrm>
            <a:off x="590388" y="804369"/>
            <a:ext cx="11336141" cy="5893921"/>
          </a:xfrm>
          <a:prstGeom prst="rect">
            <a:avLst/>
          </a:prstGeom>
          <a:noFill/>
        </p:spPr>
        <p:txBody>
          <a:bodyPr wrap="square" rtlCol="0">
            <a:spAutoFit/>
          </a:bodyPr>
          <a:lstStyle/>
          <a:p>
            <a:pPr algn="just"/>
            <a:r>
              <a:rPr lang="vi-VN" sz="2800" i="1" dirty="0">
                <a:latin typeface="Cambria" panose="02040503050406030204" pitchFamily="18" charset="0"/>
                <a:ea typeface="Cambria" panose="02040503050406030204" pitchFamily="18" charset="0"/>
              </a:rPr>
              <a:t>       </a:t>
            </a:r>
            <a:r>
              <a:rPr lang="vi-VN" sz="2900" dirty="0">
                <a:latin typeface="Cambria" panose="02040503050406030204" pitchFamily="18" charset="0"/>
                <a:ea typeface="Cambria" panose="02040503050406030204" pitchFamily="18" charset="0"/>
              </a:rPr>
              <a:t>Không hiểu sao, tôi thức dậy rất sớm. Sương mù như tấm khăn voan mỏng màu sữa bay la đà trên những khóm cây quanh vườn, trùm lấp một khoảng sân. Tôi chợt nhận ra, trên những ngọn cau cao, chim sẻ thi nhau cất tiếng hót. Tôi lắng tai nghe. Dàn đồng ca chim sẻ khi bổng khi trầm, khi nhanh khi chậm, xôn xao vòm không gian. Chúng đang hát về cái gì vậy? Tôi không thể biết được. Nhưng rõ ràng là chúng đã trông thấy một cái gì đó mà tôi không thể cùng trông thấy được.</a:t>
            </a:r>
          </a:p>
          <a:p>
            <a:pPr algn="just"/>
            <a:r>
              <a:rPr lang="vi-VN" sz="2900" dirty="0">
                <a:latin typeface="Cambria" panose="02040503050406030204" pitchFamily="18" charset="0"/>
                <a:ea typeface="Cambria" panose="02040503050406030204" pitchFamily="18" charset="0"/>
              </a:rPr>
              <a:t>       Tôi ngước nhìn về phương đông, sau vòm cây xanh thẳm bỗng nhô lên nửa vành mũ màu đỏ. Chiếc mũ đỏ to lớn nhô dần lên trên nền trời buổi sớm. Cuối cùng chiếc mũ đỏ bay lên khỏi vòm cây. Đây là vầng mặt trời. Vầng mặt trời giống một chiếc mâm đồng đỏ bay từ từ chiếm lĩnh nền trời xa, rộng. Chim sẻ càng cất cao giọng, chiếc mâm đồng đồ càng nhích dần lên.</a:t>
            </a:r>
          </a:p>
        </p:txBody>
      </p:sp>
      <p:sp>
        <p:nvSpPr>
          <p:cNvPr id="8" name="TextBox 7">
            <a:extLst>
              <a:ext uri="{FF2B5EF4-FFF2-40B4-BE49-F238E27FC236}">
                <a16:creationId xmlns:a16="http://schemas.microsoft.com/office/drawing/2014/main" id="{ACBC630E-85BB-8A3E-336C-5144EE3753BE}"/>
              </a:ext>
            </a:extLst>
          </p:cNvPr>
          <p:cNvSpPr txBox="1"/>
          <p:nvPr/>
        </p:nvSpPr>
        <p:spPr>
          <a:xfrm>
            <a:off x="4174671" y="4506686"/>
            <a:ext cx="914400" cy="914400"/>
          </a:xfrm>
          <a:prstGeom prst="rect">
            <a:avLst/>
          </a:prstGeom>
          <a:noFill/>
        </p:spPr>
        <p:txBody>
          <a:bodyPr wrap="square" rtlCol="0">
            <a:spAutoFit/>
          </a:bodyPr>
          <a:lstStyle/>
          <a:p>
            <a:endParaRPr lang="en-SG" dirty="0"/>
          </a:p>
        </p:txBody>
      </p:sp>
      <p:sp>
        <p:nvSpPr>
          <p:cNvPr id="9" name="TextBox 8">
            <a:extLst>
              <a:ext uri="{FF2B5EF4-FFF2-40B4-BE49-F238E27FC236}">
                <a16:creationId xmlns:a16="http://schemas.microsoft.com/office/drawing/2014/main" id="{53105FD0-73E4-CC20-C94E-56018041129C}"/>
              </a:ext>
            </a:extLst>
          </p:cNvPr>
          <p:cNvSpPr txBox="1"/>
          <p:nvPr/>
        </p:nvSpPr>
        <p:spPr>
          <a:xfrm>
            <a:off x="3810000" y="250371"/>
            <a:ext cx="5780315" cy="553998"/>
          </a:xfrm>
          <a:prstGeom prst="rect">
            <a:avLst/>
          </a:prstGeom>
          <a:noFill/>
        </p:spPr>
        <p:txBody>
          <a:bodyPr wrap="square" rtlCol="0">
            <a:spAutoFit/>
          </a:bodyPr>
          <a:lstStyle/>
          <a:p>
            <a:r>
              <a:rPr lang="vi-VN" sz="3000" dirty="0">
                <a:solidFill>
                  <a:srgbClr val="FF0000"/>
                </a:solidFill>
                <a:latin typeface="#9Slide07 IcielCrocante" panose="02000000000000000000" pitchFamily="2" charset="0"/>
              </a:rPr>
              <a:t>BÀI CA VỀ MẶT TRỜI</a:t>
            </a:r>
            <a:endParaRPr lang="en-SG" sz="3000" dirty="0">
              <a:solidFill>
                <a:srgbClr val="FF0000"/>
              </a:solidFill>
              <a:latin typeface="#9Slide07 IcielCrocante" panose="02000000000000000000" pitchFamily="2" charset="0"/>
            </a:endParaRPr>
          </a:p>
        </p:txBody>
      </p:sp>
    </p:spTree>
    <p:extLst>
      <p:ext uri="{BB962C8B-B14F-4D97-AF65-F5344CB8AC3E}">
        <p14:creationId xmlns:p14="http://schemas.microsoft.com/office/powerpoint/2010/main" val="2209790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FA60BE-B5E9-B73A-3BC8-5362482FC6DE}"/>
              </a:ext>
            </a:extLst>
          </p:cNvPr>
          <p:cNvGrpSpPr/>
          <p:nvPr/>
        </p:nvGrpSpPr>
        <p:grpSpPr>
          <a:xfrm>
            <a:off x="265471" y="118219"/>
            <a:ext cx="11891776" cy="6739781"/>
            <a:chOff x="34753" y="423019"/>
            <a:chExt cx="12157247" cy="6011961"/>
          </a:xfrm>
        </p:grpSpPr>
        <p:sp>
          <p:nvSpPr>
            <p:cNvPr id="5" name="矩形: 圆角 13">
              <a:extLst>
                <a:ext uri="{FF2B5EF4-FFF2-40B4-BE49-F238E27FC236}">
                  <a16:creationId xmlns:a16="http://schemas.microsoft.com/office/drawing/2014/main" id="{AF528281-4FB7-60C6-D83B-C8A98B6351D1}"/>
                </a:ext>
              </a:extLst>
            </p:cNvPr>
            <p:cNvSpPr/>
            <p:nvPr/>
          </p:nvSpPr>
          <p:spPr>
            <a:xfrm>
              <a:off x="34753" y="423019"/>
              <a:ext cx="12157247" cy="60119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 name="TextBox 5">
              <a:extLst>
                <a:ext uri="{FF2B5EF4-FFF2-40B4-BE49-F238E27FC236}">
                  <a16:creationId xmlns:a16="http://schemas.microsoft.com/office/drawing/2014/main" id="{68D83D09-4126-5E7B-9068-67C889BAAC3B}"/>
                </a:ext>
              </a:extLst>
            </p:cNvPr>
            <p:cNvSpPr txBox="1"/>
            <p:nvPr/>
          </p:nvSpPr>
          <p:spPr>
            <a:xfrm>
              <a:off x="242947" y="2397417"/>
              <a:ext cx="1138101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B85665-9B5C-F08F-3DA1-1A0456717235}"/>
              </a:ext>
            </a:extLst>
          </p:cNvPr>
          <p:cNvSpPr txBox="1"/>
          <p:nvPr/>
        </p:nvSpPr>
        <p:spPr>
          <a:xfrm>
            <a:off x="1099456" y="656982"/>
            <a:ext cx="10167257"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Vầng mặt trời đã lên từ bao giờ? Chắc là nó đã nhô lên khỏi mặt biển trước khi nhô lên khỏi vòm cây. Trái tim tôi bỗng vang lên một bài ca hoà với bài ca của những con chim sẻ trên trời cao. Bài ca về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Mâm đồng đỏ. Mâm đồng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Suốt đêm tắm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Làm nước biển sôi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Ngày trở về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Mâm đồng không nguội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Mâm đồng đỏ chói.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Mặt trời.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 Tạo) </a:t>
            </a:r>
          </a:p>
        </p:txBody>
      </p:sp>
    </p:spTree>
    <p:extLst>
      <p:ext uri="{BB962C8B-B14F-4D97-AF65-F5344CB8AC3E}">
        <p14:creationId xmlns:p14="http://schemas.microsoft.com/office/powerpoint/2010/main" val="3471077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7751A-A3E4-A1B5-9B19-11AA06736027}"/>
            </a:ext>
          </a:extLst>
        </p:cNvPr>
        <p:cNvGrpSpPr/>
        <p:nvPr/>
      </p:nvGrpSpPr>
      <p:grpSpPr>
        <a:xfrm>
          <a:off x="0" y="0"/>
          <a:ext cx="0" cy="0"/>
          <a:chOff x="0" y="0"/>
          <a:chExt cx="0" cy="0"/>
        </a:xfrm>
      </p:grpSpPr>
      <p:pic>
        <p:nvPicPr>
          <p:cNvPr id="3" name="Picture 2" descr="A tree with green leaves&#10;&#10;Description automatically generated">
            <a:extLst>
              <a:ext uri="{FF2B5EF4-FFF2-40B4-BE49-F238E27FC236}">
                <a16:creationId xmlns:a16="http://schemas.microsoft.com/office/drawing/2014/main" id="{3B1CE6B2-2D14-9CF6-AAD9-90E3FF15A34C}"/>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525311" y="-145331"/>
            <a:ext cx="7219379" cy="6783915"/>
          </a:xfrm>
          <a:prstGeom prst="rect">
            <a:avLst/>
          </a:prstGeom>
        </p:spPr>
      </p:pic>
      <p:pic>
        <p:nvPicPr>
          <p:cNvPr id="4" name="Picture 3">
            <a:extLst>
              <a:ext uri="{FF2B5EF4-FFF2-40B4-BE49-F238E27FC236}">
                <a16:creationId xmlns:a16="http://schemas.microsoft.com/office/drawing/2014/main" id="{278E572C-D295-4604-8659-29F1FB1EC455}"/>
              </a:ext>
            </a:extLst>
          </p:cNvPr>
          <p:cNvPicPr>
            <a:picLocks noChangeAspect="1"/>
          </p:cNvPicPr>
          <p:nvPr/>
        </p:nvPicPr>
        <p:blipFill rotWithShape="1">
          <a:blip r:embed="rId4"/>
          <a:srcRect t="51432" r="77184" b="-4308"/>
          <a:stretch/>
        </p:blipFill>
        <p:spPr>
          <a:xfrm>
            <a:off x="-875012" y="4232886"/>
            <a:ext cx="2401828" cy="2819298"/>
          </a:xfrm>
          <a:prstGeom prst="rect">
            <a:avLst/>
          </a:prstGeom>
        </p:spPr>
      </p:pic>
      <p:pic>
        <p:nvPicPr>
          <p:cNvPr id="5" name="Picture 4" descr="A cartoon of a kite&#10;&#10;Description automatically generated">
            <a:extLst>
              <a:ext uri="{FF2B5EF4-FFF2-40B4-BE49-F238E27FC236}">
                <a16:creationId xmlns:a16="http://schemas.microsoft.com/office/drawing/2014/main" id="{0F2DB5D9-A7AD-A60E-320A-72E21CBF3B40}"/>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552690" y="1690171"/>
            <a:ext cx="4366178" cy="4366178"/>
          </a:xfrm>
          <a:prstGeom prst="rect">
            <a:avLst/>
          </a:prstGeom>
        </p:spPr>
      </p:pic>
      <p:pic>
        <p:nvPicPr>
          <p:cNvPr id="6" name="Picture 5">
            <a:extLst>
              <a:ext uri="{FF2B5EF4-FFF2-40B4-BE49-F238E27FC236}">
                <a16:creationId xmlns:a16="http://schemas.microsoft.com/office/drawing/2014/main" id="{A0B53142-8AC2-DAC3-D1B0-2C0D4D513B00}"/>
              </a:ext>
            </a:extLst>
          </p:cNvPr>
          <p:cNvPicPr>
            <a:picLocks noChangeAspect="1"/>
          </p:cNvPicPr>
          <p:nvPr/>
        </p:nvPicPr>
        <p:blipFill>
          <a:blip r:embed="rId7"/>
          <a:stretch>
            <a:fillRect/>
          </a:stretch>
        </p:blipFill>
        <p:spPr>
          <a:xfrm>
            <a:off x="1307177" y="507444"/>
            <a:ext cx="9577646" cy="2365453"/>
          </a:xfrm>
          <a:prstGeom prst="rect">
            <a:avLst/>
          </a:prstGeom>
        </p:spPr>
      </p:pic>
    </p:spTree>
    <p:extLst>
      <p:ext uri="{BB962C8B-B14F-4D97-AF65-F5344CB8AC3E}">
        <p14:creationId xmlns:p14="http://schemas.microsoft.com/office/powerpoint/2010/main" val="1347392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par>
                                <p:cTn id="10" presetID="5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ree with green leaves&#10;&#10;Description automatically generated">
            <a:extLst>
              <a:ext uri="{FF2B5EF4-FFF2-40B4-BE49-F238E27FC236}">
                <a16:creationId xmlns:a16="http://schemas.microsoft.com/office/drawing/2014/main" id="{8D492CD7-72C3-D2A2-217F-77EF26761201}"/>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096000" y="875437"/>
            <a:ext cx="6127276" cy="5757686"/>
          </a:xfrm>
          <a:prstGeom prst="rect">
            <a:avLst/>
          </a:prstGeom>
        </p:spPr>
      </p:pic>
      <p:sp>
        <p:nvSpPr>
          <p:cNvPr id="4" name="Speech Bubble: Oval 9">
            <a:extLst>
              <a:ext uri="{FF2B5EF4-FFF2-40B4-BE49-F238E27FC236}">
                <a16:creationId xmlns:a16="http://schemas.microsoft.com/office/drawing/2014/main" id="{BB05AF58-1325-E7D5-061C-E2DCDA611E57}"/>
              </a:ext>
            </a:extLst>
          </p:cNvPr>
          <p:cNvSpPr/>
          <p:nvPr/>
        </p:nvSpPr>
        <p:spPr>
          <a:xfrm flipH="1">
            <a:off x="4191000" y="224877"/>
            <a:ext cx="6350000" cy="3204123"/>
          </a:xfrm>
          <a:custGeom>
            <a:avLst/>
            <a:gdLst>
              <a:gd name="connsiteX0" fmla="*/ 6431534 w 6350000"/>
              <a:gd name="connsiteY0" fmla="*/ 2481401 h 3204123"/>
              <a:gd name="connsiteX1" fmla="*/ 5637097 w 6350000"/>
              <a:gd name="connsiteY1" fmla="*/ 2613591 h 3204123"/>
              <a:gd name="connsiteX2" fmla="*/ 2632579 w 6350000"/>
              <a:gd name="connsiteY2" fmla="*/ 3180571 h 3204123"/>
              <a:gd name="connsiteX3" fmla="*/ 396652 w 6350000"/>
              <a:gd name="connsiteY3" fmla="*/ 826670 h 3204123"/>
              <a:gd name="connsiteX4" fmla="*/ 3519994 w 6350000"/>
              <a:gd name="connsiteY4" fmla="*/ 9485 h 3204123"/>
              <a:gd name="connsiteX5" fmla="*/ 6208779 w 6350000"/>
              <a:gd name="connsiteY5" fmla="*/ 2074547 h 3204123"/>
              <a:gd name="connsiteX6" fmla="*/ 6431534 w 6350000"/>
              <a:gd name="connsiteY6" fmla="*/ 2481401 h 320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000" h="3204123" fill="none" extrusionOk="0">
                <a:moveTo>
                  <a:pt x="6431534" y="2481401"/>
                </a:moveTo>
                <a:cubicBezTo>
                  <a:pt x="6158040" y="2528540"/>
                  <a:pt x="5872549" y="2561532"/>
                  <a:pt x="5637097" y="2613591"/>
                </a:cubicBezTo>
                <a:cubicBezTo>
                  <a:pt x="4894990" y="3045686"/>
                  <a:pt x="3851546" y="3381148"/>
                  <a:pt x="2632579" y="3180571"/>
                </a:cubicBezTo>
                <a:cubicBezTo>
                  <a:pt x="643133" y="2791673"/>
                  <a:pt x="-849257" y="1776316"/>
                  <a:pt x="396652" y="826670"/>
                </a:cubicBezTo>
                <a:cubicBezTo>
                  <a:pt x="1015346" y="215423"/>
                  <a:pt x="2148802" y="-91687"/>
                  <a:pt x="3519994" y="9485"/>
                </a:cubicBezTo>
                <a:cubicBezTo>
                  <a:pt x="5321704" y="21994"/>
                  <a:pt x="6849097" y="1083546"/>
                  <a:pt x="6208779" y="2074547"/>
                </a:cubicBezTo>
                <a:cubicBezTo>
                  <a:pt x="6267584" y="2142078"/>
                  <a:pt x="6333877" y="2290818"/>
                  <a:pt x="6431534" y="2481401"/>
                </a:cubicBezTo>
                <a:close/>
              </a:path>
              <a:path w="6350000" h="3204123" stroke="0" extrusionOk="0">
                <a:moveTo>
                  <a:pt x="6431534" y="2481401"/>
                </a:moveTo>
                <a:cubicBezTo>
                  <a:pt x="6292801" y="2525456"/>
                  <a:pt x="5839995" y="2567071"/>
                  <a:pt x="5637097" y="2613591"/>
                </a:cubicBezTo>
                <a:cubicBezTo>
                  <a:pt x="4813988" y="3073084"/>
                  <a:pt x="3736132" y="3382238"/>
                  <a:pt x="2632579" y="3180571"/>
                </a:cubicBezTo>
                <a:cubicBezTo>
                  <a:pt x="461170" y="3052165"/>
                  <a:pt x="-509045" y="1892955"/>
                  <a:pt x="396652" y="826670"/>
                </a:cubicBezTo>
                <a:cubicBezTo>
                  <a:pt x="966459" y="483803"/>
                  <a:pt x="2188189" y="-50787"/>
                  <a:pt x="3519994" y="9485"/>
                </a:cubicBezTo>
                <a:cubicBezTo>
                  <a:pt x="5316939" y="44025"/>
                  <a:pt x="6925302" y="1142145"/>
                  <a:pt x="6208779" y="2074547"/>
                </a:cubicBezTo>
                <a:cubicBezTo>
                  <a:pt x="6265753" y="2180814"/>
                  <a:pt x="6351577" y="2377252"/>
                  <a:pt x="6431534" y="2481401"/>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1284"/>
                      <a:gd name="adj2" fmla="val 27444"/>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4472C4">
                    <a:lumMod val="50000"/>
                  </a:srgbClr>
                </a:solidFill>
                <a:latin typeface="Cambria" panose="02040503050406030204" pitchFamily="18" charset="0"/>
                <a:ea typeface="Cambria" panose="02040503050406030204" pitchFamily="18" charset="0"/>
              </a:rPr>
              <a:t>E</a:t>
            </a:r>
            <a:r>
              <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m </a:t>
            </a:r>
            <a:r>
              <a:rPr kumimoji="0" lang="vi-VN"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đã bao giờ thấy </a:t>
            </a:r>
            <a:r>
              <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cảnh</a:t>
            </a:r>
            <a:r>
              <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mặt</a:t>
            </a:r>
            <a:r>
              <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trời</a:t>
            </a:r>
            <a:r>
              <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mọc</a:t>
            </a:r>
            <a:r>
              <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hoặc</a:t>
            </a:r>
            <a:r>
              <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mặt</a:t>
            </a:r>
            <a:r>
              <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trời</a:t>
            </a:r>
            <a:r>
              <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lặn</a:t>
            </a:r>
            <a:r>
              <a:rPr lang="vi-VN" sz="4000" b="1" dirty="0">
                <a:solidFill>
                  <a:srgbClr val="4472C4">
                    <a:lumMod val="50000"/>
                  </a:srgbClr>
                </a:solidFill>
                <a:latin typeface="Cambria" panose="02040503050406030204" pitchFamily="18" charset="0"/>
                <a:ea typeface="Cambria" panose="02040503050406030204" pitchFamily="18" charset="0"/>
              </a:rPr>
              <a:t> chưa?</a:t>
            </a:r>
            <a:endParaRPr kumimoji="0" lang="en-US" sz="4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EDCCA2EE-0FE9-6B81-1FC7-96C2FA269034}"/>
              </a:ext>
            </a:extLst>
          </p:cNvPr>
          <p:cNvPicPr>
            <a:picLocks noChangeAspect="1"/>
          </p:cNvPicPr>
          <p:nvPr/>
        </p:nvPicPr>
        <p:blipFill rotWithShape="1">
          <a:blip r:embed="rId4"/>
          <a:srcRect t="51432" r="77184" b="-4308"/>
          <a:stretch/>
        </p:blipFill>
        <p:spPr>
          <a:xfrm>
            <a:off x="-463374" y="3754521"/>
            <a:ext cx="3170095" cy="3721100"/>
          </a:xfrm>
          <a:prstGeom prst="rect">
            <a:avLst/>
          </a:prstGeom>
        </p:spPr>
      </p:pic>
      <p:pic>
        <p:nvPicPr>
          <p:cNvPr id="5" name="Picture 4" descr="A cartoon of a kite&#10;&#10;Description automatically generated">
            <a:extLst>
              <a:ext uri="{FF2B5EF4-FFF2-40B4-BE49-F238E27FC236}">
                <a16:creationId xmlns:a16="http://schemas.microsoft.com/office/drawing/2014/main" id="{234DE6DF-58B2-7C9A-80B1-DC7E01A3A0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532993" y="-224877"/>
            <a:ext cx="6858000" cy="6858000"/>
          </a:xfrm>
          <a:prstGeom prst="rect">
            <a:avLst/>
          </a:prstGeom>
        </p:spPr>
      </p:pic>
    </p:spTree>
    <p:extLst>
      <p:ext uri="{BB962C8B-B14F-4D97-AF65-F5344CB8AC3E}">
        <p14:creationId xmlns:p14="http://schemas.microsoft.com/office/powerpoint/2010/main" val="351679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F656A15-8C1B-58F6-B875-774B843B93FD}"/>
              </a:ext>
            </a:extLst>
          </p:cNvPr>
          <p:cNvSpPr/>
          <p:nvPr/>
        </p:nvSpPr>
        <p:spPr>
          <a:xfrm>
            <a:off x="1240842" y="321779"/>
            <a:ext cx="10824158" cy="1595921"/>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879A57D-37A2-1608-DEFD-17F582FBC162}"/>
              </a:ext>
            </a:extLst>
          </p:cNvPr>
          <p:cNvPicPr>
            <a:picLocks noChangeAspect="1"/>
          </p:cNvPicPr>
          <p:nvPr/>
        </p:nvPicPr>
        <p:blipFill>
          <a:blip r:embed="rId2"/>
          <a:stretch>
            <a:fillRect/>
          </a:stretch>
        </p:blipFill>
        <p:spPr>
          <a:xfrm>
            <a:off x="-140022" y="89672"/>
            <a:ext cx="2761727" cy="2225233"/>
          </a:xfrm>
          <a:prstGeom prst="rect">
            <a:avLst/>
          </a:prstGeom>
        </p:spPr>
      </p:pic>
      <p:sp>
        <p:nvSpPr>
          <p:cNvPr id="4" name="TextBox 3">
            <a:extLst>
              <a:ext uri="{FF2B5EF4-FFF2-40B4-BE49-F238E27FC236}">
                <a16:creationId xmlns:a16="http://schemas.microsoft.com/office/drawing/2014/main" id="{8768DFD0-EB4C-FE72-BC6F-CCC9E21786F2}"/>
              </a:ext>
            </a:extLst>
          </p:cNvPr>
          <p:cNvSpPr txBox="1"/>
          <p:nvPr/>
        </p:nvSpPr>
        <p:spPr>
          <a:xfrm>
            <a:off x="1905000" y="504186"/>
            <a:ext cx="10160000" cy="1231106"/>
          </a:xfrm>
          <a:prstGeom prst="rect">
            <a:avLst/>
          </a:prstGeom>
          <a:noFill/>
        </p:spPr>
        <p:txBody>
          <a:bodyPr wrap="square" rtlCol="0">
            <a:spAutoFit/>
          </a:bodyPr>
          <a:lstStyle/>
          <a:p>
            <a:pPr algn="ctr"/>
            <a:r>
              <a:rPr lang="en-SG" sz="3700" b="1" dirty="0" err="1">
                <a:solidFill>
                  <a:srgbClr val="002060"/>
                </a:solidFill>
                <a:latin typeface="Cambria" panose="02040503050406030204" pitchFamily="18" charset="0"/>
                <a:ea typeface="Cambria" panose="02040503050406030204" pitchFamily="18" charset="0"/>
              </a:rPr>
              <a:t>Đàn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chim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sẻ</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làm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gì</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khiến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nhân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vật</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tôi</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chú</a:t>
            </a:r>
            <a:r>
              <a:rPr lang="en-SG" sz="3700" b="1" dirty="0">
                <a:solidFill>
                  <a:srgbClr val="002060"/>
                </a:solidFill>
                <a:latin typeface="Cambria" panose="02040503050406030204" pitchFamily="18" charset="0"/>
                <a:ea typeface="Cambria" panose="02040503050406030204" pitchFamily="18" charset="0"/>
              </a:rPr>
              <a:t> ý? </a:t>
            </a:r>
            <a:r>
              <a:rPr lang="en-SG" sz="3700" b="1" dirty="0" err="1">
                <a:solidFill>
                  <a:srgbClr val="002060"/>
                </a:solidFill>
                <a:latin typeface="Cambria" panose="02040503050406030204" pitchFamily="18" charset="0"/>
                <a:ea typeface="Cambria" panose="02040503050406030204" pitchFamily="18" charset="0"/>
              </a:rPr>
              <a:t>Nhân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vật</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tôi</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nghĩ</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gì</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về</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chuyện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đó</a:t>
            </a:r>
            <a:r>
              <a:rPr lang="en-SG" sz="3700" b="1" dirty="0">
                <a:solidFill>
                  <a:srgbClr val="002060"/>
                </a:solidFill>
                <a:latin typeface="Cambria" panose="02040503050406030204" pitchFamily="18" charset="0"/>
                <a:ea typeface="Cambria" panose="02040503050406030204" pitchFamily="18" charset="0"/>
              </a:rPr>
              <a:t>?</a:t>
            </a:r>
          </a:p>
        </p:txBody>
      </p:sp>
      <p:sp>
        <p:nvSpPr>
          <p:cNvPr id="5" name="Freeform 4">
            <a:extLst>
              <a:ext uri="{FF2B5EF4-FFF2-40B4-BE49-F238E27FC236}">
                <a16:creationId xmlns:a16="http://schemas.microsoft.com/office/drawing/2014/main" id="{107CD35E-D373-E406-F33D-63D2E8F6BF62}"/>
              </a:ext>
            </a:extLst>
          </p:cNvPr>
          <p:cNvSpPr/>
          <p:nvPr/>
        </p:nvSpPr>
        <p:spPr>
          <a:xfrm rot="5326155">
            <a:off x="2369521" y="-115094"/>
            <a:ext cx="4399469" cy="8726805"/>
          </a:xfrm>
          <a:custGeom>
            <a:avLst/>
            <a:gdLst/>
            <a:ahLst/>
            <a:cxnLst/>
            <a:rect l="l" t="t" r="r" b="b"/>
            <a:pathLst>
              <a:path w="6875835" h="9822621">
                <a:moveTo>
                  <a:pt x="0" y="0"/>
                </a:moveTo>
                <a:lnTo>
                  <a:pt x="6875836" y="0"/>
                </a:lnTo>
                <a:lnTo>
                  <a:pt x="6875836" y="9822621"/>
                </a:lnTo>
                <a:lnTo>
                  <a:pt x="0" y="9822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148EC75D-6BF2-C410-B42D-545AAE0C2F1D}"/>
              </a:ext>
            </a:extLst>
          </p:cNvPr>
          <p:cNvSpPr txBox="1"/>
          <p:nvPr/>
        </p:nvSpPr>
        <p:spPr>
          <a:xfrm>
            <a:off x="749300" y="2314905"/>
            <a:ext cx="7645400" cy="3877985"/>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 </a:t>
            </a:r>
            <a:r>
              <a:rPr lang="vi-VN" sz="4100" b="1" dirty="0">
                <a:latin typeface="Cambria" panose="02040503050406030204" pitchFamily="18" charset="0"/>
                <a:ea typeface="Cambria" panose="02040503050406030204" pitchFamily="18" charset="0"/>
              </a:rPr>
              <a:t>Đàn chim sẻ thi nhau cất tiếng hót khiến nhân vật "tôi" chú ý.</a:t>
            </a:r>
          </a:p>
          <a:p>
            <a:pPr algn="just"/>
            <a:r>
              <a:rPr lang="vi-VN" sz="4100" b="1" dirty="0">
                <a:latin typeface="Cambria" panose="02040503050406030204" pitchFamily="18" charset="0"/>
                <a:ea typeface="Cambria" panose="02040503050406030204" pitchFamily="18" charset="0"/>
              </a:rPr>
              <a:t>-Nhân vật "tôi" nghĩ rằng đàn chim sẻ đã trông thấy một điều gì đó mà anh không thể cùng trông thấy được.</a:t>
            </a:r>
            <a:endParaRPr lang="en-SG" sz="41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9C228E25-DEA6-4301-9B43-E843267E289F}"/>
              </a:ext>
            </a:extLst>
          </p:cNvPr>
          <p:cNvPicPr>
            <a:picLocks noChangeAspect="1"/>
          </p:cNvPicPr>
          <p:nvPr/>
        </p:nvPicPr>
        <p:blipFill rotWithShape="1">
          <a:blip r:embed="rId5"/>
          <a:srcRect t="51432" r="77184" b="-4308"/>
          <a:stretch/>
        </p:blipFill>
        <p:spPr>
          <a:xfrm>
            <a:off x="7781589" y="4278007"/>
            <a:ext cx="2401828" cy="2819298"/>
          </a:xfrm>
          <a:prstGeom prst="rect">
            <a:avLst/>
          </a:prstGeom>
        </p:spPr>
      </p:pic>
      <p:pic>
        <p:nvPicPr>
          <p:cNvPr id="9" name="Picture 8" descr="A cartoon of a kite&#10;&#10;Description automatically generated">
            <a:extLst>
              <a:ext uri="{FF2B5EF4-FFF2-40B4-BE49-F238E27FC236}">
                <a16:creationId xmlns:a16="http://schemas.microsoft.com/office/drawing/2014/main" id="{12D3A145-E192-C8ED-C846-53DC5FCB9E3F}"/>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8103911" y="1735292"/>
            <a:ext cx="4366178" cy="4366178"/>
          </a:xfrm>
          <a:prstGeom prst="rect">
            <a:avLst/>
          </a:prstGeom>
        </p:spPr>
      </p:pic>
    </p:spTree>
    <p:extLst>
      <p:ext uri="{BB962C8B-B14F-4D97-AF65-F5344CB8AC3E}">
        <p14:creationId xmlns:p14="http://schemas.microsoft.com/office/powerpoint/2010/main" val="538162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Scale>
                                      <p:cBhvr>
                                        <p:cTn id="1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
                                        </p:tgtEl>
                                        <p:attrNameLst>
                                          <p:attrName>ppt_x</p:attrName>
                                          <p:attrName>ppt_y</p:attrName>
                                        </p:attrNameLst>
                                      </p:cBhvr>
                                    </p:animMotion>
                                    <p:animEffect transition="in" filter="fade">
                                      <p:cBhvr>
                                        <p:cTn id="16" dur="1000"/>
                                        <p:tgtEl>
                                          <p:spTgt spid="8"/>
                                        </p:tgtEl>
                                      </p:cBhvr>
                                    </p:animEffect>
                                  </p:childTnLst>
                                </p:cTn>
                              </p:par>
                              <p:par>
                                <p:cTn id="17" presetID="5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Scale>
                                      <p:cBhvr>
                                        <p:cTn id="19"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9"/>
                                        </p:tgtEl>
                                        <p:attrNameLst>
                                          <p:attrName>ppt_x</p:attrName>
                                          <p:attrName>ppt_y</p:attrName>
                                        </p:attrNameLst>
                                      </p:cBhvr>
                                    </p:animMotion>
                                    <p:animEffect transition="in" filter="fade">
                                      <p:cBhvr>
                                        <p:cTn id="21" dur="1000"/>
                                        <p:tgtEl>
                                          <p:spTgt spid="9"/>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39F677-9180-12EF-E05E-989B93CFC90C}"/>
              </a:ext>
            </a:extLst>
          </p:cNvPr>
          <p:cNvSpPr/>
          <p:nvPr/>
        </p:nvSpPr>
        <p:spPr>
          <a:xfrm>
            <a:off x="783641" y="330766"/>
            <a:ext cx="10401692"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79190448-A033-B214-C691-EF05EAA14285}"/>
              </a:ext>
            </a:extLst>
          </p:cNvPr>
          <p:cNvGrpSpPr/>
          <p:nvPr/>
        </p:nvGrpSpPr>
        <p:grpSpPr>
          <a:xfrm>
            <a:off x="2007130" y="318066"/>
            <a:ext cx="9074969" cy="1470980"/>
            <a:chOff x="2019830" y="376169"/>
            <a:chExt cx="9074969" cy="1470980"/>
          </a:xfrm>
        </p:grpSpPr>
        <p:sp>
          <p:nvSpPr>
            <p:cNvPr id="16" name="Freeform 5">
              <a:extLst>
                <a:ext uri="{FF2B5EF4-FFF2-40B4-BE49-F238E27FC236}">
                  <a16:creationId xmlns:a16="http://schemas.microsoft.com/office/drawing/2014/main" id="{94EC4F17-5A11-9E91-642F-98DF8B890C19}"/>
                </a:ext>
              </a:extLst>
            </p:cNvPr>
            <p:cNvSpPr/>
            <p:nvPr/>
          </p:nvSpPr>
          <p:spPr>
            <a:xfrm rot="645468">
              <a:off x="10304938" y="493635"/>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7" name="TextBox 10">
              <a:extLst>
                <a:ext uri="{FF2B5EF4-FFF2-40B4-BE49-F238E27FC236}">
                  <a16:creationId xmlns:a16="http://schemas.microsoft.com/office/drawing/2014/main" id="{CE7E4741-A841-9A3B-F8C2-8D6B80845F36}"/>
                </a:ext>
              </a:extLst>
            </p:cNvPr>
            <p:cNvSpPr txBox="1"/>
            <p:nvPr/>
          </p:nvSpPr>
          <p:spPr>
            <a:xfrm>
              <a:off x="2019830" y="376169"/>
              <a:ext cx="8181873" cy="1470980"/>
            </a:xfrm>
            <a:prstGeom prst="rect">
              <a:avLst/>
            </a:prstGeom>
          </p:spPr>
          <p:txBody>
            <a:bodyPr wrap="square" lIns="0" tIns="0" rIns="0" bIns="0" rtlCol="0" anchor="t">
              <a:spAutoFit/>
            </a:bodyPr>
            <a:lstStyle/>
            <a:p>
              <a:pPr algn="ctr" defTabSz="609630">
                <a:lnSpc>
                  <a:spcPts val="5975"/>
                </a:lnSpc>
              </a:pPr>
              <a:r>
                <a:rPr lang="vi-VN" sz="4268" dirty="0">
                  <a:solidFill>
                    <a:srgbClr val="531139"/>
                  </a:solidFill>
                  <a:latin typeface="Cambria Bold"/>
                </a:rPr>
                <a:t>Cảnh mặt trời mọc được miêu tả như thế nào?</a:t>
              </a:r>
              <a:endParaRPr lang="en-US" sz="4268" dirty="0">
                <a:solidFill>
                  <a:srgbClr val="531139"/>
                </a:solidFill>
                <a:latin typeface="Cambria Bold"/>
              </a:endParaRPr>
            </a:p>
          </p:txBody>
        </p:sp>
      </p:grpSp>
      <p:grpSp>
        <p:nvGrpSpPr>
          <p:cNvPr id="30" name="Group 6">
            <a:extLst>
              <a:ext uri="{FF2B5EF4-FFF2-40B4-BE49-F238E27FC236}">
                <a16:creationId xmlns:a16="http://schemas.microsoft.com/office/drawing/2014/main" id="{0BCED600-35FF-114E-66D4-6EDE63C67A66}"/>
              </a:ext>
            </a:extLst>
          </p:cNvPr>
          <p:cNvGrpSpPr/>
          <p:nvPr/>
        </p:nvGrpSpPr>
        <p:grpSpPr>
          <a:xfrm>
            <a:off x="-91092" y="95244"/>
            <a:ext cx="2397218" cy="1523118"/>
            <a:chOff x="-903813" y="0"/>
            <a:chExt cx="5978994" cy="3923803"/>
          </a:xfrm>
        </p:grpSpPr>
        <p:sp>
          <p:nvSpPr>
            <p:cNvPr id="31" name="Freeform 7">
              <a:extLst>
                <a:ext uri="{FF2B5EF4-FFF2-40B4-BE49-F238E27FC236}">
                  <a16:creationId xmlns:a16="http://schemas.microsoft.com/office/drawing/2014/main" id="{7E8C05C4-7856-EC20-1190-E7B7C7442275}"/>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2" name="Freeform 8">
              <a:extLst>
                <a:ext uri="{FF2B5EF4-FFF2-40B4-BE49-F238E27FC236}">
                  <a16:creationId xmlns:a16="http://schemas.microsoft.com/office/drawing/2014/main" id="{1E2D421F-9745-E0DD-1365-57B9F104C2A1}"/>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dirty="0">
                <a:solidFill>
                  <a:prstClr val="black"/>
                </a:solidFill>
                <a:latin typeface="Calibri"/>
              </a:endParaRPr>
            </a:p>
          </p:txBody>
        </p:sp>
        <p:sp>
          <p:nvSpPr>
            <p:cNvPr id="33" name="TextBox 9">
              <a:extLst>
                <a:ext uri="{FF2B5EF4-FFF2-40B4-BE49-F238E27FC236}">
                  <a16:creationId xmlns:a16="http://schemas.microsoft.com/office/drawing/2014/main" id="{198134E0-B2EF-6FBB-D90D-307A17E7E9C9}"/>
                </a:ext>
              </a:extLst>
            </p:cNvPr>
            <p:cNvSpPr txBox="1"/>
            <p:nvPr/>
          </p:nvSpPr>
          <p:spPr>
            <a:xfrm>
              <a:off x="-903813" y="1964931"/>
              <a:ext cx="3445560" cy="1958872"/>
            </a:xfrm>
            <a:prstGeom prst="rect">
              <a:avLst/>
            </a:prstGeom>
          </p:spPr>
          <p:txBody>
            <a:bodyPr lIns="0" tIns="0" rIns="0" bIns="0" rtlCol="0" anchor="t">
              <a:spAutoFit/>
            </a:bodyPr>
            <a:lstStyle/>
            <a:p>
              <a:pPr algn="ctr" defTabSz="609630">
                <a:lnSpc>
                  <a:spcPts val="7467"/>
                </a:lnSpc>
              </a:pPr>
              <a:r>
                <a:rPr lang="en-US" sz="8296" spc="-165" dirty="0">
                  <a:solidFill>
                    <a:srgbClr val="531139"/>
                  </a:solidFill>
                  <a:latin typeface="#9Slide07 SVNZiclets" panose="02000603000000000000" pitchFamily="2" charset="0"/>
                </a:rPr>
                <a:t> 2</a:t>
              </a:r>
            </a:p>
          </p:txBody>
        </p:sp>
      </p:grpSp>
      <p:pic>
        <p:nvPicPr>
          <p:cNvPr id="41" name="Picture 40" descr="A couple of kids sitting at desks&#10;&#10;Description automatically generated">
            <a:extLst>
              <a:ext uri="{FF2B5EF4-FFF2-40B4-BE49-F238E27FC236}">
                <a16:creationId xmlns:a16="http://schemas.microsoft.com/office/drawing/2014/main" id="{474822B8-01CA-9E89-5FFA-4B75202A15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48443" y="4051300"/>
            <a:ext cx="3443558" cy="2126903"/>
          </a:xfrm>
          <a:prstGeom prst="rect">
            <a:avLst/>
          </a:prstGeom>
        </p:spPr>
      </p:pic>
      <p:sp>
        <p:nvSpPr>
          <p:cNvPr id="42" name="Rectangle: Rounded Corners 41">
            <a:extLst>
              <a:ext uri="{FF2B5EF4-FFF2-40B4-BE49-F238E27FC236}">
                <a16:creationId xmlns:a16="http://schemas.microsoft.com/office/drawing/2014/main" id="{776F8D12-D202-32E7-427E-E9169A412D71}"/>
              </a:ext>
            </a:extLst>
          </p:cNvPr>
          <p:cNvSpPr/>
          <p:nvPr/>
        </p:nvSpPr>
        <p:spPr>
          <a:xfrm>
            <a:off x="89206" y="1868133"/>
            <a:ext cx="8343593" cy="4880632"/>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D5991459-4072-C94B-DC46-FFAFE51F3162}"/>
              </a:ext>
            </a:extLst>
          </p:cNvPr>
          <p:cNvSpPr txBox="1"/>
          <p:nvPr/>
        </p:nvSpPr>
        <p:spPr>
          <a:xfrm>
            <a:off x="271283" y="2053985"/>
            <a:ext cx="7818618" cy="4508927"/>
          </a:xfrm>
          <a:prstGeom prst="rect">
            <a:avLst/>
          </a:prstGeom>
          <a:noFill/>
        </p:spPr>
        <p:txBody>
          <a:bodyPr wrap="square">
            <a:spAutoFit/>
          </a:bodyPr>
          <a:lstStyle/>
          <a:p>
            <a:pPr algn="just"/>
            <a:r>
              <a:rPr lang="vi-VN" sz="4100" b="1" dirty="0">
                <a:solidFill>
                  <a:srgbClr val="002060"/>
                </a:solidFill>
                <a:latin typeface="Cambria" panose="02040503050406030204" pitchFamily="18" charset="0"/>
                <a:ea typeface="Cambria" panose="02040503050406030204" pitchFamily="18" charset="0"/>
              </a:rPr>
              <a:t>Cảnh mặt trời mọc được miêu tả: Sau vòm cây xanh thẳm bỗng nhô lên nửa vành mũ màu đỏ. Mặt trời mọc giống như chiếc mũ đỏ lớn dần lên từ phía đông, bay lên khỏi vòm cây, chiếm lĩnh nền trời xa xôi và rộng lớn.</a:t>
            </a:r>
          </a:p>
        </p:txBody>
      </p:sp>
    </p:spTree>
    <p:extLst>
      <p:ext uri="{BB962C8B-B14F-4D97-AF65-F5344CB8AC3E}">
        <p14:creationId xmlns:p14="http://schemas.microsoft.com/office/powerpoint/2010/main" val="2448669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barn(inVertical)">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39F677-9180-12EF-E05E-989B93CFC90C}"/>
              </a:ext>
            </a:extLst>
          </p:cNvPr>
          <p:cNvSpPr/>
          <p:nvPr/>
        </p:nvSpPr>
        <p:spPr>
          <a:xfrm>
            <a:off x="783640" y="330766"/>
            <a:ext cx="11319460"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79190448-A033-B214-C691-EF05EAA14285}"/>
              </a:ext>
            </a:extLst>
          </p:cNvPr>
          <p:cNvGrpSpPr/>
          <p:nvPr/>
        </p:nvGrpSpPr>
        <p:grpSpPr>
          <a:xfrm>
            <a:off x="2007130" y="318066"/>
            <a:ext cx="10091961" cy="1448602"/>
            <a:chOff x="2019830" y="376169"/>
            <a:chExt cx="9074969" cy="1448602"/>
          </a:xfrm>
        </p:grpSpPr>
        <p:sp>
          <p:nvSpPr>
            <p:cNvPr id="16" name="Freeform 5">
              <a:extLst>
                <a:ext uri="{FF2B5EF4-FFF2-40B4-BE49-F238E27FC236}">
                  <a16:creationId xmlns:a16="http://schemas.microsoft.com/office/drawing/2014/main" id="{94EC4F17-5A11-9E91-642F-98DF8B890C19}"/>
                </a:ext>
              </a:extLst>
            </p:cNvPr>
            <p:cNvSpPr/>
            <p:nvPr/>
          </p:nvSpPr>
          <p:spPr>
            <a:xfrm rot="645468">
              <a:off x="10304938" y="493635"/>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0">
              <a:extLst>
                <a:ext uri="{FF2B5EF4-FFF2-40B4-BE49-F238E27FC236}">
                  <a16:creationId xmlns:a16="http://schemas.microsoft.com/office/drawing/2014/main" id="{CE7E4741-A841-9A3B-F8C2-8D6B80845F36}"/>
                </a:ext>
              </a:extLst>
            </p:cNvPr>
            <p:cNvSpPr txBox="1"/>
            <p:nvPr/>
          </p:nvSpPr>
          <p:spPr>
            <a:xfrm>
              <a:off x="2019830" y="376169"/>
              <a:ext cx="8181873" cy="1448602"/>
            </a:xfrm>
            <a:prstGeom prst="rect">
              <a:avLst/>
            </a:prstGeom>
          </p:spPr>
          <p:txBody>
            <a:bodyPr wrap="square" lIns="0" tIns="0" rIns="0" bIns="0" rtlCol="0" anchor="t">
              <a:spAutoFit/>
            </a:bodyPr>
            <a:lstStyle/>
            <a:p>
              <a:pPr marL="0" marR="0" lvl="0" indent="0" algn="ctr" defTabSz="609630" rtl="0" eaLnBrk="1" fontAlgn="auto" latinLnBrk="0" hangingPunct="1">
                <a:lnSpc>
                  <a:spcPts val="5975"/>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531139"/>
                  </a:solidFill>
                  <a:effectLst/>
                  <a:uLnTx/>
                  <a:uFillTx/>
                  <a:latin typeface="Cambria Bold"/>
                  <a:ea typeface="+mn-ea"/>
                  <a:cs typeface="+mn-cs"/>
                </a:rPr>
                <a:t>Vì sao nhân vật “tôi” liên tưởng mặt trời như chiếc mũ đỏ rồi lại như chiếc mâm đồng đỏ?</a:t>
              </a:r>
              <a:endParaRPr kumimoji="0" lang="en-US" sz="3500" b="1" i="0" u="none" strike="noStrike" kern="1200" cap="none" spc="0" normalizeH="0" baseline="0" noProof="0" dirty="0">
                <a:ln>
                  <a:noFill/>
                </a:ln>
                <a:solidFill>
                  <a:srgbClr val="531139"/>
                </a:solidFill>
                <a:effectLst/>
                <a:uLnTx/>
                <a:uFillTx/>
                <a:latin typeface="Cambria Bold"/>
                <a:ea typeface="+mn-ea"/>
                <a:cs typeface="+mn-cs"/>
              </a:endParaRPr>
            </a:p>
          </p:txBody>
        </p:sp>
      </p:grpSp>
      <p:grpSp>
        <p:nvGrpSpPr>
          <p:cNvPr id="30" name="Group 6">
            <a:extLst>
              <a:ext uri="{FF2B5EF4-FFF2-40B4-BE49-F238E27FC236}">
                <a16:creationId xmlns:a16="http://schemas.microsoft.com/office/drawing/2014/main" id="{0BCED600-35FF-114E-66D4-6EDE63C67A66}"/>
              </a:ext>
            </a:extLst>
          </p:cNvPr>
          <p:cNvGrpSpPr/>
          <p:nvPr/>
        </p:nvGrpSpPr>
        <p:grpSpPr>
          <a:xfrm>
            <a:off x="-206087" y="144913"/>
            <a:ext cx="2213217" cy="1504003"/>
            <a:chOff x="-444889" y="0"/>
            <a:chExt cx="5520070" cy="3874559"/>
          </a:xfrm>
        </p:grpSpPr>
        <p:sp>
          <p:nvSpPr>
            <p:cNvPr id="31" name="Freeform 7">
              <a:extLst>
                <a:ext uri="{FF2B5EF4-FFF2-40B4-BE49-F238E27FC236}">
                  <a16:creationId xmlns:a16="http://schemas.microsoft.com/office/drawing/2014/main" id="{7E8C05C4-7856-EC20-1190-E7B7C7442275}"/>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8">
              <a:extLst>
                <a:ext uri="{FF2B5EF4-FFF2-40B4-BE49-F238E27FC236}">
                  <a16:creationId xmlns:a16="http://schemas.microsoft.com/office/drawing/2014/main" id="{1E2D421F-9745-E0DD-1365-57B9F104C2A1}"/>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9">
              <a:extLst>
                <a:ext uri="{FF2B5EF4-FFF2-40B4-BE49-F238E27FC236}">
                  <a16:creationId xmlns:a16="http://schemas.microsoft.com/office/drawing/2014/main" id="{198134E0-B2EF-6FBB-D90D-307A17E7E9C9}"/>
                </a:ext>
              </a:extLst>
            </p:cNvPr>
            <p:cNvSpPr txBox="1"/>
            <p:nvPr/>
          </p:nvSpPr>
          <p:spPr>
            <a:xfrm>
              <a:off x="-444889" y="1056297"/>
              <a:ext cx="3445560" cy="2477760"/>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a:t>
              </a:r>
              <a:r>
                <a:rPr kumimoji="0" lang="vi-VN"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3</a:t>
              </a:r>
              <a:endPar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endParaRPr>
            </a:p>
          </p:txBody>
        </p:sp>
      </p:grpSp>
      <p:sp>
        <p:nvSpPr>
          <p:cNvPr id="42" name="Rectangle: Rounded Corners 41">
            <a:extLst>
              <a:ext uri="{FF2B5EF4-FFF2-40B4-BE49-F238E27FC236}">
                <a16:creationId xmlns:a16="http://schemas.microsoft.com/office/drawing/2014/main" id="{776F8D12-D202-32E7-427E-E9169A412D71}"/>
              </a:ext>
            </a:extLst>
          </p:cNvPr>
          <p:cNvSpPr/>
          <p:nvPr/>
        </p:nvSpPr>
        <p:spPr>
          <a:xfrm>
            <a:off x="89206" y="1868133"/>
            <a:ext cx="8347223" cy="4761267"/>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D5991459-4072-C94B-DC46-FFAFE51F3162}"/>
              </a:ext>
            </a:extLst>
          </p:cNvPr>
          <p:cNvSpPr txBox="1"/>
          <p:nvPr/>
        </p:nvSpPr>
        <p:spPr>
          <a:xfrm>
            <a:off x="271282" y="2053985"/>
            <a:ext cx="7816804" cy="4401205"/>
          </a:xfrm>
          <a:prstGeom prst="rect">
            <a:avLst/>
          </a:prstGeom>
          <a:noFill/>
        </p:spPr>
        <p:txBody>
          <a:bodyPr wrap="square">
            <a:spAutoFit/>
          </a:bodyPr>
          <a:lstStyle/>
          <a:p>
            <a:pPr lvl="0" algn="just"/>
            <a:r>
              <a:rPr lang="vi-VN" sz="3500" b="1" dirty="0">
                <a:solidFill>
                  <a:srgbClr val="002060"/>
                </a:solidFill>
                <a:latin typeface="Cambria" panose="02040503050406030204" pitchFamily="18" charset="0"/>
                <a:ea typeface="Cambria" panose="02040503050406030204" pitchFamily="18" charset="0"/>
              </a:rPr>
              <a:t>      Bạn nhỏ thay đổi hình ảnh so sánh vì hình dáng của mặt trời thay đổi khi nhô dần lên trên bầu trời. Ban đầu, mặt trời chỉ ló một nửa ra khỏi vòm cây, giống nửa vành mũ đội đầu. Khi nhô lên cao, mặt trời mới hiện ra đầy đủ, tròn đầy và to rõ, giống như một chiếc mâm màu đỏ.</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7AFC4D5F-FF9E-BE3F-882D-3E404DF5167B}"/>
              </a:ext>
            </a:extLst>
          </p:cNvPr>
          <p:cNvPicPr>
            <a:picLocks noChangeAspect="1"/>
          </p:cNvPicPr>
          <p:nvPr/>
        </p:nvPicPr>
        <p:blipFill rotWithShape="1">
          <a:blip r:embed="rId8"/>
          <a:srcRect t="51432" r="77184" b="-4308"/>
          <a:stretch/>
        </p:blipFill>
        <p:spPr>
          <a:xfrm>
            <a:off x="7883588" y="4127879"/>
            <a:ext cx="2585823" cy="3035274"/>
          </a:xfrm>
          <a:prstGeom prst="rect">
            <a:avLst/>
          </a:prstGeom>
        </p:spPr>
      </p:pic>
      <p:pic>
        <p:nvPicPr>
          <p:cNvPr id="3" name="Picture 2" descr="A cartoon of a kite&#10;&#10;Description automatically generated">
            <a:extLst>
              <a:ext uri="{FF2B5EF4-FFF2-40B4-BE49-F238E27FC236}">
                <a16:creationId xmlns:a16="http://schemas.microsoft.com/office/drawing/2014/main" id="{33CABB27-B7DB-986F-0EC6-AFA375470DBD}"/>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8213799" y="1411203"/>
            <a:ext cx="4700654" cy="4700654"/>
          </a:xfrm>
          <a:prstGeom prst="rect">
            <a:avLst/>
          </a:prstGeom>
        </p:spPr>
      </p:pic>
    </p:spTree>
    <p:extLst>
      <p:ext uri="{BB962C8B-B14F-4D97-AF65-F5344CB8AC3E}">
        <p14:creationId xmlns:p14="http://schemas.microsoft.com/office/powerpoint/2010/main" val="2317162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par>
                                <p:cTn id="15" presetID="47"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inVertical)">
                                      <p:cBhvr>
                                        <p:cTn id="27" dur="500"/>
                                        <p:tgtEl>
                                          <p:spTgt spid="4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3">
            <a:extLst>
              <a:ext uri="{FF2B5EF4-FFF2-40B4-BE49-F238E27FC236}">
                <a16:creationId xmlns:a16="http://schemas.microsoft.com/office/drawing/2014/main" id="{9DD22A8A-242B-5E68-861C-2F44C2C58D3D}"/>
              </a:ext>
            </a:extLst>
          </p:cNvPr>
          <p:cNvSpPr/>
          <p:nvPr/>
        </p:nvSpPr>
        <p:spPr>
          <a:xfrm>
            <a:off x="3721100" y="1929641"/>
            <a:ext cx="8470900" cy="4962513"/>
          </a:xfrm>
          <a:custGeom>
            <a:avLst/>
            <a:gdLst/>
            <a:ahLst/>
            <a:cxnLst/>
            <a:rect l="l" t="t" r="r" b="b"/>
            <a:pathLst>
              <a:path w="8797999" h="8014177">
                <a:moveTo>
                  <a:pt x="0" y="0"/>
                </a:moveTo>
                <a:lnTo>
                  <a:pt x="8797999" y="0"/>
                </a:lnTo>
                <a:lnTo>
                  <a:pt x="8797999" y="8014177"/>
                </a:lnTo>
                <a:lnTo>
                  <a:pt x="0" y="8014177"/>
                </a:lnTo>
                <a:lnTo>
                  <a:pt x="0" y="0"/>
                </a:lnTo>
                <a:close/>
              </a:path>
            </a:pathLst>
          </a:custGeom>
          <a:blipFill dpi="0" rotWithShape="1">
            <a:blip r:embed="rId2">
              <a:alphaModFix amt="90000"/>
              <a:extLst>
                <a:ext uri="{96DAC541-7B7A-43D3-8B79-37D633B846F1}">
                  <asvg:svgBlip xmlns:asvg="http://schemas.microsoft.com/office/drawing/2016/SVG/main" r:embed="rId3"/>
                </a:ext>
              </a:extLst>
            </a:blip>
            <a:srcRect/>
            <a:stretch>
              <a:fillRect/>
            </a:stretch>
          </a:blipFill>
        </p:spPr>
        <p:txBody>
          <a:bodyPr/>
          <a:lstStyle/>
          <a:p>
            <a:endParaRPr lang="en-SG" dirty="0"/>
          </a:p>
        </p:txBody>
      </p:sp>
      <p:sp>
        <p:nvSpPr>
          <p:cNvPr id="4" name="Rectangle: Rounded Corners 3">
            <a:extLst>
              <a:ext uri="{FF2B5EF4-FFF2-40B4-BE49-F238E27FC236}">
                <a16:creationId xmlns:a16="http://schemas.microsoft.com/office/drawing/2014/main" id="{307EF421-61A1-FA3C-4DD7-BB374A69F5EA}"/>
              </a:ext>
            </a:extLst>
          </p:cNvPr>
          <p:cNvSpPr/>
          <p:nvPr/>
        </p:nvSpPr>
        <p:spPr>
          <a:xfrm>
            <a:off x="783640" y="330766"/>
            <a:ext cx="10548389"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199DFE3C-BAC6-AB17-2D9D-F2C82B1FF04C}"/>
              </a:ext>
            </a:extLst>
          </p:cNvPr>
          <p:cNvGrpSpPr/>
          <p:nvPr/>
        </p:nvGrpSpPr>
        <p:grpSpPr>
          <a:xfrm>
            <a:off x="1461277" y="319988"/>
            <a:ext cx="9738504" cy="1502357"/>
            <a:chOff x="1610123" y="400604"/>
            <a:chExt cx="8595963" cy="1502357"/>
          </a:xfrm>
        </p:grpSpPr>
        <p:sp>
          <p:nvSpPr>
            <p:cNvPr id="6" name="Freeform 5">
              <a:extLst>
                <a:ext uri="{FF2B5EF4-FFF2-40B4-BE49-F238E27FC236}">
                  <a16:creationId xmlns:a16="http://schemas.microsoft.com/office/drawing/2014/main" id="{71C8AE85-D984-6D8D-870C-3590D6B91811}"/>
                </a:ext>
              </a:extLst>
            </p:cNvPr>
            <p:cNvSpPr/>
            <p:nvPr/>
          </p:nvSpPr>
          <p:spPr>
            <a:xfrm rot="645468">
              <a:off x="9416225" y="722462"/>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10">
              <a:extLst>
                <a:ext uri="{FF2B5EF4-FFF2-40B4-BE49-F238E27FC236}">
                  <a16:creationId xmlns:a16="http://schemas.microsoft.com/office/drawing/2014/main" id="{B687D799-2C3E-EDBA-8DC3-5B3DF30055B7}"/>
                </a:ext>
              </a:extLst>
            </p:cNvPr>
            <p:cNvSpPr txBox="1"/>
            <p:nvPr/>
          </p:nvSpPr>
          <p:spPr>
            <a:xfrm>
              <a:off x="1610123" y="400604"/>
              <a:ext cx="8181873" cy="1492268"/>
            </a:xfrm>
            <a:prstGeom prst="rect">
              <a:avLst/>
            </a:prstGeom>
          </p:spPr>
          <p:txBody>
            <a:bodyPr wrap="square" lIns="0" tIns="0" rIns="0" bIns="0" rtlCol="0" anchor="t">
              <a:spAutoFit/>
            </a:bodyPr>
            <a:lstStyle/>
            <a:p>
              <a:pPr marL="0" marR="0" lvl="0" indent="0" algn="ctr" defTabSz="609630" rtl="0" eaLnBrk="1" fontAlgn="auto" latinLnBrk="0" hangingPunct="1">
                <a:lnSpc>
                  <a:spcPts val="4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rPr>
                <a:t>Khi phát hiện ra vầng mặt trời như chiếc mâm đồng đỏ, cảm xúc của nhân vật “tôi” như thế nào? </a:t>
              </a:r>
            </a:p>
            <a:p>
              <a:pPr marL="0" marR="0" lvl="0" indent="0" algn="ctr" defTabSz="609630" rtl="0" eaLnBrk="1" fontAlgn="auto" latinLnBrk="0" hangingPunct="1">
                <a:lnSpc>
                  <a:spcPts val="4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rPr>
                <a:t>Em suy nghĩ gì về bài hát của nhân vật “tôi”?</a:t>
              </a:r>
              <a:endParaRPr kumimoji="0" lang="en-US" sz="28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endParaRPr>
            </a:p>
          </p:txBody>
        </p:sp>
      </p:grpSp>
      <p:grpSp>
        <p:nvGrpSpPr>
          <p:cNvPr id="8" name="Group 6">
            <a:extLst>
              <a:ext uri="{FF2B5EF4-FFF2-40B4-BE49-F238E27FC236}">
                <a16:creationId xmlns:a16="http://schemas.microsoft.com/office/drawing/2014/main" id="{25472077-6B90-4D03-175F-2123D3A31FF3}"/>
              </a:ext>
            </a:extLst>
          </p:cNvPr>
          <p:cNvGrpSpPr/>
          <p:nvPr/>
        </p:nvGrpSpPr>
        <p:grpSpPr>
          <a:xfrm>
            <a:off x="-206087" y="144913"/>
            <a:ext cx="2213217" cy="1504003"/>
            <a:chOff x="-444889" y="0"/>
            <a:chExt cx="5520070" cy="3874559"/>
          </a:xfrm>
        </p:grpSpPr>
        <p:sp>
          <p:nvSpPr>
            <p:cNvPr id="9" name="Freeform 7">
              <a:extLst>
                <a:ext uri="{FF2B5EF4-FFF2-40B4-BE49-F238E27FC236}">
                  <a16:creationId xmlns:a16="http://schemas.microsoft.com/office/drawing/2014/main" id="{E33F3CE3-F301-245B-1553-F2A3CEB160A9}"/>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AB1C5022-635A-6705-21D9-0D5C91E719F4}"/>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9">
              <a:extLst>
                <a:ext uri="{FF2B5EF4-FFF2-40B4-BE49-F238E27FC236}">
                  <a16:creationId xmlns:a16="http://schemas.microsoft.com/office/drawing/2014/main" id="{4D978D35-827A-6DE7-6712-9E1F66E73580}"/>
                </a:ext>
              </a:extLst>
            </p:cNvPr>
            <p:cNvSpPr txBox="1"/>
            <p:nvPr/>
          </p:nvSpPr>
          <p:spPr>
            <a:xfrm>
              <a:off x="-444889" y="1056297"/>
              <a:ext cx="3445560" cy="2477760"/>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a:t>
              </a:r>
              <a:r>
                <a:rPr lang="vi-VN" sz="8296" spc="-165" dirty="0">
                  <a:solidFill>
                    <a:srgbClr val="531139"/>
                  </a:solidFill>
                  <a:latin typeface="#9Slide07 SVNZiclets" panose="02000603000000000000" pitchFamily="2" charset="0"/>
                </a:rPr>
                <a:t>4</a:t>
              </a:r>
              <a:endPar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endParaRPr>
            </a:p>
          </p:txBody>
        </p:sp>
      </p:grpSp>
      <p:pic>
        <p:nvPicPr>
          <p:cNvPr id="13" name="Picture 12" descr="A cartoon of a child writing on a book at a desk&#10;&#10;Description automatically generated">
            <a:extLst>
              <a:ext uri="{FF2B5EF4-FFF2-40B4-BE49-F238E27FC236}">
                <a16:creationId xmlns:a16="http://schemas.microsoft.com/office/drawing/2014/main" id="{6F75BDE0-90A8-67CE-9B67-4FDFAF452D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713" y="2677081"/>
            <a:ext cx="3822792" cy="3850153"/>
          </a:xfrm>
          <a:prstGeom prst="rect">
            <a:avLst/>
          </a:prstGeom>
        </p:spPr>
      </p:pic>
      <p:sp>
        <p:nvSpPr>
          <p:cNvPr id="14" name="TextBox 13">
            <a:extLst>
              <a:ext uri="{FF2B5EF4-FFF2-40B4-BE49-F238E27FC236}">
                <a16:creationId xmlns:a16="http://schemas.microsoft.com/office/drawing/2014/main" id="{C7F54ADB-6964-45FC-E97A-6CCC3247136C}"/>
              </a:ext>
            </a:extLst>
          </p:cNvPr>
          <p:cNvSpPr txBox="1"/>
          <p:nvPr/>
        </p:nvSpPr>
        <p:spPr>
          <a:xfrm>
            <a:off x="4627755" y="2234508"/>
            <a:ext cx="6872757" cy="3852086"/>
          </a:xfrm>
          <a:prstGeom prst="rect">
            <a:avLst/>
          </a:prstGeom>
          <a:noFill/>
        </p:spPr>
        <p:txBody>
          <a:bodyPr wrap="square" rtlCol="0">
            <a:spAutoFit/>
          </a:bodyPr>
          <a:lstStyle/>
          <a:p>
            <a:pPr algn="just"/>
            <a:r>
              <a:rPr lang="vi-VN" sz="3500" b="1" dirty="0">
                <a:solidFill>
                  <a:srgbClr val="002060"/>
                </a:solidFill>
                <a:latin typeface="Cambria" panose="02040503050406030204" pitchFamily="18" charset="0"/>
                <a:ea typeface="Cambria" panose="02040503050406030204" pitchFamily="18" charset="0"/>
              </a:rPr>
              <a:t>     Khi phát hiện ra vầng mặt trời như chiếc mâm đồng đỏ, cảm xúc của nhân vật “tôi” dâng trào, chứa chan. Cảm xúc đó lớn tới mức nhân vật “tôi” sáng tác được một bài hát, cảm xúc dâng trào thành nhạc. </a:t>
            </a:r>
            <a:endParaRPr lang="en-SG" sz="3500" b="1"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BD194E9-AA9D-4805-AD3E-8319827D8715}"/>
              </a:ext>
            </a:extLst>
          </p:cNvPr>
          <p:cNvSpPr txBox="1"/>
          <p:nvPr/>
        </p:nvSpPr>
        <p:spPr>
          <a:xfrm>
            <a:off x="1119421" y="534550"/>
            <a:ext cx="13106400" cy="738663"/>
          </a:xfrm>
          <a:prstGeom prst="rect">
            <a:avLst/>
          </a:prstGeom>
          <a:noFill/>
        </p:spPr>
        <p:txBody>
          <a:bodyPr wrap="square" rtlCol="0">
            <a:spAutoFit/>
          </a:bodyPr>
          <a:lstStyle/>
          <a:p>
            <a:pPr algn="ctr"/>
            <a:endParaRPr lang="en-US" sz="4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71510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0668547B-75ED-3CEA-2829-26696E6AFA24}"/>
              </a:ext>
            </a:extLst>
          </p:cNvPr>
          <p:cNvSpPr/>
          <p:nvPr/>
        </p:nvSpPr>
        <p:spPr>
          <a:xfrm>
            <a:off x="3721100" y="1929641"/>
            <a:ext cx="8470900" cy="4962513"/>
          </a:xfrm>
          <a:custGeom>
            <a:avLst/>
            <a:gdLst/>
            <a:ahLst/>
            <a:cxnLst/>
            <a:rect l="l" t="t" r="r" b="b"/>
            <a:pathLst>
              <a:path w="8797999" h="8014177">
                <a:moveTo>
                  <a:pt x="0" y="0"/>
                </a:moveTo>
                <a:lnTo>
                  <a:pt x="8797999" y="0"/>
                </a:lnTo>
                <a:lnTo>
                  <a:pt x="8797999" y="8014177"/>
                </a:lnTo>
                <a:lnTo>
                  <a:pt x="0" y="8014177"/>
                </a:lnTo>
                <a:lnTo>
                  <a:pt x="0" y="0"/>
                </a:lnTo>
                <a:close/>
              </a:path>
            </a:pathLst>
          </a:custGeom>
          <a:blipFill dpi="0" rotWithShape="1">
            <a:blip r:embed="rId2">
              <a:alphaModFix amt="90000"/>
              <a:extLst>
                <a:ext uri="{96DAC541-7B7A-43D3-8B79-37D633B846F1}">
                  <asvg:svgBlip xmlns:asvg="http://schemas.microsoft.com/office/drawing/2016/SVG/main" r:embed="rId3"/>
                </a:ext>
              </a:extLst>
            </a:blip>
            <a:srcRect/>
            <a:stretch>
              <a:fillRect/>
            </a:stretch>
          </a:blipFill>
        </p:spPr>
        <p:txBody>
          <a:bodyPr/>
          <a:lstStyle/>
          <a:p>
            <a:endParaRPr lang="en-SG" dirty="0"/>
          </a:p>
        </p:txBody>
      </p:sp>
      <p:sp>
        <p:nvSpPr>
          <p:cNvPr id="3" name="TextBox 2">
            <a:extLst>
              <a:ext uri="{FF2B5EF4-FFF2-40B4-BE49-F238E27FC236}">
                <a16:creationId xmlns:a16="http://schemas.microsoft.com/office/drawing/2014/main" id="{8483F3FB-8D50-47CC-5DAD-A8ABBFBCE333}"/>
              </a:ext>
            </a:extLst>
          </p:cNvPr>
          <p:cNvSpPr txBox="1"/>
          <p:nvPr/>
        </p:nvSpPr>
        <p:spPr>
          <a:xfrm>
            <a:off x="4215162" y="2447872"/>
            <a:ext cx="7437862" cy="3170099"/>
          </a:xfrm>
          <a:prstGeom prst="rect">
            <a:avLst/>
          </a:prstGeom>
          <a:noFill/>
        </p:spPr>
        <p:txBody>
          <a:bodyPr wrap="square">
            <a:spAutoFit/>
          </a:bodyPr>
          <a:lstStyle/>
          <a:p>
            <a:pPr algn="ctr"/>
            <a:r>
              <a:rPr lang="vi-VN" sz="4000" b="1" dirty="0">
                <a:latin typeface="Cambria" panose="02040503050406030204" pitchFamily="18" charset="0"/>
                <a:ea typeface="Cambria" panose="02040503050406030204" pitchFamily="18" charset="0"/>
              </a:rPr>
              <a:t>Bài hát rất đáng yêu, có những tưởng tượng rất hay như mặt trời tắm biển cả đêm mà không nguội, buổi sáng vẫn sáng lên rực rỡ, đỡ chói,...</a:t>
            </a:r>
            <a:endParaRPr lang="en-SG" sz="4000" b="1" dirty="0"/>
          </a:p>
        </p:txBody>
      </p:sp>
      <p:pic>
        <p:nvPicPr>
          <p:cNvPr id="5" name="Picture 4" descr="A cartoon of a child raising his hand and holding a pencil and a book&#10;&#10;Description automatically generated">
            <a:extLst>
              <a:ext uri="{FF2B5EF4-FFF2-40B4-BE49-F238E27FC236}">
                <a16:creationId xmlns:a16="http://schemas.microsoft.com/office/drawing/2014/main" id="{C4495BBF-779D-A3BD-46B3-58994F3BD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384" y="2212343"/>
            <a:ext cx="4539207" cy="4628212"/>
          </a:xfrm>
          <a:prstGeom prst="rect">
            <a:avLst/>
          </a:prstGeom>
        </p:spPr>
      </p:pic>
      <p:sp>
        <p:nvSpPr>
          <p:cNvPr id="6" name="Rounded Rectangle 13">
            <a:extLst>
              <a:ext uri="{FF2B5EF4-FFF2-40B4-BE49-F238E27FC236}">
                <a16:creationId xmlns:a16="http://schemas.microsoft.com/office/drawing/2014/main" id="{D1850DA8-5E98-CC3F-A21D-7F86E803101A}"/>
              </a:ext>
            </a:extLst>
          </p:cNvPr>
          <p:cNvSpPr/>
          <p:nvPr/>
        </p:nvSpPr>
        <p:spPr>
          <a:xfrm>
            <a:off x="746468" y="207894"/>
            <a:ext cx="8029540" cy="1676662"/>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F2502A6-D50D-FD25-4C6E-A25151555EA2}"/>
              </a:ext>
            </a:extLst>
          </p:cNvPr>
          <p:cNvSpPr txBox="1"/>
          <p:nvPr/>
        </p:nvSpPr>
        <p:spPr>
          <a:xfrm>
            <a:off x="-303913" y="384363"/>
            <a:ext cx="10130301" cy="2123658"/>
          </a:xfrm>
          <a:prstGeom prst="rect">
            <a:avLst/>
          </a:prstGeom>
          <a:noFill/>
        </p:spPr>
        <p:txBody>
          <a:bodyPr wrap="square" rtlCol="0">
            <a:spAutoFit/>
          </a:bodyPr>
          <a:lstStyle/>
          <a:p>
            <a:pPr algn="ctr"/>
            <a:r>
              <a:rPr lang="vi-VN" sz="4500" b="1" dirty="0">
                <a:solidFill>
                  <a:srgbClr val="C00000"/>
                </a:solidFill>
                <a:latin typeface="Cambria" panose="02040503050406030204" pitchFamily="18" charset="0"/>
                <a:ea typeface="Cambria" panose="02040503050406030204" pitchFamily="18" charset="0"/>
                <a:cs typeface="Tahoma" panose="020B0604030504040204" pitchFamily="34" charset="0"/>
              </a:rPr>
              <a:t>Chia sẻ </a:t>
            </a:r>
            <a:r>
              <a:rPr kumimoji="0" lang="vi-V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suy nghĩ của em về </a:t>
            </a:r>
          </a:p>
          <a:p>
            <a:pPr algn="ctr"/>
            <a:r>
              <a:rPr kumimoji="0" lang="vi-V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bài hát của nhân vật “tôi”?</a:t>
            </a: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a:p>
            <a:pPr algn="ctr"/>
            <a:endParaRPr lang="en-US" sz="4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6871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07EF421-61A1-FA3C-4DD7-BB374A69F5EA}"/>
              </a:ext>
            </a:extLst>
          </p:cNvPr>
          <p:cNvSpPr/>
          <p:nvPr/>
        </p:nvSpPr>
        <p:spPr>
          <a:xfrm>
            <a:off x="783640" y="330766"/>
            <a:ext cx="10548389"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199DFE3C-BAC6-AB17-2D9D-F2C82B1FF04C}"/>
              </a:ext>
            </a:extLst>
          </p:cNvPr>
          <p:cNvGrpSpPr/>
          <p:nvPr/>
        </p:nvGrpSpPr>
        <p:grpSpPr>
          <a:xfrm>
            <a:off x="1867687" y="316995"/>
            <a:ext cx="10127308" cy="1492268"/>
            <a:chOff x="2376731" y="220607"/>
            <a:chExt cx="8939153" cy="1492268"/>
          </a:xfrm>
        </p:grpSpPr>
        <p:sp>
          <p:nvSpPr>
            <p:cNvPr id="6" name="Freeform 5">
              <a:extLst>
                <a:ext uri="{FF2B5EF4-FFF2-40B4-BE49-F238E27FC236}">
                  <a16:creationId xmlns:a16="http://schemas.microsoft.com/office/drawing/2014/main" id="{71C8AE85-D984-6D8D-870C-3590D6B91811}"/>
                </a:ext>
              </a:extLst>
            </p:cNvPr>
            <p:cNvSpPr/>
            <p:nvPr/>
          </p:nvSpPr>
          <p:spPr>
            <a:xfrm rot="645468">
              <a:off x="10526023" y="451717"/>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10">
              <a:extLst>
                <a:ext uri="{FF2B5EF4-FFF2-40B4-BE49-F238E27FC236}">
                  <a16:creationId xmlns:a16="http://schemas.microsoft.com/office/drawing/2014/main" id="{B687D799-2C3E-EDBA-8DC3-5B3DF30055B7}"/>
                </a:ext>
              </a:extLst>
            </p:cNvPr>
            <p:cNvSpPr txBox="1"/>
            <p:nvPr/>
          </p:nvSpPr>
          <p:spPr>
            <a:xfrm>
              <a:off x="2376731" y="220607"/>
              <a:ext cx="8181873" cy="1492268"/>
            </a:xfrm>
            <a:prstGeom prst="rect">
              <a:avLst/>
            </a:prstGeom>
          </p:spPr>
          <p:txBody>
            <a:bodyPr wrap="square" lIns="0" tIns="0" rIns="0" bIns="0" rtlCol="0" anchor="t">
              <a:spAutoFit/>
            </a:bodyPr>
            <a:lstStyle/>
            <a:p>
              <a:pPr marL="0" marR="0" lvl="0" indent="0" algn="ctr" defTabSz="609630" rtl="0" eaLnBrk="1" fontAlgn="auto" latinLnBrk="0" hangingPunct="1">
                <a:lnSpc>
                  <a:spcPts val="4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cs typeface="+mn-cs"/>
                </a:rPr>
                <a:t>Khi đọc đoạn văn tả mặt trời mọc, có hai bạn nhỏ đã nêu ý kiến như dưới đây. Em thích ý kiến của bạn nào hoặc có ý kiến nào khác? Vì sao?</a:t>
              </a:r>
              <a:endParaRPr kumimoji="0" lang="en-US" sz="28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cs typeface="+mn-cs"/>
              </a:endParaRPr>
            </a:p>
          </p:txBody>
        </p:sp>
      </p:grpSp>
      <p:grpSp>
        <p:nvGrpSpPr>
          <p:cNvPr id="8" name="Group 6">
            <a:extLst>
              <a:ext uri="{FF2B5EF4-FFF2-40B4-BE49-F238E27FC236}">
                <a16:creationId xmlns:a16="http://schemas.microsoft.com/office/drawing/2014/main" id="{25472077-6B90-4D03-175F-2123D3A31FF3}"/>
              </a:ext>
            </a:extLst>
          </p:cNvPr>
          <p:cNvGrpSpPr/>
          <p:nvPr/>
        </p:nvGrpSpPr>
        <p:grpSpPr>
          <a:xfrm>
            <a:off x="-206087" y="144913"/>
            <a:ext cx="2213217" cy="1504003"/>
            <a:chOff x="-444889" y="0"/>
            <a:chExt cx="5520070" cy="3874559"/>
          </a:xfrm>
        </p:grpSpPr>
        <p:sp>
          <p:nvSpPr>
            <p:cNvPr id="9" name="Freeform 7">
              <a:extLst>
                <a:ext uri="{FF2B5EF4-FFF2-40B4-BE49-F238E27FC236}">
                  <a16:creationId xmlns:a16="http://schemas.microsoft.com/office/drawing/2014/main" id="{E33F3CE3-F301-245B-1553-F2A3CEB160A9}"/>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AB1C5022-635A-6705-21D9-0D5C91E719F4}"/>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9">
              <a:extLst>
                <a:ext uri="{FF2B5EF4-FFF2-40B4-BE49-F238E27FC236}">
                  <a16:creationId xmlns:a16="http://schemas.microsoft.com/office/drawing/2014/main" id="{4D978D35-827A-6DE7-6712-9E1F66E73580}"/>
                </a:ext>
              </a:extLst>
            </p:cNvPr>
            <p:cNvSpPr txBox="1"/>
            <p:nvPr/>
          </p:nvSpPr>
          <p:spPr>
            <a:xfrm>
              <a:off x="-444889" y="1056297"/>
              <a:ext cx="3445560" cy="2477760"/>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a:t>
              </a:r>
              <a:r>
                <a:rPr lang="vi-VN" sz="8296" spc="-165" dirty="0">
                  <a:solidFill>
                    <a:srgbClr val="531139"/>
                  </a:solidFill>
                  <a:latin typeface="#9Slide07 SVNZiclets" panose="02000603000000000000" pitchFamily="2" charset="0"/>
                </a:rPr>
                <a:t>5</a:t>
              </a:r>
              <a:endPar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endParaRPr>
            </a:p>
          </p:txBody>
        </p:sp>
      </p:grpSp>
      <p:sp>
        <p:nvSpPr>
          <p:cNvPr id="2" name="圆角矩形 17">
            <a:extLst>
              <a:ext uri="{FF2B5EF4-FFF2-40B4-BE49-F238E27FC236}">
                <a16:creationId xmlns:a16="http://schemas.microsoft.com/office/drawing/2014/main" id="{63237578-FAEB-D6FE-CA8C-3DB2979F0533}"/>
              </a:ext>
            </a:extLst>
          </p:cNvPr>
          <p:cNvSpPr/>
          <p:nvPr/>
        </p:nvSpPr>
        <p:spPr>
          <a:xfrm>
            <a:off x="-27713" y="1851837"/>
            <a:ext cx="6123713" cy="4183203"/>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3" name="TextBox 2">
            <a:extLst>
              <a:ext uri="{FF2B5EF4-FFF2-40B4-BE49-F238E27FC236}">
                <a16:creationId xmlns:a16="http://schemas.microsoft.com/office/drawing/2014/main" id="{AF2CBD2C-ECBC-0319-E20F-AFE788B3837F}"/>
              </a:ext>
            </a:extLst>
          </p:cNvPr>
          <p:cNvSpPr txBox="1"/>
          <p:nvPr/>
        </p:nvSpPr>
        <p:spPr>
          <a:xfrm>
            <a:off x="51602" y="1995116"/>
            <a:ext cx="5837530" cy="3785652"/>
          </a:xfrm>
          <a:prstGeom prst="rect">
            <a:avLst/>
          </a:prstGeom>
          <a:noFill/>
        </p:spPr>
        <p:txBody>
          <a:bodyPr wrap="square">
            <a:spAutoFit/>
          </a:bodyPr>
          <a:lstStyle/>
          <a:p>
            <a:pPr algn="just"/>
            <a:r>
              <a:rPr lang="vi-VN" sz="3000" b="1" dirty="0">
                <a:solidFill>
                  <a:srgbClr val="002060"/>
                </a:solidFill>
                <a:latin typeface="Cambria" panose="02040503050406030204" pitchFamily="18" charset="0"/>
                <a:ea typeface="Cambria" panose="02040503050406030204" pitchFamily="18" charset="0"/>
              </a:rPr>
              <a:t>    Cảnh mặt trời mọc giống như một thước phim quay chậm. Vầng mặt trời chậm rãi xuất hiện, như một nghệ sĩ muốn màn mở đầu của mình phải thật đặc biệt để mang lại cảm xúc vỡ oà cho khán giả.</a:t>
            </a:r>
          </a:p>
          <a:p>
            <a:pPr algn="just"/>
            <a:r>
              <a:rPr lang="vi-VN" sz="3000" b="1" dirty="0">
                <a:solidFill>
                  <a:srgbClr val="002060"/>
                </a:solidFill>
                <a:latin typeface="Cambria" panose="02040503050406030204" pitchFamily="18" charset="0"/>
                <a:ea typeface="Cambria" panose="02040503050406030204" pitchFamily="18" charset="0"/>
              </a:rPr>
              <a:t>                                  (Ngọc Minh)</a:t>
            </a:r>
            <a:endParaRPr lang="en-SG" sz="3000" b="1" dirty="0">
              <a:solidFill>
                <a:srgbClr val="002060"/>
              </a:solidFill>
              <a:latin typeface="Cambria" panose="02040503050406030204" pitchFamily="18" charset="0"/>
              <a:ea typeface="Cambria" panose="02040503050406030204" pitchFamily="18" charset="0"/>
            </a:endParaRPr>
          </a:p>
        </p:txBody>
      </p:sp>
      <p:sp>
        <p:nvSpPr>
          <p:cNvPr id="12" name="圆角矩形 17">
            <a:extLst>
              <a:ext uri="{FF2B5EF4-FFF2-40B4-BE49-F238E27FC236}">
                <a16:creationId xmlns:a16="http://schemas.microsoft.com/office/drawing/2014/main" id="{3C83E77E-568B-3C24-25A3-1EBF54BFDE4B}"/>
              </a:ext>
            </a:extLst>
          </p:cNvPr>
          <p:cNvSpPr/>
          <p:nvPr/>
        </p:nvSpPr>
        <p:spPr>
          <a:xfrm>
            <a:off x="6175315" y="2676293"/>
            <a:ext cx="6016685" cy="4033295"/>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15" name="TextBox 14">
            <a:extLst>
              <a:ext uri="{FF2B5EF4-FFF2-40B4-BE49-F238E27FC236}">
                <a16:creationId xmlns:a16="http://schemas.microsoft.com/office/drawing/2014/main" id="{109BDE94-DB72-D0AE-AF2E-E830C0305B36}"/>
              </a:ext>
            </a:extLst>
          </p:cNvPr>
          <p:cNvSpPr txBox="1"/>
          <p:nvPr/>
        </p:nvSpPr>
        <p:spPr>
          <a:xfrm>
            <a:off x="6254917" y="2800114"/>
            <a:ext cx="5842390" cy="3785652"/>
          </a:xfrm>
          <a:prstGeom prst="rect">
            <a:avLst/>
          </a:prstGeom>
          <a:noFill/>
        </p:spPr>
        <p:txBody>
          <a:bodyPr wrap="square">
            <a:spAutoFit/>
          </a:bodyPr>
          <a:lstStyle/>
          <a:p>
            <a:pPr algn="just"/>
            <a:r>
              <a:rPr lang="vi-VN" sz="3000" b="1" dirty="0">
                <a:solidFill>
                  <a:srgbClr val="002060"/>
                </a:solidFill>
                <a:latin typeface="Cambria" panose="02040503050406030204" pitchFamily="18" charset="0"/>
                <a:ea typeface="Cambria" panose="02040503050406030204" pitchFamily="18" charset="0"/>
              </a:rPr>
              <a:t>    Cảnh mặt trời mọc giống màn ảo thuật mà khán giả hồi hộp mong chờ. Khi mặt trời xuất hiện, bí mật được khám phá, “sân khấu" bầu trời sáng bừng rạng rỡ trong niềm vui của tất cả mọi người.</a:t>
            </a:r>
          </a:p>
          <a:p>
            <a:pPr algn="just"/>
            <a:r>
              <a:rPr lang="vi-VN" sz="3000" b="1" dirty="0">
                <a:solidFill>
                  <a:srgbClr val="002060"/>
                </a:solidFill>
                <a:latin typeface="Cambria" panose="02040503050406030204" pitchFamily="18" charset="0"/>
                <a:ea typeface="Cambria" panose="02040503050406030204" pitchFamily="18" charset="0"/>
              </a:rPr>
              <a:t>			(Việt Phương)</a:t>
            </a:r>
            <a:endParaRPr lang="en-SG"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6422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2"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362F4529-5EC1-8551-FA36-6D68B753D59C}"/>
              </a:ext>
            </a:extLst>
          </p:cNvPr>
          <p:cNvSpPr/>
          <p:nvPr/>
        </p:nvSpPr>
        <p:spPr>
          <a:xfrm>
            <a:off x="3721099" y="346876"/>
            <a:ext cx="8655957" cy="6922997"/>
          </a:xfrm>
          <a:custGeom>
            <a:avLst/>
            <a:gdLst/>
            <a:ahLst/>
            <a:cxnLst/>
            <a:rect l="l" t="t" r="r" b="b"/>
            <a:pathLst>
              <a:path w="8797999" h="8014177">
                <a:moveTo>
                  <a:pt x="0" y="0"/>
                </a:moveTo>
                <a:lnTo>
                  <a:pt x="8797999" y="0"/>
                </a:lnTo>
                <a:lnTo>
                  <a:pt x="8797999" y="8014177"/>
                </a:lnTo>
                <a:lnTo>
                  <a:pt x="0" y="8014177"/>
                </a:lnTo>
                <a:lnTo>
                  <a:pt x="0" y="0"/>
                </a:lnTo>
                <a:close/>
              </a:path>
            </a:pathLst>
          </a:custGeom>
          <a:blipFill dpi="0" rotWithShape="1">
            <a:blip r:embed="rId2">
              <a:alphaModFix amt="90000"/>
              <a:extLst>
                <a:ext uri="{96DAC541-7B7A-43D3-8B79-37D633B846F1}">
                  <asvg:svgBlip xmlns:asvg="http://schemas.microsoft.com/office/drawing/2016/SVG/main" r:embed="rId3"/>
                </a:ext>
              </a:extLst>
            </a:blip>
            <a:srcRect/>
            <a:stretch>
              <a:fillRect/>
            </a:stretch>
          </a:blipFill>
        </p:spPr>
        <p:txBody>
          <a:bodyPr/>
          <a:lstStyle/>
          <a:p>
            <a:endParaRPr lang="en-SG" dirty="0"/>
          </a:p>
        </p:txBody>
      </p:sp>
      <p:pic>
        <p:nvPicPr>
          <p:cNvPr id="4" name="Picture 3" descr="A cartoon of a child raising his hand and holding a pencil and a book&#10;&#10;Description automatically generated">
            <a:extLst>
              <a:ext uri="{FF2B5EF4-FFF2-40B4-BE49-F238E27FC236}">
                <a16:creationId xmlns:a16="http://schemas.microsoft.com/office/drawing/2014/main" id="{0CB3376E-F2D8-AC42-F25E-2E0B909F6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40" y="1713450"/>
            <a:ext cx="4539207" cy="4628212"/>
          </a:xfrm>
          <a:prstGeom prst="rect">
            <a:avLst/>
          </a:prstGeom>
        </p:spPr>
      </p:pic>
      <p:sp>
        <p:nvSpPr>
          <p:cNvPr id="6" name="TextBox 5">
            <a:extLst>
              <a:ext uri="{FF2B5EF4-FFF2-40B4-BE49-F238E27FC236}">
                <a16:creationId xmlns:a16="http://schemas.microsoft.com/office/drawing/2014/main" id="{5117A108-AB0E-0CA7-E099-8AAD95472EDA}"/>
              </a:ext>
            </a:extLst>
          </p:cNvPr>
          <p:cNvSpPr txBox="1"/>
          <p:nvPr/>
        </p:nvSpPr>
        <p:spPr>
          <a:xfrm>
            <a:off x="4463144" y="920621"/>
            <a:ext cx="7434634" cy="5016758"/>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cs typeface="Tahoma" panose="020B0604030504040204" pitchFamily="34" charset="0"/>
              </a:rPr>
              <a:t>Tôi thích ý kiến của bạn Ngọc Minh hơn. Ý kiến đó tạo ra hình ảnh mặt trời mọc như một sự kiện đặc biệt và tuyệt vời, giống như một nghệ sĩ muốn tạo ra ấn tượng mạnh mẽ cho khán giả của mình. Hình ảnh này tạo ra cảm giác của sự k</a:t>
            </a:r>
            <a:r>
              <a:rPr lang="en-US" sz="3200" b="1" dirty="0">
                <a:solidFill>
                  <a:srgbClr val="002060"/>
                </a:solidFill>
                <a:latin typeface="Cambria" panose="02040503050406030204" pitchFamily="18" charset="0"/>
                <a:ea typeface="Cambria" panose="02040503050406030204" pitchFamily="18" charset="0"/>
                <a:cs typeface="Tahoma" panose="020B0604030504040204" pitchFamily="34" charset="0"/>
              </a:rPr>
              <a:t>ỳ</a:t>
            </a:r>
            <a:r>
              <a:rPr lang="vi-VN" sz="3200" b="1" dirty="0">
                <a:solidFill>
                  <a:srgbClr val="002060"/>
                </a:solidFill>
                <a:latin typeface="Cambria" panose="02040503050406030204" pitchFamily="18" charset="0"/>
                <a:ea typeface="Cambria" panose="02040503050406030204" pitchFamily="18" charset="0"/>
                <a:cs typeface="Tahoma" panose="020B0604030504040204" pitchFamily="34" charset="0"/>
              </a:rPr>
              <a:t> vĩ và trọng đại khi mặt trời lên từ phía đông, và làm cho người đọc cảm nhận được sự quan trọng của mỗi ngày mới bắt đầu.</a:t>
            </a:r>
            <a:endParaRPr lang="en-US" sz="32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495480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Scale>
                                      <p:cBhvr>
                                        <p:cTn id="1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7"/>
                                        </p:tgtEl>
                                        <p:attrNameLst>
                                          <p:attrName>ppt_x</p:attrName>
                                          <p:attrName>ppt_y</p:attrName>
                                        </p:attrNameLst>
                                      </p:cBhvr>
                                    </p:animMotion>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2BE03-02A0-AAA1-F30A-0AA06B040C37}"/>
            </a:ext>
          </a:extLst>
        </p:cNvPr>
        <p:cNvGrpSpPr/>
        <p:nvPr/>
      </p:nvGrpSpPr>
      <p:grpSpPr>
        <a:xfrm>
          <a:off x="0" y="0"/>
          <a:ext cx="0" cy="0"/>
          <a:chOff x="0" y="0"/>
          <a:chExt cx="0" cy="0"/>
        </a:xfrm>
      </p:grpSpPr>
      <p:sp>
        <p:nvSpPr>
          <p:cNvPr id="5" name="Freeform 3">
            <a:extLst>
              <a:ext uri="{FF2B5EF4-FFF2-40B4-BE49-F238E27FC236}">
                <a16:creationId xmlns:a16="http://schemas.microsoft.com/office/drawing/2014/main" id="{3A92797F-F2EE-1991-22BC-79CA34D556D0}"/>
              </a:ext>
            </a:extLst>
          </p:cNvPr>
          <p:cNvSpPr/>
          <p:nvPr/>
        </p:nvSpPr>
        <p:spPr>
          <a:xfrm>
            <a:off x="0" y="1401838"/>
            <a:ext cx="7175361" cy="5296750"/>
          </a:xfrm>
          <a:custGeom>
            <a:avLst/>
            <a:gdLst/>
            <a:ahLst/>
            <a:cxnLst/>
            <a:rect l="l" t="t" r="r" b="b"/>
            <a:pathLst>
              <a:path w="8797999" h="8014177">
                <a:moveTo>
                  <a:pt x="0" y="0"/>
                </a:moveTo>
                <a:lnTo>
                  <a:pt x="8797999" y="0"/>
                </a:lnTo>
                <a:lnTo>
                  <a:pt x="8797999" y="8014177"/>
                </a:lnTo>
                <a:lnTo>
                  <a:pt x="0" y="8014177"/>
                </a:lnTo>
                <a:lnTo>
                  <a:pt x="0" y="0"/>
                </a:lnTo>
                <a:close/>
              </a:path>
            </a:pathLst>
          </a:custGeom>
          <a:blipFill dpi="0" rotWithShape="1">
            <a:blip r:embed="rId3">
              <a:alphaModFix amt="90000"/>
              <a:extLst>
                <a:ext uri="{96DAC541-7B7A-43D3-8B79-37D633B846F1}">
                  <asvg:svgBlip xmlns:asvg="http://schemas.microsoft.com/office/drawing/2016/SVG/main" r:embed="rId4"/>
                </a:ext>
              </a:extLst>
            </a:blip>
            <a:srcRect/>
            <a:stretch>
              <a:fillRect/>
            </a:stretch>
          </a:blipFill>
        </p:spPr>
        <p:txBody>
          <a:bodyPr/>
          <a:lstStyle/>
          <a:p>
            <a:endParaRPr lang="en-SG" dirty="0"/>
          </a:p>
        </p:txBody>
      </p:sp>
      <p:sp>
        <p:nvSpPr>
          <p:cNvPr id="11" name="TextBox 10">
            <a:extLst>
              <a:ext uri="{FF2B5EF4-FFF2-40B4-BE49-F238E27FC236}">
                <a16:creationId xmlns:a16="http://schemas.microsoft.com/office/drawing/2014/main" id="{5217EAC4-75E8-1CBD-C6F1-618A3C1C1998}"/>
              </a:ext>
            </a:extLst>
          </p:cNvPr>
          <p:cNvSpPr txBox="1"/>
          <p:nvPr/>
        </p:nvSpPr>
        <p:spPr>
          <a:xfrm>
            <a:off x="311498" y="2510971"/>
            <a:ext cx="6571901" cy="2308324"/>
          </a:xfrm>
          <a:prstGeom prst="rect">
            <a:avLst/>
          </a:prstGeom>
          <a:noFill/>
        </p:spPr>
        <p:txBody>
          <a:bodyPr wrap="square" rtlCol="0">
            <a:spAutoFit/>
          </a:bodyPr>
          <a:lstStyle/>
          <a:p>
            <a:pPr algn="ctr"/>
            <a:r>
              <a:rPr lang="vi-VN" sz="4800" b="1" dirty="0">
                <a:solidFill>
                  <a:schemeClr val="accent2">
                    <a:lumMod val="50000"/>
                  </a:schemeClr>
                </a:solidFill>
                <a:latin typeface="Cambria" panose="02040503050406030204" pitchFamily="18" charset="0"/>
                <a:ea typeface="Cambria" panose="02040503050406030204" pitchFamily="18" charset="0"/>
              </a:rPr>
              <a:t>Cần biết rung cảm trước vẻ đẹp của thiên nhiên quanh mình.</a:t>
            </a:r>
            <a:endParaRPr lang="en-US" sz="48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C703FE1-2DC8-0BD1-1764-3B532C584497}"/>
              </a:ext>
            </a:extLst>
          </p:cNvPr>
          <p:cNvPicPr>
            <a:picLocks noChangeAspect="1"/>
          </p:cNvPicPr>
          <p:nvPr/>
        </p:nvPicPr>
        <p:blipFill>
          <a:blip r:embed="rId5"/>
          <a:stretch>
            <a:fillRect/>
          </a:stretch>
        </p:blipFill>
        <p:spPr>
          <a:xfrm>
            <a:off x="1057671" y="992997"/>
            <a:ext cx="5459097" cy="1800418"/>
          </a:xfrm>
          <a:prstGeom prst="rect">
            <a:avLst/>
          </a:prstGeom>
        </p:spPr>
      </p:pic>
      <p:pic>
        <p:nvPicPr>
          <p:cNvPr id="3" name="Picture 2" descr="A tree with green leaves&#10;&#10;Description automatically generated">
            <a:extLst>
              <a:ext uri="{FF2B5EF4-FFF2-40B4-BE49-F238E27FC236}">
                <a16:creationId xmlns:a16="http://schemas.microsoft.com/office/drawing/2014/main" id="{6F4E0E54-FE0F-FF3B-FC1B-63CE8239399E}"/>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516768" y="503408"/>
            <a:ext cx="6226775" cy="5851184"/>
          </a:xfrm>
          <a:prstGeom prst="rect">
            <a:avLst/>
          </a:prstGeom>
        </p:spPr>
      </p:pic>
    </p:spTree>
    <p:extLst>
      <p:ext uri="{BB962C8B-B14F-4D97-AF65-F5344CB8AC3E}">
        <p14:creationId xmlns:p14="http://schemas.microsoft.com/office/powerpoint/2010/main" val="2523554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7083-6009-2590-C318-6FD43E81D484}"/>
            </a:ext>
          </a:extLst>
        </p:cNvPr>
        <p:cNvGrpSpPr/>
        <p:nvPr/>
      </p:nvGrpSpPr>
      <p:grpSpPr>
        <a:xfrm>
          <a:off x="0" y="0"/>
          <a:ext cx="0" cy="0"/>
          <a:chOff x="0" y="0"/>
          <a:chExt cx="0" cy="0"/>
        </a:xfrm>
      </p:grpSpPr>
      <p:pic>
        <p:nvPicPr>
          <p:cNvPr id="4" name="Picture 3" descr="A tree with green leaves&#10;&#10;Description automatically generated">
            <a:extLst>
              <a:ext uri="{FF2B5EF4-FFF2-40B4-BE49-F238E27FC236}">
                <a16:creationId xmlns:a16="http://schemas.microsoft.com/office/drawing/2014/main" id="{F490C0AE-548F-7DF3-1409-AF523565EB5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152704" y="-143998"/>
            <a:ext cx="7219379" cy="6783915"/>
          </a:xfrm>
          <a:prstGeom prst="rect">
            <a:avLst/>
          </a:prstGeom>
        </p:spPr>
      </p:pic>
      <p:pic>
        <p:nvPicPr>
          <p:cNvPr id="3" name="Picture 2">
            <a:extLst>
              <a:ext uri="{FF2B5EF4-FFF2-40B4-BE49-F238E27FC236}">
                <a16:creationId xmlns:a16="http://schemas.microsoft.com/office/drawing/2014/main" id="{F698F38B-DDE9-4940-CF98-7F781FBC2608}"/>
              </a:ext>
            </a:extLst>
          </p:cNvPr>
          <p:cNvPicPr>
            <a:picLocks noChangeAspect="1"/>
          </p:cNvPicPr>
          <p:nvPr/>
        </p:nvPicPr>
        <p:blipFill rotWithShape="1">
          <a:blip r:embed="rId4"/>
          <a:srcRect t="51432" r="77184" b="-4308"/>
          <a:stretch/>
        </p:blipFill>
        <p:spPr>
          <a:xfrm>
            <a:off x="-1455595" y="3835400"/>
            <a:ext cx="3170095" cy="3721100"/>
          </a:xfrm>
          <a:prstGeom prst="rect">
            <a:avLst/>
          </a:prstGeom>
        </p:spPr>
      </p:pic>
      <p:pic>
        <p:nvPicPr>
          <p:cNvPr id="6" name="Picture 5" descr="A cartoon of a kite&#10;&#10;Description automatically generated">
            <a:extLst>
              <a:ext uri="{FF2B5EF4-FFF2-40B4-BE49-F238E27FC236}">
                <a16:creationId xmlns:a16="http://schemas.microsoft.com/office/drawing/2014/main" id="{9AE290A6-8FB3-845D-3107-909D7E4620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525214" y="-143998"/>
            <a:ext cx="6858000" cy="6858000"/>
          </a:xfrm>
          <a:prstGeom prst="rect">
            <a:avLst/>
          </a:prstGeom>
        </p:spPr>
      </p:pic>
      <p:pic>
        <p:nvPicPr>
          <p:cNvPr id="5" name="Picture 4">
            <a:extLst>
              <a:ext uri="{FF2B5EF4-FFF2-40B4-BE49-F238E27FC236}">
                <a16:creationId xmlns:a16="http://schemas.microsoft.com/office/drawing/2014/main" id="{B8A26E1E-B7D5-2C58-23A3-D3DA537715D7}"/>
              </a:ext>
            </a:extLst>
          </p:cNvPr>
          <p:cNvPicPr>
            <a:picLocks noChangeAspect="1"/>
          </p:cNvPicPr>
          <p:nvPr/>
        </p:nvPicPr>
        <p:blipFill>
          <a:blip r:embed="rId7"/>
          <a:stretch>
            <a:fillRect/>
          </a:stretch>
        </p:blipFill>
        <p:spPr>
          <a:xfrm>
            <a:off x="2363835" y="1729416"/>
            <a:ext cx="9828165" cy="3603890"/>
          </a:xfrm>
          <a:prstGeom prst="rect">
            <a:avLst/>
          </a:prstGeom>
        </p:spPr>
      </p:pic>
    </p:spTree>
    <p:extLst>
      <p:ext uri="{BB962C8B-B14F-4D97-AF65-F5344CB8AC3E}">
        <p14:creationId xmlns:p14="http://schemas.microsoft.com/office/powerpoint/2010/main" val="137275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FA60BE-B5E9-B73A-3BC8-5362482FC6DE}"/>
              </a:ext>
            </a:extLst>
          </p:cNvPr>
          <p:cNvGrpSpPr/>
          <p:nvPr/>
        </p:nvGrpSpPr>
        <p:grpSpPr>
          <a:xfrm>
            <a:off x="265471" y="118219"/>
            <a:ext cx="11891776" cy="6739781"/>
            <a:chOff x="34753" y="423019"/>
            <a:chExt cx="12157247" cy="6011961"/>
          </a:xfrm>
        </p:grpSpPr>
        <p:sp>
          <p:nvSpPr>
            <p:cNvPr id="5" name="矩形: 圆角 13">
              <a:extLst>
                <a:ext uri="{FF2B5EF4-FFF2-40B4-BE49-F238E27FC236}">
                  <a16:creationId xmlns:a16="http://schemas.microsoft.com/office/drawing/2014/main" id="{AF528281-4FB7-60C6-D83B-C8A98B6351D1}"/>
                </a:ext>
              </a:extLst>
            </p:cNvPr>
            <p:cNvSpPr/>
            <p:nvPr/>
          </p:nvSpPr>
          <p:spPr>
            <a:xfrm>
              <a:off x="34753" y="423019"/>
              <a:ext cx="12157247" cy="60119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 name="TextBox 5">
              <a:extLst>
                <a:ext uri="{FF2B5EF4-FFF2-40B4-BE49-F238E27FC236}">
                  <a16:creationId xmlns:a16="http://schemas.microsoft.com/office/drawing/2014/main" id="{68D83D09-4126-5E7B-9068-67C889BAAC3B}"/>
                </a:ext>
              </a:extLst>
            </p:cNvPr>
            <p:cNvSpPr txBox="1"/>
            <p:nvPr/>
          </p:nvSpPr>
          <p:spPr>
            <a:xfrm>
              <a:off x="242947" y="2397417"/>
              <a:ext cx="1138101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B85665-9B5C-F08F-3DA1-1A0456717235}"/>
              </a:ext>
            </a:extLst>
          </p:cNvPr>
          <p:cNvSpPr txBox="1"/>
          <p:nvPr/>
        </p:nvSpPr>
        <p:spPr>
          <a:xfrm>
            <a:off x="1099456" y="656982"/>
            <a:ext cx="10167257"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Vầng mặt trời đã lên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từ bao giờ</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Chắc là nó đã nhô lên khỏi mặt biển trước khi nhô lên khỏi vòm cây. Trái tim tôi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bỗng</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vang lên một bài ca hoà với bài ca của những con chim sẻ trên trời cao. Bài ca về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Mâm đồng đỏ. Mâm đồng đỏ</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Suốt đêm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tắm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Làm nước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biển sôi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Ngày trở về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Mâm đồng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không nguội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Mâm đồng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đỏ chói.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Mặt trời.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 Tạo) </a:t>
            </a:r>
          </a:p>
        </p:txBody>
      </p:sp>
    </p:spTree>
    <p:extLst>
      <p:ext uri="{BB962C8B-B14F-4D97-AF65-F5344CB8AC3E}">
        <p14:creationId xmlns:p14="http://schemas.microsoft.com/office/powerpoint/2010/main" val="25737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tree with a face&#10;&#10;Description automatically generated">
            <a:extLst>
              <a:ext uri="{FF2B5EF4-FFF2-40B4-BE49-F238E27FC236}">
                <a16:creationId xmlns:a16="http://schemas.microsoft.com/office/drawing/2014/main" id="{C7C281A3-FBF3-BBA4-C08B-C5C2F23FDFE4}"/>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3394" b="98020" l="9988" r="89988">
                        <a14:foregroundMark x1="39345" y1="7475" x2="52315" y2="7475"/>
                        <a14:foregroundMark x1="48194" y1="4000" x2="48970" y2="3434"/>
                        <a14:foregroundMark x1="37794" y1="92485" x2="52558" y2="92606"/>
                        <a14:foregroundMark x1="56377" y1="92133" x2="63351" y2="91269"/>
                        <a14:foregroundMark x1="52558" y1="92606" x2="54623" y2="92350"/>
                        <a14:foregroundMark x1="67020" y1="91363" x2="69018" y2="91475"/>
                        <a14:foregroundMark x1="64413" y1="91217" x2="65952" y2="91303"/>
                        <a14:foregroundMark x1="54816" y1="91710" x2="51903" y2="91758"/>
                        <a14:foregroundMark x1="63401" y1="91568" x2="55362" y2="91701"/>
                        <a14:foregroundMark x1="65910" y1="91526" x2="64469" y2="91550"/>
                        <a14:foregroundMark x1="69018" y1="91475" x2="66993" y2="91508"/>
                        <a14:foregroundMark x1="36180" y1="93230" x2="42036" y2="95273"/>
                        <a14:foregroundMark x1="34610" y1="92682" x2="35134" y2="92865"/>
                        <a14:foregroundMark x1="31152" y1="91475" x2="34280" y2="92567"/>
                        <a14:foregroundMark x1="61049" y1="95556" x2="64524" y2="95608"/>
                        <a14:foregroundMark x1="57170" y1="95499" x2="60018" y2="95541"/>
                        <a14:foregroundMark x1="53593" y1="95445" x2="55422" y2="95472"/>
                        <a14:foregroundMark x1="48417" y1="95368" x2="49120" y2="95379"/>
                        <a14:foregroundMark x1="42036" y1="95273" x2="48362" y2="95368"/>
                        <a14:foregroundMark x1="67414" y1="89236" x2="68388" y2="89333"/>
                        <a14:foregroundMark x1="65039" y1="88999" x2="66355" y2="89130"/>
                        <a14:foregroundMark x1="62303" y1="88727" x2="64009" y2="88897"/>
                        <a14:foregroundMark x1="71533" y1="91631" x2="71927" y2="91919"/>
                        <a14:foregroundMark x1="68388" y1="89333" x2="70405" y2="90806"/>
                        <a14:foregroundMark x1="47014" y1="97693" x2="43022" y2="97901"/>
                        <a14:foregroundMark x1="48618" y1="97610" x2="47929" y2="97646"/>
                        <a14:foregroundMark x1="52112" y1="97429" x2="50894" y2="97492"/>
                        <a14:foregroundMark x1="55380" y1="97259" x2="54283" y2="97316"/>
                        <a14:foregroundMark x1="57881" y1="97129" x2="57170" y2="97166"/>
                        <a14:foregroundMark x1="37268" y1="96205" x2="33900" y2="94438"/>
                        <a14:foregroundMark x1="28315" y1="92202" x2="30030" y2="91495"/>
                        <a14:backgroundMark x1="48873" y1="44162" x2="48970" y2="47313"/>
                        <a14:backgroundMark x1="52485" y1="44727" x2="53188" y2="45859"/>
                        <a14:backgroundMark x1="40024" y1="45737" x2="40291" y2="54747"/>
                        <a14:backgroundMark x1="37697" y1="64646" x2="37430" y2="68970"/>
                        <a14:backgroundMark x1="38739" y1="77859" x2="38739" y2="78869"/>
                        <a14:backgroundMark x1="38739" y1="85293" x2="39152" y2="85576"/>
                        <a14:backgroundMark x1="31588" y1="84444" x2="30812" y2="86586"/>
                        <a14:backgroundMark x1="44848" y1="84283" x2="45188" y2="83879"/>
                        <a14:backgroundMark x1="59297" y1="85859" x2="59297" y2="85172"/>
                        <a14:backgroundMark x1="43976" y1="79273" x2="44145" y2="78586"/>
                        <a14:backgroundMark x1="45794" y1="56929" x2="45794" y2="56929"/>
                        <a14:backgroundMark x1="56970" y1="66949" x2="56970" y2="65818"/>
                        <a14:backgroundMark x1="67127" y1="80566" x2="67127" y2="80566"/>
                        <a14:backgroundMark x1="61261" y1="80444" x2="61261" y2="80444"/>
                        <a14:backgroundMark x1="34085" y1="47596" x2="34085" y2="47596"/>
                        <a14:backgroundMark x1="35467" y1="87717" x2="35709" y2="94505"/>
                        <a14:backgroundMark x1="29842" y1="93051" x2="36752" y2="95717"/>
                        <a14:backgroundMark x1="49164" y1="95273" x2="55248" y2="96566"/>
                        <a14:backgroundMark x1="55248" y1="96566" x2="55539" y2="97051"/>
                        <a14:backgroundMark x1="34739" y1="90828" x2="32582" y2="96162"/>
                        <a14:backgroundMark x1="55855" y1="91838" x2="56024" y2="99273"/>
                        <a14:backgroundMark x1="64558" y1="87152" x2="64485" y2="91071"/>
                        <a14:backgroundMark x1="71006" y1="91152" x2="71103" y2="95152"/>
                        <a14:backgroundMark x1="71661" y1="89616" x2="67539" y2="97939"/>
                        <a14:backgroundMark x1="67539" y1="97939" x2="67539" y2="97939"/>
                        <a14:backgroundMark x1="64727" y1="95152" x2="68921" y2="96727"/>
                        <a14:backgroundMark x1="68921" y1="96727" x2="68921" y2="96727"/>
                        <a14:backgroundMark x1="55539" y1="92485" x2="48436" y2="98707"/>
                        <a14:backgroundMark x1="60533" y1="94828" x2="60533" y2="97939"/>
                        <a14:backgroundMark x1="41042" y1="96040" x2="40873" y2="98061"/>
                        <a14:backgroundMark x1="37333" y1="96040" x2="42206" y2="96606"/>
                        <a14:backgroundMark x1="42206" y1="96606" x2="43127" y2="97737"/>
                        <a14:backgroundMark x1="46909" y1="98061" x2="49018" y2="96040"/>
                        <a14:backgroundMark x1="52073" y1="96485" x2="54327" y2="98263"/>
                        <a14:backgroundMark x1="56655" y1="92848" x2="56655" y2="97818"/>
                        <a14:backgroundMark x1="55467" y1="91838" x2="53915" y2="94384"/>
                        <a14:backgroundMark x1="54497" y1="94626" x2="55370" y2="98182"/>
                        <a14:backgroundMark x1="57479" y1="95394" x2="57624" y2="98182"/>
                        <a14:backgroundMark x1="63345" y1="88040" x2="64558" y2="95273"/>
                        <a14:backgroundMark x1="30545" y1="89051" x2="30545" y2="92929"/>
                        <a14:backgroundMark x1="34182" y1="92404" x2="33067" y2="93616"/>
                        <a14:backgroundMark x1="30545" y1="92040" x2="32970" y2="93172"/>
                        <a14:backgroundMark x1="36606" y1="91273" x2="37406" y2="94263"/>
                        <a14:backgroundMark x1="38618" y1="97172" x2="42473" y2="97737"/>
                        <a14:backgroundMark x1="43855" y1="97939" x2="46909" y2="97051"/>
                        <a14:backgroundMark x1="48436" y1="95273" x2="48606" y2="93939"/>
                        <a14:backgroundMark x1="53842" y1="92727" x2="54642" y2="91152"/>
                        <a14:backgroundMark x1="66909" y1="89051" x2="66085" y2="93495"/>
                        <a14:backgroundMark x1="67467" y1="94626" x2="68509" y2="94505"/>
                        <a14:backgroundMark x1="59733" y1="95071" x2="59176" y2="97374"/>
                        <a14:backgroundMark x1="61503" y1="94707" x2="60776" y2="96162"/>
                        <a14:backgroundMark x1="57794" y1="97374" x2="59418" y2="97051"/>
                        <a14:backgroundMark x1="60533" y1="89051" x2="60218" y2="90626"/>
                        <a14:backgroundMark x1="69721" y1="89616" x2="69891" y2="91152"/>
                      </a14:backgroundRemoval>
                    </a14:imgEffect>
                  </a14:imgLayer>
                </a14:imgProps>
              </a:ext>
              <a:ext uri="{28A0092B-C50C-407E-A947-70E740481C1C}">
                <a14:useLocalDpi xmlns:a14="http://schemas.microsoft.com/office/drawing/2010/main" val="0"/>
              </a:ext>
            </a:extLst>
          </a:blip>
          <a:srcRect l="17663" r="16338"/>
          <a:stretch/>
        </p:blipFill>
        <p:spPr>
          <a:xfrm>
            <a:off x="8075141" y="1826938"/>
            <a:ext cx="4542611" cy="4993148"/>
          </a:xfrm>
          <a:prstGeom prst="rect">
            <a:avLst/>
          </a:prstGeom>
        </p:spPr>
      </p:pic>
      <p:sp>
        <p:nvSpPr>
          <p:cNvPr id="4" name="Speech Bubble: Oval 9">
            <a:extLst>
              <a:ext uri="{FF2B5EF4-FFF2-40B4-BE49-F238E27FC236}">
                <a16:creationId xmlns:a16="http://schemas.microsoft.com/office/drawing/2014/main" id="{BB05AF58-1325-E7D5-061C-E2DCDA611E57}"/>
              </a:ext>
            </a:extLst>
          </p:cNvPr>
          <p:cNvSpPr/>
          <p:nvPr/>
        </p:nvSpPr>
        <p:spPr>
          <a:xfrm flipH="1">
            <a:off x="4191000" y="224877"/>
            <a:ext cx="6350000" cy="3204123"/>
          </a:xfrm>
          <a:custGeom>
            <a:avLst/>
            <a:gdLst>
              <a:gd name="connsiteX0" fmla="*/ 6431534 w 6350000"/>
              <a:gd name="connsiteY0" fmla="*/ 2481401 h 3204123"/>
              <a:gd name="connsiteX1" fmla="*/ 5637097 w 6350000"/>
              <a:gd name="connsiteY1" fmla="*/ 2613591 h 3204123"/>
              <a:gd name="connsiteX2" fmla="*/ 2632579 w 6350000"/>
              <a:gd name="connsiteY2" fmla="*/ 3180571 h 3204123"/>
              <a:gd name="connsiteX3" fmla="*/ 396652 w 6350000"/>
              <a:gd name="connsiteY3" fmla="*/ 826670 h 3204123"/>
              <a:gd name="connsiteX4" fmla="*/ 3519994 w 6350000"/>
              <a:gd name="connsiteY4" fmla="*/ 9485 h 3204123"/>
              <a:gd name="connsiteX5" fmla="*/ 6208779 w 6350000"/>
              <a:gd name="connsiteY5" fmla="*/ 2074547 h 3204123"/>
              <a:gd name="connsiteX6" fmla="*/ 6431534 w 6350000"/>
              <a:gd name="connsiteY6" fmla="*/ 2481401 h 320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000" h="3204123" fill="none" extrusionOk="0">
                <a:moveTo>
                  <a:pt x="6431534" y="2481401"/>
                </a:moveTo>
                <a:cubicBezTo>
                  <a:pt x="6158040" y="2528540"/>
                  <a:pt x="5872549" y="2561532"/>
                  <a:pt x="5637097" y="2613591"/>
                </a:cubicBezTo>
                <a:cubicBezTo>
                  <a:pt x="4894990" y="3045686"/>
                  <a:pt x="3851546" y="3381148"/>
                  <a:pt x="2632579" y="3180571"/>
                </a:cubicBezTo>
                <a:cubicBezTo>
                  <a:pt x="643133" y="2791673"/>
                  <a:pt x="-849257" y="1776316"/>
                  <a:pt x="396652" y="826670"/>
                </a:cubicBezTo>
                <a:cubicBezTo>
                  <a:pt x="1015346" y="215423"/>
                  <a:pt x="2148802" y="-91687"/>
                  <a:pt x="3519994" y="9485"/>
                </a:cubicBezTo>
                <a:cubicBezTo>
                  <a:pt x="5321704" y="21994"/>
                  <a:pt x="6849097" y="1083546"/>
                  <a:pt x="6208779" y="2074547"/>
                </a:cubicBezTo>
                <a:cubicBezTo>
                  <a:pt x="6267584" y="2142078"/>
                  <a:pt x="6333877" y="2290818"/>
                  <a:pt x="6431534" y="2481401"/>
                </a:cubicBezTo>
                <a:close/>
              </a:path>
              <a:path w="6350000" h="3204123" stroke="0" extrusionOk="0">
                <a:moveTo>
                  <a:pt x="6431534" y="2481401"/>
                </a:moveTo>
                <a:cubicBezTo>
                  <a:pt x="6292801" y="2525456"/>
                  <a:pt x="5839995" y="2567071"/>
                  <a:pt x="5637097" y="2613591"/>
                </a:cubicBezTo>
                <a:cubicBezTo>
                  <a:pt x="4813988" y="3073084"/>
                  <a:pt x="3736132" y="3382238"/>
                  <a:pt x="2632579" y="3180571"/>
                </a:cubicBezTo>
                <a:cubicBezTo>
                  <a:pt x="461170" y="3052165"/>
                  <a:pt x="-509045" y="1892955"/>
                  <a:pt x="396652" y="826670"/>
                </a:cubicBezTo>
                <a:cubicBezTo>
                  <a:pt x="966459" y="483803"/>
                  <a:pt x="2188189" y="-50787"/>
                  <a:pt x="3519994" y="9485"/>
                </a:cubicBezTo>
                <a:cubicBezTo>
                  <a:pt x="5316939" y="44025"/>
                  <a:pt x="6925302" y="1142145"/>
                  <a:pt x="6208779" y="2074547"/>
                </a:cubicBezTo>
                <a:cubicBezTo>
                  <a:pt x="6265753" y="2180814"/>
                  <a:pt x="6351577" y="2377252"/>
                  <a:pt x="6431534" y="2481401"/>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1284"/>
                      <a:gd name="adj2" fmla="val 27444"/>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500" b="1" dirty="0">
                <a:solidFill>
                  <a:schemeClr val="accent1">
                    <a:lumMod val="50000"/>
                  </a:schemeClr>
                </a:solidFill>
                <a:latin typeface="Cambria" panose="02040503050406030204" pitchFamily="18" charset="0"/>
                <a:ea typeface="Cambria" panose="02040503050406030204" pitchFamily="18" charset="0"/>
              </a:rPr>
              <a:t>Chia </a:t>
            </a:r>
            <a:r>
              <a:rPr lang="en-US" sz="3500" b="1" dirty="0" err="1">
                <a:solidFill>
                  <a:schemeClr val="accent1">
                    <a:lumMod val="50000"/>
                  </a:schemeClr>
                </a:solidFill>
                <a:latin typeface="Cambria" panose="02040503050406030204" pitchFamily="18" charset="0"/>
                <a:ea typeface="Cambria" panose="02040503050406030204" pitchFamily="18" charset="0"/>
              </a:rPr>
              <a:t>sẻ</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với</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bạn</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suy</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nghĩ</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cảm</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xúc</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của</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em</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về</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cảnh</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mặt</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trời</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mọc</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hoặc</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mặt</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trời</a:t>
            </a:r>
            <a:r>
              <a:rPr lang="en-US" sz="3500" b="1" dirty="0">
                <a:solidFill>
                  <a:schemeClr val="accent1">
                    <a:lumMod val="50000"/>
                  </a:schemeClr>
                </a:solidFill>
                <a:latin typeface="Cambria" panose="02040503050406030204" pitchFamily="18" charset="0"/>
                <a:ea typeface="Cambria" panose="02040503050406030204" pitchFamily="18" charset="0"/>
              </a:rPr>
              <a:t> </a:t>
            </a:r>
            <a:r>
              <a:rPr lang="en-US" sz="3500" b="1" dirty="0" err="1">
                <a:solidFill>
                  <a:schemeClr val="accent1">
                    <a:lumMod val="50000"/>
                  </a:schemeClr>
                </a:solidFill>
                <a:latin typeface="Cambria" panose="02040503050406030204" pitchFamily="18" charset="0"/>
                <a:ea typeface="Cambria" panose="02040503050406030204" pitchFamily="18" charset="0"/>
              </a:rPr>
              <a:t>lặn</a:t>
            </a:r>
            <a:r>
              <a:rPr lang="en-US" sz="3500" b="1" dirty="0">
                <a:solidFill>
                  <a:schemeClr val="accent1">
                    <a:lumMod val="50000"/>
                  </a:schemeClr>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EDCCA2EE-0FE9-6B81-1FC7-96C2FA269034}"/>
              </a:ext>
            </a:extLst>
          </p:cNvPr>
          <p:cNvPicPr>
            <a:picLocks noChangeAspect="1"/>
          </p:cNvPicPr>
          <p:nvPr/>
        </p:nvPicPr>
        <p:blipFill rotWithShape="1">
          <a:blip r:embed="rId4"/>
          <a:srcRect t="51432" r="77184" b="-4308"/>
          <a:stretch/>
        </p:blipFill>
        <p:spPr>
          <a:xfrm>
            <a:off x="-463374" y="3754521"/>
            <a:ext cx="3170095" cy="3721100"/>
          </a:xfrm>
          <a:prstGeom prst="rect">
            <a:avLst/>
          </a:prstGeom>
        </p:spPr>
      </p:pic>
      <p:pic>
        <p:nvPicPr>
          <p:cNvPr id="5" name="Picture 4" descr="A cartoon of a kite&#10;&#10;Description automatically generated">
            <a:extLst>
              <a:ext uri="{FF2B5EF4-FFF2-40B4-BE49-F238E27FC236}">
                <a16:creationId xmlns:a16="http://schemas.microsoft.com/office/drawing/2014/main" id="{234DE6DF-58B2-7C9A-80B1-DC7E01A3A0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532993" y="-224877"/>
            <a:ext cx="6858000" cy="6858000"/>
          </a:xfrm>
          <a:prstGeom prst="rect">
            <a:avLst/>
          </a:prstGeom>
        </p:spPr>
      </p:pic>
    </p:spTree>
    <p:extLst>
      <p:ext uri="{BB962C8B-B14F-4D97-AF65-F5344CB8AC3E}">
        <p14:creationId xmlns:p14="http://schemas.microsoft.com/office/powerpoint/2010/main" val="1492962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2">
            <a:extLst>
              <a:ext uri="{FF2B5EF4-FFF2-40B4-BE49-F238E27FC236}">
                <a16:creationId xmlns:a16="http://schemas.microsoft.com/office/drawing/2014/main" id="{E21D2997-215B-4FF9-BC8A-5C7F83A1FCE8}"/>
              </a:ext>
            </a:extLst>
          </p:cNvPr>
          <p:cNvSpPr/>
          <p:nvPr/>
        </p:nvSpPr>
        <p:spPr>
          <a:xfrm>
            <a:off x="838091" y="3045719"/>
            <a:ext cx="3264363" cy="3167591"/>
          </a:xfrm>
          <a:prstGeom prst="roundRect">
            <a:avLst/>
          </a:prstGeom>
          <a:solidFill>
            <a:schemeClr val="bg1"/>
          </a:solidFill>
          <a:ln w="28575">
            <a:solidFill>
              <a:srgbClr val="4D9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nvGrpSpPr>
          <p:cNvPr id="7" name="组合 6">
            <a:extLst>
              <a:ext uri="{FF2B5EF4-FFF2-40B4-BE49-F238E27FC236}">
                <a16:creationId xmlns:a16="http://schemas.microsoft.com/office/drawing/2014/main" id="{E026AE8C-6BB2-43B6-8C66-9A47252020A0}"/>
              </a:ext>
            </a:extLst>
          </p:cNvPr>
          <p:cNvGrpSpPr/>
          <p:nvPr/>
        </p:nvGrpSpPr>
        <p:grpSpPr>
          <a:xfrm>
            <a:off x="1477779" y="1536543"/>
            <a:ext cx="1929923" cy="1929923"/>
            <a:chOff x="304800" y="673100"/>
            <a:chExt cx="4000500" cy="4000500"/>
          </a:xfrm>
          <a:solidFill>
            <a:srgbClr val="123B62"/>
          </a:solidFill>
          <a:effectLst/>
        </p:grpSpPr>
        <p:sp>
          <p:nvSpPr>
            <p:cNvPr id="8" name="同心圆 4">
              <a:extLst>
                <a:ext uri="{FF2B5EF4-FFF2-40B4-BE49-F238E27FC236}">
                  <a16:creationId xmlns:a16="http://schemas.microsoft.com/office/drawing/2014/main" id="{8021EF59-E5CB-40BE-A6AF-891F4D8C49E3}"/>
                </a:ext>
              </a:extLst>
            </p:cNvPr>
            <p:cNvSpPr/>
            <p:nvPr/>
          </p:nvSpPr>
          <p:spPr>
            <a:xfrm>
              <a:off x="304800" y="673100"/>
              <a:ext cx="4000500" cy="4000500"/>
            </a:xfrm>
            <a:prstGeom prst="donut">
              <a:avLst>
                <a:gd name="adj" fmla="val 4879"/>
              </a:avLst>
            </a:prstGeom>
            <a:noFill/>
            <a:ln>
              <a:solidFill>
                <a:srgbClr val="4D9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sp>
          <p:nvSpPr>
            <p:cNvPr id="9" name="椭圆 8">
              <a:extLst>
                <a:ext uri="{FF2B5EF4-FFF2-40B4-BE49-F238E27FC236}">
                  <a16:creationId xmlns:a16="http://schemas.microsoft.com/office/drawing/2014/main" id="{28DFCDB4-2F34-49F0-BB62-3333B826BD7B}"/>
                </a:ext>
              </a:extLst>
            </p:cNvPr>
            <p:cNvSpPr/>
            <p:nvPr/>
          </p:nvSpPr>
          <p:spPr>
            <a:xfrm>
              <a:off x="391859" y="760412"/>
              <a:ext cx="3825874" cy="3825874"/>
            </a:xfrm>
            <a:prstGeom prst="ellipse">
              <a:avLst/>
            </a:prstGeom>
            <a:solidFill>
              <a:srgbClr val="4D9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sp>
        <p:nvSpPr>
          <p:cNvPr id="10" name="椭圆 9">
            <a:extLst>
              <a:ext uri="{FF2B5EF4-FFF2-40B4-BE49-F238E27FC236}">
                <a16:creationId xmlns:a16="http://schemas.microsoft.com/office/drawing/2014/main" id="{E983E7F1-E1B0-46A7-BEE0-BA35AB5E08FE}"/>
              </a:ext>
            </a:extLst>
          </p:cNvPr>
          <p:cNvSpPr/>
          <p:nvPr/>
        </p:nvSpPr>
        <p:spPr>
          <a:xfrm>
            <a:off x="2949895" y="2796845"/>
            <a:ext cx="497747" cy="497747"/>
          </a:xfrm>
          <a:prstGeom prst="ellipse">
            <a:avLst/>
          </a:prstGeom>
          <a:solidFill>
            <a:srgbClr val="4D9146"/>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字魂70号-灵悦黑体" panose="00000500000000000000" pitchFamily="2" charset="-122"/>
                <a:ea typeface="字魂70号-灵悦黑体" panose="00000500000000000000" pitchFamily="2" charset="-122"/>
              </a:rPr>
              <a:t>1</a:t>
            </a:r>
            <a:endParaRPr lang="zh-CN" altLang="en-US" sz="2400" dirty="0">
              <a:solidFill>
                <a:schemeClr val="bg1"/>
              </a:solidFill>
              <a:latin typeface="字魂70号-灵悦黑体" panose="00000500000000000000" pitchFamily="2" charset="-122"/>
              <a:ea typeface="字魂70号-灵悦黑体" panose="00000500000000000000" pitchFamily="2" charset="-122"/>
            </a:endParaRPr>
          </a:p>
        </p:txBody>
      </p:sp>
      <p:sp>
        <p:nvSpPr>
          <p:cNvPr id="12" name="圆角矩形 9">
            <a:extLst>
              <a:ext uri="{FF2B5EF4-FFF2-40B4-BE49-F238E27FC236}">
                <a16:creationId xmlns:a16="http://schemas.microsoft.com/office/drawing/2014/main" id="{B3E36F37-4328-4C8C-BE7C-E8055F63AEC9}"/>
              </a:ext>
            </a:extLst>
          </p:cNvPr>
          <p:cNvSpPr/>
          <p:nvPr/>
        </p:nvSpPr>
        <p:spPr>
          <a:xfrm>
            <a:off x="8107369" y="3045717"/>
            <a:ext cx="3264363" cy="3167591"/>
          </a:xfrm>
          <a:prstGeom prst="roundRect">
            <a:avLst/>
          </a:prstGeom>
          <a:solidFill>
            <a:schemeClr val="bg1"/>
          </a:solidFill>
          <a:ln w="28575">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nvGrpSpPr>
          <p:cNvPr id="13" name="组合 12">
            <a:extLst>
              <a:ext uri="{FF2B5EF4-FFF2-40B4-BE49-F238E27FC236}">
                <a16:creationId xmlns:a16="http://schemas.microsoft.com/office/drawing/2014/main" id="{782D2231-8C79-4B44-B307-99B9F6BCFDFA}"/>
              </a:ext>
            </a:extLst>
          </p:cNvPr>
          <p:cNvGrpSpPr/>
          <p:nvPr/>
        </p:nvGrpSpPr>
        <p:grpSpPr>
          <a:xfrm>
            <a:off x="8774589" y="1536543"/>
            <a:ext cx="1929923" cy="1929923"/>
            <a:chOff x="304800" y="673100"/>
            <a:chExt cx="4000500" cy="4000500"/>
          </a:xfrm>
          <a:solidFill>
            <a:schemeClr val="bg1"/>
          </a:solidFill>
          <a:effectLst/>
        </p:grpSpPr>
        <p:sp>
          <p:nvSpPr>
            <p:cNvPr id="14" name="同心圆 14">
              <a:extLst>
                <a:ext uri="{FF2B5EF4-FFF2-40B4-BE49-F238E27FC236}">
                  <a16:creationId xmlns:a16="http://schemas.microsoft.com/office/drawing/2014/main" id="{E58F1BB0-911E-4888-ACF9-1352ECE67A2F}"/>
                </a:ext>
              </a:extLst>
            </p:cNvPr>
            <p:cNvSpPr/>
            <p:nvPr/>
          </p:nvSpPr>
          <p:spPr>
            <a:xfrm>
              <a:off x="304800" y="673100"/>
              <a:ext cx="4000500" cy="4000500"/>
            </a:xfrm>
            <a:prstGeom prst="donut">
              <a:avLst>
                <a:gd name="adj" fmla="val 4879"/>
              </a:avLst>
            </a:prstGeom>
            <a:noFill/>
            <a:ln>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70号-灵悦黑体" panose="00000500000000000000" pitchFamily="2" charset="-122"/>
                <a:ea typeface="字魂70号-灵悦黑体" panose="00000500000000000000" pitchFamily="2" charset="-122"/>
              </a:endParaRPr>
            </a:p>
          </p:txBody>
        </p:sp>
        <p:sp>
          <p:nvSpPr>
            <p:cNvPr id="15" name="椭圆 14">
              <a:extLst>
                <a:ext uri="{FF2B5EF4-FFF2-40B4-BE49-F238E27FC236}">
                  <a16:creationId xmlns:a16="http://schemas.microsoft.com/office/drawing/2014/main" id="{E2D167AA-463E-483A-8D97-84BABE305FE2}"/>
                </a:ext>
              </a:extLst>
            </p:cNvPr>
            <p:cNvSpPr/>
            <p:nvPr/>
          </p:nvSpPr>
          <p:spPr>
            <a:xfrm>
              <a:off x="392112" y="760411"/>
              <a:ext cx="3825874" cy="3825875"/>
            </a:xfrm>
            <a:prstGeom prst="ellipse">
              <a:avLst/>
            </a:prstGeom>
            <a:solidFill>
              <a:srgbClr val="98C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70号-灵悦黑体" panose="00000500000000000000" pitchFamily="2" charset="-122"/>
                <a:ea typeface="字魂70号-灵悦黑体" panose="00000500000000000000" pitchFamily="2" charset="-122"/>
              </a:endParaRPr>
            </a:p>
          </p:txBody>
        </p:sp>
      </p:grpSp>
      <p:sp>
        <p:nvSpPr>
          <p:cNvPr id="16" name="椭圆 15">
            <a:extLst>
              <a:ext uri="{FF2B5EF4-FFF2-40B4-BE49-F238E27FC236}">
                <a16:creationId xmlns:a16="http://schemas.microsoft.com/office/drawing/2014/main" id="{57980DC2-06AF-4A7D-AD4B-646AF7A01F43}"/>
              </a:ext>
            </a:extLst>
          </p:cNvPr>
          <p:cNvSpPr/>
          <p:nvPr/>
        </p:nvSpPr>
        <p:spPr>
          <a:xfrm>
            <a:off x="10320469" y="2796845"/>
            <a:ext cx="497747" cy="497747"/>
          </a:xfrm>
          <a:prstGeom prst="ellipse">
            <a:avLst/>
          </a:prstGeom>
          <a:solidFill>
            <a:srgbClr val="98C55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字魂70号-灵悦黑体" panose="00000500000000000000" pitchFamily="2" charset="-122"/>
                <a:ea typeface="字魂70号-灵悦黑体" panose="00000500000000000000" pitchFamily="2" charset="-122"/>
              </a:rPr>
              <a:t>2</a:t>
            </a:r>
            <a:endParaRPr lang="zh-CN" altLang="en-US" sz="2400" dirty="0">
              <a:solidFill>
                <a:schemeClr val="bg1"/>
              </a:solidFill>
              <a:latin typeface="字魂70号-灵悦黑体" panose="00000500000000000000" pitchFamily="2" charset="-122"/>
              <a:ea typeface="字魂70号-灵悦黑体" panose="00000500000000000000" pitchFamily="2" charset="-122"/>
            </a:endParaRPr>
          </a:p>
        </p:txBody>
      </p:sp>
      <p:pic>
        <p:nvPicPr>
          <p:cNvPr id="26" name="图片 25">
            <a:extLst>
              <a:ext uri="{FF2B5EF4-FFF2-40B4-BE49-F238E27FC236}">
                <a16:creationId xmlns:a16="http://schemas.microsoft.com/office/drawing/2014/main" id="{C5EA6DE3-DA44-4797-989E-0117CC3CCCAC}"/>
              </a:ext>
            </a:extLst>
          </p:cNvPr>
          <p:cNvPicPr>
            <a:picLocks noChangeAspect="1"/>
          </p:cNvPicPr>
          <p:nvPr/>
        </p:nvPicPr>
        <p:blipFill rotWithShape="1">
          <a:blip r:embed="rId3">
            <a:extLst>
              <a:ext uri="{28A0092B-C50C-407E-A947-70E740481C1C}">
                <a14:useLocalDpi xmlns:a14="http://schemas.microsoft.com/office/drawing/2010/main" val="0"/>
              </a:ext>
            </a:extLst>
          </a:blip>
          <a:srcRect l="55406" t="68520" r="3472" b="2641"/>
          <a:stretch/>
        </p:blipFill>
        <p:spPr>
          <a:xfrm>
            <a:off x="4129888" y="1381973"/>
            <a:ext cx="4476682" cy="4740710"/>
          </a:xfrm>
          <a:prstGeom prst="rect">
            <a:avLst/>
          </a:prstGeom>
        </p:spPr>
      </p:pic>
      <p:pic>
        <p:nvPicPr>
          <p:cNvPr id="2" name="Picture 1">
            <a:extLst>
              <a:ext uri="{FF2B5EF4-FFF2-40B4-BE49-F238E27FC236}">
                <a16:creationId xmlns:a16="http://schemas.microsoft.com/office/drawing/2014/main" id="{1A643D41-3638-9441-680E-105C6E3A6FBD}"/>
              </a:ext>
            </a:extLst>
          </p:cNvPr>
          <p:cNvPicPr>
            <a:picLocks noChangeAspect="1"/>
          </p:cNvPicPr>
          <p:nvPr/>
        </p:nvPicPr>
        <p:blipFill>
          <a:blip r:embed="rId4"/>
          <a:stretch>
            <a:fillRect/>
          </a:stretch>
        </p:blipFill>
        <p:spPr>
          <a:xfrm>
            <a:off x="1721063" y="468107"/>
            <a:ext cx="8333066" cy="3491477"/>
          </a:xfrm>
          <a:prstGeom prst="rect">
            <a:avLst/>
          </a:prstGeom>
        </p:spPr>
      </p:pic>
      <p:sp>
        <p:nvSpPr>
          <p:cNvPr id="4" name="TextBox 3">
            <a:extLst>
              <a:ext uri="{FF2B5EF4-FFF2-40B4-BE49-F238E27FC236}">
                <a16:creationId xmlns:a16="http://schemas.microsoft.com/office/drawing/2014/main" id="{AA9B1A20-1A68-06C8-13B1-334A256C81A9}"/>
              </a:ext>
            </a:extLst>
          </p:cNvPr>
          <p:cNvSpPr txBox="1"/>
          <p:nvPr/>
        </p:nvSpPr>
        <p:spPr>
          <a:xfrm>
            <a:off x="1022888" y="3869624"/>
            <a:ext cx="2894767" cy="1446550"/>
          </a:xfrm>
          <a:prstGeom prst="rect">
            <a:avLst/>
          </a:prstGeom>
          <a:noFill/>
        </p:spPr>
        <p:txBody>
          <a:bodyPr wrap="square" rtlCol="0">
            <a:spAutoFit/>
          </a:bodyPr>
          <a:lstStyle/>
          <a:p>
            <a:pPr algn="ctr"/>
            <a:r>
              <a:rPr lang="en-US" sz="4400" b="1" dirty="0" err="1">
                <a:solidFill>
                  <a:schemeClr val="accent6">
                    <a:lumMod val="50000"/>
                  </a:schemeClr>
                </a:solidFill>
                <a:latin typeface="Cambria" panose="02040503050406030204" pitchFamily="18" charset="0"/>
                <a:ea typeface="Cambria" panose="02040503050406030204" pitchFamily="18" charset="0"/>
              </a:rPr>
              <a:t>Luyện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đọc</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lại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bài</a:t>
            </a:r>
            <a:r>
              <a:rPr lang="en-US" sz="4400" b="1" dirty="0">
                <a:solidFill>
                  <a:schemeClr val="accent6">
                    <a:lumMod val="50000"/>
                  </a:schemeClr>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68CAC9E9-C3C9-3D95-8325-475D52DADA4D}"/>
              </a:ext>
            </a:extLst>
          </p:cNvPr>
          <p:cNvSpPr txBox="1"/>
          <p:nvPr/>
        </p:nvSpPr>
        <p:spPr>
          <a:xfrm>
            <a:off x="8144349" y="3622817"/>
            <a:ext cx="3234354" cy="2123658"/>
          </a:xfrm>
          <a:prstGeom prst="rect">
            <a:avLst/>
          </a:prstGeom>
          <a:noFill/>
        </p:spPr>
        <p:txBody>
          <a:bodyPr wrap="square" rtlCol="0">
            <a:spAutoFit/>
          </a:bodyPr>
          <a:lstStyle/>
          <a:p>
            <a:pPr algn="ctr"/>
            <a:r>
              <a:rPr lang="en-US" sz="4400" b="1" dirty="0">
                <a:solidFill>
                  <a:schemeClr val="accent6">
                    <a:lumMod val="50000"/>
                  </a:schemeClr>
                </a:solidFill>
                <a:latin typeface="Cambria" panose="02040503050406030204" pitchFamily="18" charset="0"/>
                <a:ea typeface="Cambria" panose="02040503050406030204" pitchFamily="18" charset="0"/>
              </a:rPr>
              <a:t>Chia </a:t>
            </a:r>
            <a:r>
              <a:rPr lang="en-US" sz="4400" b="1" dirty="0" err="1">
                <a:solidFill>
                  <a:schemeClr val="accent6">
                    <a:lumMod val="50000"/>
                  </a:schemeClr>
                </a:solidFill>
                <a:latin typeface="Cambria" panose="02040503050406030204" pitchFamily="18" charset="0"/>
                <a:ea typeface="Cambria" panose="02040503050406030204" pitchFamily="18" charset="0"/>
              </a:rPr>
              <a:t>sẻ</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câu</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chuyện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với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người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thân</a:t>
            </a:r>
            <a:r>
              <a:rPr lang="en-US" sz="4400" b="1" dirty="0">
                <a:solidFill>
                  <a:schemeClr val="accent6">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0955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ree with green leaves&#10;&#10;Description automatically generated">
            <a:extLst>
              <a:ext uri="{FF2B5EF4-FFF2-40B4-BE49-F238E27FC236}">
                <a16:creationId xmlns:a16="http://schemas.microsoft.com/office/drawing/2014/main" id="{691BCC28-0F7B-4358-5BAA-47FD9457FEF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525311" y="-145331"/>
            <a:ext cx="7219379" cy="6783915"/>
          </a:xfrm>
          <a:prstGeom prst="rect">
            <a:avLst/>
          </a:prstGeom>
        </p:spPr>
      </p:pic>
      <p:pic>
        <p:nvPicPr>
          <p:cNvPr id="4" name="Picture 3">
            <a:extLst>
              <a:ext uri="{FF2B5EF4-FFF2-40B4-BE49-F238E27FC236}">
                <a16:creationId xmlns:a16="http://schemas.microsoft.com/office/drawing/2014/main" id="{4120B924-C41A-CD17-8246-09CD67B5BC63}"/>
              </a:ext>
            </a:extLst>
          </p:cNvPr>
          <p:cNvPicPr>
            <a:picLocks noChangeAspect="1"/>
          </p:cNvPicPr>
          <p:nvPr/>
        </p:nvPicPr>
        <p:blipFill rotWithShape="1">
          <a:blip r:embed="rId5"/>
          <a:srcRect t="51432" r="77184" b="-4308"/>
          <a:stretch/>
        </p:blipFill>
        <p:spPr>
          <a:xfrm>
            <a:off x="-1455595" y="3835400"/>
            <a:ext cx="3170095" cy="3721100"/>
          </a:xfrm>
          <a:prstGeom prst="rect">
            <a:avLst/>
          </a:prstGeom>
        </p:spPr>
      </p:pic>
      <p:pic>
        <p:nvPicPr>
          <p:cNvPr id="5" name="Picture 4" descr="A cartoon of a kite&#10;&#10;Description automatically generated">
            <a:extLst>
              <a:ext uri="{FF2B5EF4-FFF2-40B4-BE49-F238E27FC236}">
                <a16:creationId xmlns:a16="http://schemas.microsoft.com/office/drawing/2014/main" id="{C5EAC3FF-AE67-D796-AF81-84E535AD817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525214" y="-143998"/>
            <a:ext cx="6858000" cy="6858000"/>
          </a:xfrm>
          <a:prstGeom prst="rect">
            <a:avLst/>
          </a:prstGeom>
        </p:spPr>
      </p:pic>
      <p:pic>
        <p:nvPicPr>
          <p:cNvPr id="3" name="Picture 2">
            <a:extLst>
              <a:ext uri="{FF2B5EF4-FFF2-40B4-BE49-F238E27FC236}">
                <a16:creationId xmlns:a16="http://schemas.microsoft.com/office/drawing/2014/main" id="{9C896F24-22F8-6A0E-C50A-C08576D97B45}"/>
              </a:ext>
            </a:extLst>
          </p:cNvPr>
          <p:cNvPicPr>
            <a:picLocks noChangeAspect="1"/>
          </p:cNvPicPr>
          <p:nvPr/>
        </p:nvPicPr>
        <p:blipFill>
          <a:blip r:embed="rId8"/>
          <a:stretch>
            <a:fillRect/>
          </a:stretch>
        </p:blipFill>
        <p:spPr>
          <a:xfrm>
            <a:off x="1483037" y="2216711"/>
            <a:ext cx="8386891" cy="4641289"/>
          </a:xfrm>
          <a:prstGeom prst="rect">
            <a:avLst/>
          </a:prstGeom>
        </p:spPr>
      </p:pic>
    </p:spTree>
    <p:extLst>
      <p:ext uri="{BB962C8B-B14F-4D97-AF65-F5344CB8AC3E}">
        <p14:creationId xmlns:p14="http://schemas.microsoft.com/office/powerpoint/2010/main" val="2232128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551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ree with green leaves&#10;&#10;Description automatically generated">
            <a:extLst>
              <a:ext uri="{FF2B5EF4-FFF2-40B4-BE49-F238E27FC236}">
                <a16:creationId xmlns:a16="http://schemas.microsoft.com/office/drawing/2014/main" id="{5CD98750-8002-64FB-D69F-F14D4B9180A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629400" y="892161"/>
            <a:ext cx="6115290" cy="5746423"/>
          </a:xfrm>
          <a:prstGeom prst="rect">
            <a:avLst/>
          </a:prstGeom>
        </p:spPr>
      </p:pic>
      <p:pic>
        <p:nvPicPr>
          <p:cNvPr id="4" name="Picture 3">
            <a:extLst>
              <a:ext uri="{FF2B5EF4-FFF2-40B4-BE49-F238E27FC236}">
                <a16:creationId xmlns:a16="http://schemas.microsoft.com/office/drawing/2014/main" id="{307B52CA-8EC1-76D8-29CD-604F70B3858D}"/>
              </a:ext>
            </a:extLst>
          </p:cNvPr>
          <p:cNvPicPr>
            <a:picLocks noChangeAspect="1"/>
          </p:cNvPicPr>
          <p:nvPr/>
        </p:nvPicPr>
        <p:blipFill>
          <a:blip r:embed="rId5"/>
          <a:stretch>
            <a:fillRect/>
          </a:stretch>
        </p:blipFill>
        <p:spPr>
          <a:xfrm>
            <a:off x="97703" y="38032"/>
            <a:ext cx="1523956" cy="1508868"/>
          </a:xfrm>
          <a:prstGeom prst="rect">
            <a:avLst/>
          </a:prstGeom>
        </p:spPr>
      </p:pic>
      <p:pic>
        <p:nvPicPr>
          <p:cNvPr id="35" name="Picture 34">
            <a:extLst>
              <a:ext uri="{FF2B5EF4-FFF2-40B4-BE49-F238E27FC236}">
                <a16:creationId xmlns:a16="http://schemas.microsoft.com/office/drawing/2014/main" id="{D36913D7-5B00-6F3F-9D28-B397DD09EAE6}"/>
              </a:ext>
            </a:extLst>
          </p:cNvPr>
          <p:cNvPicPr>
            <a:picLocks noChangeAspect="1"/>
          </p:cNvPicPr>
          <p:nvPr/>
        </p:nvPicPr>
        <p:blipFill>
          <a:blip r:embed="rId6"/>
          <a:stretch>
            <a:fillRect/>
          </a:stretch>
        </p:blipFill>
        <p:spPr>
          <a:xfrm>
            <a:off x="-1239695" y="-398804"/>
            <a:ext cx="13893864" cy="7037388"/>
          </a:xfrm>
          <a:prstGeom prst="rect">
            <a:avLst/>
          </a:prstGeom>
        </p:spPr>
      </p:pic>
    </p:spTree>
    <p:extLst>
      <p:ext uri="{BB962C8B-B14F-4D97-AF65-F5344CB8AC3E}">
        <p14:creationId xmlns:p14="http://schemas.microsoft.com/office/powerpoint/2010/main" val="3999027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Scale>
                                      <p:cBhvr>
                                        <p:cTn id="7"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5"/>
                                        </p:tgtEl>
                                        <p:attrNameLst>
                                          <p:attrName>ppt_x</p:attrName>
                                          <p:attrName>ppt_y</p:attrName>
                                        </p:attrNameLst>
                                      </p:cBhvr>
                                    </p:animMotion>
                                    <p:animEffect transition="in" filter="fade">
                                      <p:cBhvr>
                                        <p:cTn id="9"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7">
            <a:extLst>
              <a:ext uri="{FF2B5EF4-FFF2-40B4-BE49-F238E27FC236}">
                <a16:creationId xmlns:a16="http://schemas.microsoft.com/office/drawing/2014/main" id="{8AF286AC-617E-641A-AC90-7456DA239DAD}"/>
              </a:ext>
            </a:extLst>
          </p:cNvPr>
          <p:cNvSpPr/>
          <p:nvPr/>
        </p:nvSpPr>
        <p:spPr>
          <a:xfrm>
            <a:off x="204428" y="726553"/>
            <a:ext cx="11847870" cy="6131447"/>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pic>
        <p:nvPicPr>
          <p:cNvPr id="2" name="Picture 1">
            <a:extLst>
              <a:ext uri="{FF2B5EF4-FFF2-40B4-BE49-F238E27FC236}">
                <a16:creationId xmlns:a16="http://schemas.microsoft.com/office/drawing/2014/main" id="{358EAA56-34B1-C1EC-4F27-D374079F58C4}"/>
              </a:ext>
            </a:extLst>
          </p:cNvPr>
          <p:cNvPicPr>
            <a:picLocks noChangeAspect="1"/>
          </p:cNvPicPr>
          <p:nvPr/>
        </p:nvPicPr>
        <p:blipFill>
          <a:blip r:embed="rId2"/>
          <a:stretch>
            <a:fillRect/>
          </a:stretch>
        </p:blipFill>
        <p:spPr>
          <a:xfrm>
            <a:off x="1953685" y="0"/>
            <a:ext cx="7206214" cy="1508443"/>
          </a:xfrm>
          <a:prstGeom prst="rect">
            <a:avLst/>
          </a:prstGeom>
        </p:spPr>
      </p:pic>
      <p:pic>
        <p:nvPicPr>
          <p:cNvPr id="3" name="图片 8" descr="图片包含 游戏机, 花, 星星, 鱼&#10;&#10;描述已自动生成">
            <a:extLst>
              <a:ext uri="{FF2B5EF4-FFF2-40B4-BE49-F238E27FC236}">
                <a16:creationId xmlns:a16="http://schemas.microsoft.com/office/drawing/2014/main" id="{888BEC21-2896-B5E2-EB91-A65DF68A5557}"/>
              </a:ext>
            </a:extLst>
          </p:cNvPr>
          <p:cNvPicPr>
            <a:picLocks noChangeAspect="1"/>
          </p:cNvPicPr>
          <p:nvPr/>
        </p:nvPicPr>
        <p:blipFill rotWithShape="1">
          <a:blip r:embed="rId3">
            <a:extLst>
              <a:ext uri="{28A0092B-C50C-407E-A947-70E740481C1C}">
                <a14:useLocalDpi xmlns:a14="http://schemas.microsoft.com/office/drawing/2010/main" val="0"/>
              </a:ext>
            </a:extLst>
          </a:blip>
          <a:srcRect t="75873"/>
          <a:stretch/>
        </p:blipFill>
        <p:spPr>
          <a:xfrm>
            <a:off x="-139701" y="5238214"/>
            <a:ext cx="12191999" cy="1654630"/>
          </a:xfrm>
          <a:prstGeom prst="rect">
            <a:avLst/>
          </a:prstGeom>
        </p:spPr>
      </p:pic>
      <p:sp>
        <p:nvSpPr>
          <p:cNvPr id="4" name="TextBox 3">
            <a:extLst>
              <a:ext uri="{FF2B5EF4-FFF2-40B4-BE49-F238E27FC236}">
                <a16:creationId xmlns:a16="http://schemas.microsoft.com/office/drawing/2014/main" id="{DE89FF28-CEC9-202D-D3CE-B3B7E40526EE}"/>
              </a:ext>
            </a:extLst>
          </p:cNvPr>
          <p:cNvSpPr txBox="1"/>
          <p:nvPr/>
        </p:nvSpPr>
        <p:spPr>
          <a:xfrm>
            <a:off x="520602" y="1053134"/>
            <a:ext cx="11215521" cy="5078313"/>
          </a:xfrm>
          <a:prstGeom prst="rect">
            <a:avLst/>
          </a:prstGeom>
          <a:noFill/>
        </p:spPr>
        <p:txBody>
          <a:bodyPr wrap="square" rtlCol="0">
            <a:spAutoFit/>
          </a:bodyPr>
          <a:lstStyle/>
          <a:p>
            <a:pPr algn="just"/>
            <a:r>
              <a:rPr lang="vi-VN" sz="3600" b="1" dirty="0">
                <a:solidFill>
                  <a:schemeClr val="accent2">
                    <a:lumMod val="50000"/>
                  </a:schemeClr>
                </a:solidFill>
                <a:latin typeface="Cambria" panose="02040503050406030204" pitchFamily="18" charset="0"/>
                <a:ea typeface="Cambria" panose="02040503050406030204" pitchFamily="18" charset="0"/>
              </a:rPr>
              <a:t>- Đọc đúng từ ngữ, câu, đoạn và toàn bộ câu chuyện bài ca về mặt trời. Biết đọc diễn cảm các đoạn chứa nhiều từ ngữ gọi tả, gợi cảm và thể hiện tâm lí, cảm xúc của nhân vật</a:t>
            </a:r>
          </a:p>
          <a:p>
            <a:pPr algn="just"/>
            <a:r>
              <a:rPr lang="vi-VN" sz="3600" b="1" dirty="0">
                <a:solidFill>
                  <a:schemeClr val="accent2">
                    <a:lumMod val="50000"/>
                  </a:schemeClr>
                </a:solidFill>
                <a:latin typeface="Cambria" panose="02040503050406030204" pitchFamily="18" charset="0"/>
                <a:ea typeface="Cambria" panose="02040503050406030204" pitchFamily="18" charset="0"/>
              </a:rPr>
              <a:t>- Nhận biết được các sự việc xảy ra trong câu chuyện. Hiểu suy nghĩ, cảm xúc của nhân vật dựa vào hành động, việc làm và suy nghĩ của nhân vật. </a:t>
            </a:r>
          </a:p>
          <a:p>
            <a:pPr algn="just"/>
            <a:r>
              <a:rPr lang="vi-VN" sz="3600" b="1" dirty="0">
                <a:solidFill>
                  <a:schemeClr val="accent2">
                    <a:lumMod val="50000"/>
                  </a:schemeClr>
                </a:solidFill>
                <a:latin typeface="Cambria" panose="02040503050406030204" pitchFamily="18" charset="0"/>
                <a:ea typeface="Cambria" panose="02040503050406030204" pitchFamily="18" charset="0"/>
              </a:rPr>
              <a:t>-Hiểu điều tác giả muốn nói qua câu chuyện: Cần biết rung cảm trước vẻ đẹp của thiên nhiên quanh mình.</a:t>
            </a:r>
            <a:endParaRPr lang="en-US" sz="36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8918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7083-6009-2590-C318-6FD43E81D484}"/>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FA11DBD6-346D-FB3B-FD5F-3CC3ECFA4B1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00776" y="-1245476"/>
            <a:ext cx="9184368" cy="9060958"/>
          </a:xfrm>
          <a:prstGeom prst="rect">
            <a:avLst/>
          </a:prstGeom>
        </p:spPr>
      </p:pic>
      <p:pic>
        <p:nvPicPr>
          <p:cNvPr id="3" name="Picture 2">
            <a:extLst>
              <a:ext uri="{FF2B5EF4-FFF2-40B4-BE49-F238E27FC236}">
                <a16:creationId xmlns:a16="http://schemas.microsoft.com/office/drawing/2014/main" id="{F698F38B-DDE9-4940-CF98-7F781FBC2608}"/>
              </a:ext>
            </a:extLst>
          </p:cNvPr>
          <p:cNvPicPr>
            <a:picLocks noChangeAspect="1"/>
          </p:cNvPicPr>
          <p:nvPr/>
        </p:nvPicPr>
        <p:blipFill rotWithShape="1">
          <a:blip r:embed="rId4"/>
          <a:srcRect t="51432" r="77184" b="-4308"/>
          <a:stretch/>
        </p:blipFill>
        <p:spPr>
          <a:xfrm>
            <a:off x="-1455595" y="3835400"/>
            <a:ext cx="3170095" cy="3721100"/>
          </a:xfrm>
          <a:prstGeom prst="rect">
            <a:avLst/>
          </a:prstGeom>
        </p:spPr>
      </p:pic>
      <p:pic>
        <p:nvPicPr>
          <p:cNvPr id="6" name="Picture 5" descr="A cartoon of a kite&#10;&#10;Description automatically generated">
            <a:extLst>
              <a:ext uri="{FF2B5EF4-FFF2-40B4-BE49-F238E27FC236}">
                <a16:creationId xmlns:a16="http://schemas.microsoft.com/office/drawing/2014/main" id="{9AE290A6-8FB3-845D-3107-909D7E4620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525214" y="-143998"/>
            <a:ext cx="6858000" cy="6858000"/>
          </a:xfrm>
          <a:prstGeom prst="rect">
            <a:avLst/>
          </a:prstGeom>
        </p:spPr>
      </p:pic>
      <p:pic>
        <p:nvPicPr>
          <p:cNvPr id="7" name="Picture 6">
            <a:extLst>
              <a:ext uri="{FF2B5EF4-FFF2-40B4-BE49-F238E27FC236}">
                <a16:creationId xmlns:a16="http://schemas.microsoft.com/office/drawing/2014/main" id="{91EB3E36-A439-734D-0B5A-F4ED4592548E}"/>
              </a:ext>
            </a:extLst>
          </p:cNvPr>
          <p:cNvPicPr>
            <a:picLocks noChangeAspect="1"/>
          </p:cNvPicPr>
          <p:nvPr/>
        </p:nvPicPr>
        <p:blipFill>
          <a:blip r:embed="rId7"/>
          <a:stretch>
            <a:fillRect/>
          </a:stretch>
        </p:blipFill>
        <p:spPr>
          <a:xfrm>
            <a:off x="2658708" y="2304190"/>
            <a:ext cx="8401016" cy="2249619"/>
          </a:xfrm>
          <a:prstGeom prst="rect">
            <a:avLst/>
          </a:prstGeom>
        </p:spPr>
      </p:pic>
    </p:spTree>
    <p:extLst>
      <p:ext uri="{BB962C8B-B14F-4D97-AF65-F5344CB8AC3E}">
        <p14:creationId xmlns:p14="http://schemas.microsoft.com/office/powerpoint/2010/main" val="1393777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FA60BE-B5E9-B73A-3BC8-5362482FC6DE}"/>
              </a:ext>
            </a:extLst>
          </p:cNvPr>
          <p:cNvGrpSpPr/>
          <p:nvPr/>
        </p:nvGrpSpPr>
        <p:grpSpPr>
          <a:xfrm>
            <a:off x="265471" y="118219"/>
            <a:ext cx="11891776" cy="6739781"/>
            <a:chOff x="34753" y="423019"/>
            <a:chExt cx="12157247" cy="6011961"/>
          </a:xfrm>
        </p:grpSpPr>
        <p:sp>
          <p:nvSpPr>
            <p:cNvPr id="5" name="矩形: 圆角 13">
              <a:extLst>
                <a:ext uri="{FF2B5EF4-FFF2-40B4-BE49-F238E27FC236}">
                  <a16:creationId xmlns:a16="http://schemas.microsoft.com/office/drawing/2014/main" id="{AF528281-4FB7-60C6-D83B-C8A98B6351D1}"/>
                </a:ext>
              </a:extLst>
            </p:cNvPr>
            <p:cNvSpPr/>
            <p:nvPr/>
          </p:nvSpPr>
          <p:spPr>
            <a:xfrm>
              <a:off x="34753" y="423019"/>
              <a:ext cx="12157247" cy="60119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6" name="TextBox 5">
              <a:extLst>
                <a:ext uri="{FF2B5EF4-FFF2-40B4-BE49-F238E27FC236}">
                  <a16:creationId xmlns:a16="http://schemas.microsoft.com/office/drawing/2014/main" id="{68D83D09-4126-5E7B-9068-67C889BAAC3B}"/>
                </a:ext>
              </a:extLst>
            </p:cNvPr>
            <p:cNvSpPr txBox="1"/>
            <p:nvPr/>
          </p:nvSpPr>
          <p:spPr>
            <a:xfrm>
              <a:off x="242947" y="2397417"/>
              <a:ext cx="1138101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3600" b="1" dirty="0">
                  <a:latin typeface="Cambria" panose="02040503050406030204" pitchFamily="18" charset="0"/>
                  <a:ea typeface="Cambria" panose="02040503050406030204" pitchFamily="18" charset="0"/>
                </a:rPr>
                <a:t>       </a:t>
              </a:r>
              <a:endParaRPr lang="vi-VN" sz="3600" b="1" dirty="0">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ABB85665-9B5C-F08F-3DA1-1A0456717235}"/>
              </a:ext>
            </a:extLst>
          </p:cNvPr>
          <p:cNvSpPr txBox="1"/>
          <p:nvPr/>
        </p:nvSpPr>
        <p:spPr>
          <a:xfrm>
            <a:off x="590388" y="804369"/>
            <a:ext cx="11336141" cy="5893921"/>
          </a:xfrm>
          <a:prstGeom prst="rect">
            <a:avLst/>
          </a:prstGeom>
          <a:noFill/>
        </p:spPr>
        <p:txBody>
          <a:bodyPr wrap="square" rtlCol="0">
            <a:spAutoFit/>
          </a:bodyPr>
          <a:lstStyle/>
          <a:p>
            <a:pPr algn="just"/>
            <a:r>
              <a:rPr lang="vi-VN" sz="2800" i="1" dirty="0">
                <a:latin typeface="Cambria" panose="02040503050406030204" pitchFamily="18" charset="0"/>
                <a:ea typeface="Cambria" panose="02040503050406030204" pitchFamily="18" charset="0"/>
              </a:rPr>
              <a:t>       </a:t>
            </a:r>
            <a:r>
              <a:rPr lang="vi-VN" sz="2900" dirty="0">
                <a:latin typeface="Cambria" panose="02040503050406030204" pitchFamily="18" charset="0"/>
                <a:ea typeface="Cambria" panose="02040503050406030204" pitchFamily="18" charset="0"/>
              </a:rPr>
              <a:t>Không hiểu sao, tôi thức dậy rất sớm. Sương mù như tấm khăn voan mỏng màu sữa bay la đà trên những khóm cây quanh vườn, trùm lấp một khoảng sân. Tôi chợt nhận ra, trên những ngọn cau cao, chim sẻ thi nhau cất tiếng hót. Tôi lắng tai nghe. Dàn đồng ca chim sẻ khi bổng khi trầm, khi nhanh khi chậm, xôn xao vòm không gian. Chúng đang hát về cái gì vậy? Tôi không thể biết được. Nhưng rõ ràng là chúng đã trông thấy một cái gì đó mà tôi không thể cùng trông thấy được.</a:t>
            </a:r>
          </a:p>
          <a:p>
            <a:pPr algn="just"/>
            <a:r>
              <a:rPr lang="vi-VN" sz="2900" dirty="0">
                <a:latin typeface="Cambria" panose="02040503050406030204" pitchFamily="18" charset="0"/>
                <a:ea typeface="Cambria" panose="02040503050406030204" pitchFamily="18" charset="0"/>
              </a:rPr>
              <a:t>       Tôi ngước nhìn về phương đông, sau vòm cây xanh thẳm bỗng nhô lên nửa vành mũ màu đỏ. Chiếc mũ đỏ to lớn nhô dần lên trên nền trời buổi sớm. Cuối cùng chiếc mũ đỏ bay lên khỏi vòm cây. Đây là vầng mặt trời. Vầng mặt trời giống một chiếc mâm đồng đỏ bay từ từ chiếm lĩnh nền trời xa, rộng. Chim sẻ càng cất cao giọng, chiếc mâm đồng đồ càng nhích dần lên.</a:t>
            </a:r>
          </a:p>
        </p:txBody>
      </p:sp>
      <p:sp>
        <p:nvSpPr>
          <p:cNvPr id="8" name="TextBox 7">
            <a:extLst>
              <a:ext uri="{FF2B5EF4-FFF2-40B4-BE49-F238E27FC236}">
                <a16:creationId xmlns:a16="http://schemas.microsoft.com/office/drawing/2014/main" id="{ACBC630E-85BB-8A3E-336C-5144EE3753BE}"/>
              </a:ext>
            </a:extLst>
          </p:cNvPr>
          <p:cNvSpPr txBox="1"/>
          <p:nvPr/>
        </p:nvSpPr>
        <p:spPr>
          <a:xfrm>
            <a:off x="4174671" y="4506686"/>
            <a:ext cx="914400" cy="914400"/>
          </a:xfrm>
          <a:prstGeom prst="rect">
            <a:avLst/>
          </a:prstGeom>
          <a:noFill/>
        </p:spPr>
        <p:txBody>
          <a:bodyPr wrap="square" rtlCol="0">
            <a:spAutoFit/>
          </a:bodyPr>
          <a:lstStyle/>
          <a:p>
            <a:endParaRPr lang="en-SG" dirty="0"/>
          </a:p>
        </p:txBody>
      </p:sp>
      <p:sp>
        <p:nvSpPr>
          <p:cNvPr id="9" name="TextBox 8">
            <a:extLst>
              <a:ext uri="{FF2B5EF4-FFF2-40B4-BE49-F238E27FC236}">
                <a16:creationId xmlns:a16="http://schemas.microsoft.com/office/drawing/2014/main" id="{53105FD0-73E4-CC20-C94E-56018041129C}"/>
              </a:ext>
            </a:extLst>
          </p:cNvPr>
          <p:cNvSpPr txBox="1"/>
          <p:nvPr/>
        </p:nvSpPr>
        <p:spPr>
          <a:xfrm>
            <a:off x="3810000" y="250371"/>
            <a:ext cx="5780315" cy="553998"/>
          </a:xfrm>
          <a:prstGeom prst="rect">
            <a:avLst/>
          </a:prstGeom>
          <a:noFill/>
        </p:spPr>
        <p:txBody>
          <a:bodyPr wrap="square" rtlCol="0">
            <a:spAutoFit/>
          </a:bodyPr>
          <a:lstStyle/>
          <a:p>
            <a:r>
              <a:rPr lang="vi-VN" sz="3000" dirty="0">
                <a:solidFill>
                  <a:srgbClr val="FF0000"/>
                </a:solidFill>
                <a:latin typeface="#9Slide07 IcielCrocante" panose="02000000000000000000" pitchFamily="2" charset="0"/>
              </a:rPr>
              <a:t>BÀI CA VỀ MẶT TRỜI</a:t>
            </a:r>
            <a:endParaRPr lang="en-SG" sz="3000" dirty="0">
              <a:solidFill>
                <a:srgbClr val="FF0000"/>
              </a:solidFill>
              <a:latin typeface="#9Slide07 IcielCrocante" panose="02000000000000000000" pitchFamily="2" charset="0"/>
            </a:endParaRPr>
          </a:p>
        </p:txBody>
      </p:sp>
    </p:spTree>
    <p:extLst>
      <p:ext uri="{BB962C8B-B14F-4D97-AF65-F5344CB8AC3E}">
        <p14:creationId xmlns:p14="http://schemas.microsoft.com/office/powerpoint/2010/main" val="513809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FA60BE-B5E9-B73A-3BC8-5362482FC6DE}"/>
              </a:ext>
            </a:extLst>
          </p:cNvPr>
          <p:cNvGrpSpPr/>
          <p:nvPr/>
        </p:nvGrpSpPr>
        <p:grpSpPr>
          <a:xfrm>
            <a:off x="265471" y="118219"/>
            <a:ext cx="11891776" cy="6739781"/>
            <a:chOff x="34753" y="423019"/>
            <a:chExt cx="12157247" cy="6011961"/>
          </a:xfrm>
        </p:grpSpPr>
        <p:sp>
          <p:nvSpPr>
            <p:cNvPr id="5" name="矩形: 圆角 13">
              <a:extLst>
                <a:ext uri="{FF2B5EF4-FFF2-40B4-BE49-F238E27FC236}">
                  <a16:creationId xmlns:a16="http://schemas.microsoft.com/office/drawing/2014/main" id="{AF528281-4FB7-60C6-D83B-C8A98B6351D1}"/>
                </a:ext>
              </a:extLst>
            </p:cNvPr>
            <p:cNvSpPr/>
            <p:nvPr/>
          </p:nvSpPr>
          <p:spPr>
            <a:xfrm>
              <a:off x="34753" y="423019"/>
              <a:ext cx="12157247" cy="60119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 name="TextBox 5">
              <a:extLst>
                <a:ext uri="{FF2B5EF4-FFF2-40B4-BE49-F238E27FC236}">
                  <a16:creationId xmlns:a16="http://schemas.microsoft.com/office/drawing/2014/main" id="{68D83D09-4126-5E7B-9068-67C889BAAC3B}"/>
                </a:ext>
              </a:extLst>
            </p:cNvPr>
            <p:cNvSpPr txBox="1"/>
            <p:nvPr/>
          </p:nvSpPr>
          <p:spPr>
            <a:xfrm>
              <a:off x="242947" y="2397417"/>
              <a:ext cx="1138101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B85665-9B5C-F08F-3DA1-1A0456717235}"/>
              </a:ext>
            </a:extLst>
          </p:cNvPr>
          <p:cNvSpPr txBox="1"/>
          <p:nvPr/>
        </p:nvSpPr>
        <p:spPr>
          <a:xfrm>
            <a:off x="1099456" y="656982"/>
            <a:ext cx="10167257"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Vầng mặt trời đã lên từ bao giờ? Chắc là nó đã nhô lên khỏi mặt biển trước khi nhô lên khỏi vòm cây. Trái tim tôi bỗng vang lên một bài ca hoà với bài ca của những con chim sẻ trên trời cao. Bài ca về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Mâm đồng đỏ. Mâm đồng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Suốt đêm tắm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Làm nước biển sôi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Ngày trở về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Mâm đồng không nguội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Mâm đồng đỏ chói.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Mặt trời.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 Tạo) </a:t>
            </a:r>
          </a:p>
        </p:txBody>
      </p:sp>
    </p:spTree>
    <p:extLst>
      <p:ext uri="{BB962C8B-B14F-4D97-AF65-F5344CB8AC3E}">
        <p14:creationId xmlns:p14="http://schemas.microsoft.com/office/powerpoint/2010/main" val="65766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5B67F0-E870-7028-9445-C9781CED706B}"/>
              </a:ext>
            </a:extLst>
          </p:cNvPr>
          <p:cNvPicPr>
            <a:picLocks noChangeAspect="1"/>
          </p:cNvPicPr>
          <p:nvPr/>
        </p:nvPicPr>
        <p:blipFill>
          <a:blip r:embed="rId2"/>
          <a:stretch>
            <a:fillRect/>
          </a:stretch>
        </p:blipFill>
        <p:spPr>
          <a:xfrm>
            <a:off x="0" y="-642256"/>
            <a:ext cx="4974767" cy="4974767"/>
          </a:xfrm>
          <a:prstGeom prst="rect">
            <a:avLst/>
          </a:prstGeom>
        </p:spPr>
      </p:pic>
      <p:sp>
        <p:nvSpPr>
          <p:cNvPr id="3" name="Speech Bubble: Oval 9">
            <a:extLst>
              <a:ext uri="{FF2B5EF4-FFF2-40B4-BE49-F238E27FC236}">
                <a16:creationId xmlns:a16="http://schemas.microsoft.com/office/drawing/2014/main" id="{EE371380-0D59-40F9-35BF-190EB0646864}"/>
              </a:ext>
            </a:extLst>
          </p:cNvPr>
          <p:cNvSpPr/>
          <p:nvPr/>
        </p:nvSpPr>
        <p:spPr>
          <a:xfrm flipH="1">
            <a:off x="3974075" y="227544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4" name="Speech Bubble: Oval 9">
            <a:extLst>
              <a:ext uri="{FF2B5EF4-FFF2-40B4-BE49-F238E27FC236}">
                <a16:creationId xmlns:a16="http://schemas.microsoft.com/office/drawing/2014/main" id="{768D81BC-5D63-21A9-674D-96C4387E1371}"/>
              </a:ext>
            </a:extLst>
          </p:cNvPr>
          <p:cNvSpPr/>
          <p:nvPr/>
        </p:nvSpPr>
        <p:spPr>
          <a:xfrm flipH="1">
            <a:off x="3865814" y="227544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1">
                    <a:lumMod val="50000"/>
                  </a:schemeClr>
                </a:solidFill>
                <a:latin typeface="UTM Avo" panose="02040603050506020204" pitchFamily="18" charset="0"/>
                <a:ea typeface="Cambria" panose="02040503050406030204" pitchFamily="18" charset="0"/>
              </a:rPr>
              <a:t>Bài</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được</a:t>
            </a:r>
            <a:r>
              <a:rPr lang="en-US" sz="4400" b="1" dirty="0">
                <a:solidFill>
                  <a:schemeClr val="accent1">
                    <a:lumMod val="50000"/>
                  </a:schemeClr>
                </a:solidFill>
                <a:latin typeface="UTM Avo" panose="02040603050506020204" pitchFamily="18" charset="0"/>
                <a:ea typeface="Cambria" panose="02040503050406030204" pitchFamily="18" charset="0"/>
              </a:rPr>
              <a:t> chia </a:t>
            </a:r>
            <a:r>
              <a:rPr lang="en-US" sz="4400" b="1" dirty="0" err="1">
                <a:solidFill>
                  <a:schemeClr val="accent1">
                    <a:lumMod val="50000"/>
                  </a:schemeClr>
                </a:solidFill>
                <a:latin typeface="UTM Avo" panose="02040603050506020204" pitchFamily="18" charset="0"/>
                <a:ea typeface="Cambria" panose="02040503050406030204" pitchFamily="18" charset="0"/>
              </a:rPr>
              <a:t>làm</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a:solidFill>
                  <a:srgbClr val="FF0000"/>
                </a:solidFill>
                <a:latin typeface="UTM Avo" panose="02040603050506020204" pitchFamily="18" charset="0"/>
                <a:ea typeface="Cambria" panose="02040503050406030204" pitchFamily="18" charset="0"/>
              </a:rPr>
              <a:t>3</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đoạn</a:t>
            </a:r>
            <a:r>
              <a:rPr lang="en-US" sz="4400" b="1" dirty="0">
                <a:solidFill>
                  <a:schemeClr val="accent1">
                    <a:lumMod val="50000"/>
                  </a:schemeClr>
                </a:solidFill>
                <a:latin typeface="UTM Avo" panose="0204060305050602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20022A7F-96F0-74E3-2B63-BC85306AFB6E}"/>
              </a:ext>
            </a:extLst>
          </p:cNvPr>
          <p:cNvPicPr>
            <a:picLocks noChangeAspect="1"/>
          </p:cNvPicPr>
          <p:nvPr/>
        </p:nvPicPr>
        <p:blipFill rotWithShape="1">
          <a:blip r:embed="rId3"/>
          <a:srcRect t="51432" r="77184" b="-4308"/>
          <a:stretch/>
        </p:blipFill>
        <p:spPr>
          <a:xfrm>
            <a:off x="7286854" y="3582481"/>
            <a:ext cx="3170095" cy="3721100"/>
          </a:xfrm>
          <a:prstGeom prst="rect">
            <a:avLst/>
          </a:prstGeom>
        </p:spPr>
      </p:pic>
      <p:pic>
        <p:nvPicPr>
          <p:cNvPr id="6" name="Picture 5" descr="A cartoon of a kite&#10;&#10;Description automatically generated">
            <a:extLst>
              <a:ext uri="{FF2B5EF4-FFF2-40B4-BE49-F238E27FC236}">
                <a16:creationId xmlns:a16="http://schemas.microsoft.com/office/drawing/2014/main" id="{FB7A84CA-3DC1-59D3-99EE-B524A180F9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7217235" y="-396917"/>
            <a:ext cx="6858000" cy="6858000"/>
          </a:xfrm>
          <a:prstGeom prst="rect">
            <a:avLst/>
          </a:prstGeom>
        </p:spPr>
      </p:pic>
    </p:spTree>
    <p:extLst>
      <p:ext uri="{BB962C8B-B14F-4D97-AF65-F5344CB8AC3E}">
        <p14:creationId xmlns:p14="http://schemas.microsoft.com/office/powerpoint/2010/main" val="3833520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932752F7-9EE1-4E88-9750-B0FA4AE5947B}"/>
</file>

<file path=customXml/itemProps2.xml><?xml version="1.0" encoding="utf-8"?>
<ds:datastoreItem xmlns:ds="http://schemas.openxmlformats.org/officeDocument/2006/customXml" ds:itemID="{D41EB210-1B76-45C2-94F1-B08870A6D2E2}"/>
</file>

<file path=customXml/itemProps3.xml><?xml version="1.0" encoding="utf-8"?>
<ds:datastoreItem xmlns:ds="http://schemas.openxmlformats.org/officeDocument/2006/customXml" ds:itemID="{CEE61312-D68D-4391-9FF4-3F5F17068298}"/>
</file>

<file path=docProps/app.xml><?xml version="1.0" encoding="utf-8"?>
<Properties xmlns="http://schemas.openxmlformats.org/officeDocument/2006/extended-properties" xmlns:vt="http://schemas.openxmlformats.org/officeDocument/2006/docPropsVTypes">
  <Template/>
  <TotalTime>445</TotalTime>
  <Words>1965</Words>
  <Application>Microsoft Office PowerPoint</Application>
  <PresentationFormat>Widescreen</PresentationFormat>
  <Paragraphs>109</Paragraphs>
  <Slides>32</Slides>
  <Notes>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等线</vt:lpstr>
      <vt:lpstr>#9Slide07 IcielCrocante</vt:lpstr>
      <vt:lpstr>#9Slide07 SVNZiclets</vt:lpstr>
      <vt:lpstr>Aptos</vt:lpstr>
      <vt:lpstr>Arial</vt:lpstr>
      <vt:lpstr>Calibri</vt:lpstr>
      <vt:lpstr>Cambria</vt:lpstr>
      <vt:lpstr>Cambria Bold</vt:lpstr>
      <vt:lpstr>Tahoma</vt:lpstr>
      <vt:lpstr>UTM Avo</vt:lpstr>
      <vt:lpstr>UTM Futura Extra</vt:lpstr>
      <vt:lpstr>字魂70号-灵悦黑体</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MĂNGNONTEAM</dc:creator>
  <cp:lastModifiedBy>Mai Linh Trần</cp:lastModifiedBy>
  <cp:revision>56</cp:revision>
  <dcterms:created xsi:type="dcterms:W3CDTF">2020-03-03T07:34:07Z</dcterms:created>
  <dcterms:modified xsi:type="dcterms:W3CDTF">2024-10-23T07:26:34Z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