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80" r:id="rId2"/>
  </p:sldMasterIdLst>
  <p:notesMasterIdLst>
    <p:notesMasterId r:id="rId21"/>
  </p:notesMasterIdLst>
  <p:sldIdLst>
    <p:sldId id="377" r:id="rId3"/>
    <p:sldId id="259" r:id="rId4"/>
    <p:sldId id="285" r:id="rId5"/>
    <p:sldId id="280" r:id="rId6"/>
    <p:sldId id="341" r:id="rId7"/>
    <p:sldId id="342" r:id="rId8"/>
    <p:sldId id="343" r:id="rId9"/>
    <p:sldId id="340" r:id="rId10"/>
    <p:sldId id="344" r:id="rId11"/>
    <p:sldId id="295" r:id="rId12"/>
    <p:sldId id="345" r:id="rId13"/>
    <p:sldId id="378" r:id="rId14"/>
    <p:sldId id="314" r:id="rId15"/>
    <p:sldId id="313" r:id="rId16"/>
    <p:sldId id="376" r:id="rId17"/>
    <p:sldId id="321" r:id="rId18"/>
    <p:sldId id="293" r:id="rId19"/>
    <p:sldId id="32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93A51B-DD24-4289-8602-B197314CE4C8}" v="1" dt="2024-10-25T10:17:32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1698" y="5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Relationship Id="rId3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2993A51B-DD24-4289-8602-B197314CE4C8}"/>
    <pc:docChg chg="custSel delSld modMainMaster">
      <pc:chgData name="Mai Linh Trần" userId="1ca7ee839224ba6e" providerId="LiveId" clId="{2993A51B-DD24-4289-8602-B197314CE4C8}" dt="2024-10-25T10:18:00.620" v="5" actId="47"/>
      <pc:docMkLst>
        <pc:docMk/>
      </pc:docMkLst>
      <pc:sldChg chg="del">
        <pc:chgData name="Mai Linh Trần" userId="1ca7ee839224ba6e" providerId="LiveId" clId="{2993A51B-DD24-4289-8602-B197314CE4C8}" dt="2024-10-25T10:18:00.620" v="5" actId="47"/>
        <pc:sldMkLst>
          <pc:docMk/>
          <pc:sldMk cId="2372305239" sldId="319"/>
        </pc:sldMkLst>
      </pc:sldChg>
      <pc:sldMasterChg chg="delSp modSp mod delSldLayout modSldLayout">
        <pc:chgData name="Mai Linh Trần" userId="1ca7ee839224ba6e" providerId="LiveId" clId="{2993A51B-DD24-4289-8602-B197314CE4C8}" dt="2024-10-25T10:18:00.620" v="5" actId="47"/>
        <pc:sldMasterMkLst>
          <pc:docMk/>
          <pc:sldMasterMk cId="199006008" sldId="2147483665"/>
        </pc:sldMasterMkLst>
        <pc:spChg chg="del">
          <ac:chgData name="Mai Linh Trần" userId="1ca7ee839224ba6e" providerId="LiveId" clId="{2993A51B-DD24-4289-8602-B197314CE4C8}" dt="2024-10-25T10:17:37.713" v="2" actId="478"/>
          <ac:spMkLst>
            <pc:docMk/>
            <pc:sldMasterMk cId="199006008" sldId="2147483665"/>
            <ac:spMk id="4" creationId="{F9034237-DA06-4066-849E-00A115FF4EA1}"/>
          </ac:spMkLst>
        </pc:spChg>
        <pc:spChg chg="del">
          <ac:chgData name="Mai Linh Trần" userId="1ca7ee839224ba6e" providerId="LiveId" clId="{2993A51B-DD24-4289-8602-B197314CE4C8}" dt="2024-10-25T10:17:37.713" v="2" actId="478"/>
          <ac:spMkLst>
            <pc:docMk/>
            <pc:sldMasterMk cId="199006008" sldId="2147483665"/>
            <ac:spMk id="5" creationId="{9E5F6F2C-DE77-4B3E-986A-23D69ABD846E}"/>
          </ac:spMkLst>
        </pc:spChg>
        <pc:spChg chg="del mod">
          <ac:chgData name="Mai Linh Trần" userId="1ca7ee839224ba6e" providerId="LiveId" clId="{2993A51B-DD24-4289-8602-B197314CE4C8}" dt="2024-10-25T10:17:37.713" v="2" actId="478"/>
          <ac:spMkLst>
            <pc:docMk/>
            <pc:sldMasterMk cId="199006008" sldId="2147483665"/>
            <ac:spMk id="10" creationId="{6108D78E-8090-455C-81F2-F57D8860EAC5}"/>
          </ac:spMkLst>
        </pc:spChg>
        <pc:spChg chg="del">
          <ac:chgData name="Mai Linh Trần" userId="1ca7ee839224ba6e" providerId="LiveId" clId="{2993A51B-DD24-4289-8602-B197314CE4C8}" dt="2024-10-25T10:17:37.713" v="2" actId="478"/>
          <ac:spMkLst>
            <pc:docMk/>
            <pc:sldMasterMk cId="199006008" sldId="2147483665"/>
            <ac:spMk id="11" creationId="{7A218C26-69B7-499C-B190-96851A78FEC6}"/>
          </ac:spMkLst>
        </pc:spChg>
        <pc:spChg chg="del">
          <ac:chgData name="Mai Linh Trần" userId="1ca7ee839224ba6e" providerId="LiveId" clId="{2993A51B-DD24-4289-8602-B197314CE4C8}" dt="2024-10-25T10:17:37.713" v="2" actId="478"/>
          <ac:spMkLst>
            <pc:docMk/>
            <pc:sldMasterMk cId="199006008" sldId="2147483665"/>
            <ac:spMk id="12" creationId="{6AA5128D-EAF5-483C-871A-4BFED87FD86D}"/>
          </ac:spMkLst>
        </pc:spChg>
        <pc:picChg chg="del">
          <ac:chgData name="Mai Linh Trần" userId="1ca7ee839224ba6e" providerId="LiveId" clId="{2993A51B-DD24-4289-8602-B197314CE4C8}" dt="2024-10-25T10:17:37.713" v="2" actId="478"/>
          <ac:picMkLst>
            <pc:docMk/>
            <pc:sldMasterMk cId="199006008" sldId="2147483665"/>
            <ac:picMk id="2" creationId="{E601A826-9DBC-4144-A309-96D00EDA9B8E}"/>
          </ac:picMkLst>
        </pc:picChg>
        <pc:picChg chg="del">
          <ac:chgData name="Mai Linh Trần" userId="1ca7ee839224ba6e" providerId="LiveId" clId="{2993A51B-DD24-4289-8602-B197314CE4C8}" dt="2024-10-25T10:17:37.713" v="2" actId="478"/>
          <ac:picMkLst>
            <pc:docMk/>
            <pc:sldMasterMk cId="199006008" sldId="2147483665"/>
            <ac:picMk id="3" creationId="{56EDD49C-554B-4C28-92F7-B784D7D8872A}"/>
          </ac:picMkLst>
        </pc:picChg>
        <pc:picChg chg="del">
          <ac:chgData name="Mai Linh Trần" userId="1ca7ee839224ba6e" providerId="LiveId" clId="{2993A51B-DD24-4289-8602-B197314CE4C8}" dt="2024-10-25T10:17:37.713" v="2" actId="478"/>
          <ac:picMkLst>
            <pc:docMk/>
            <pc:sldMasterMk cId="199006008" sldId="2147483665"/>
            <ac:picMk id="6" creationId="{2C38DA38-71FB-4CEB-B777-09292390EC4A}"/>
          </ac:picMkLst>
        </pc:picChg>
        <pc:picChg chg="del">
          <ac:chgData name="Mai Linh Trần" userId="1ca7ee839224ba6e" providerId="LiveId" clId="{2993A51B-DD24-4289-8602-B197314CE4C8}" dt="2024-10-25T10:17:37.713" v="2" actId="478"/>
          <ac:picMkLst>
            <pc:docMk/>
            <pc:sldMasterMk cId="199006008" sldId="2147483665"/>
            <ac:picMk id="7" creationId="{7B3E06E2-B8CD-4348-A929-48748D52322A}"/>
          </ac:picMkLst>
        </pc:picChg>
        <pc:picChg chg="del">
          <ac:chgData name="Mai Linh Trần" userId="1ca7ee839224ba6e" providerId="LiveId" clId="{2993A51B-DD24-4289-8602-B197314CE4C8}" dt="2024-10-25T10:17:37.713" v="2" actId="478"/>
          <ac:picMkLst>
            <pc:docMk/>
            <pc:sldMasterMk cId="199006008" sldId="2147483665"/>
            <ac:picMk id="8" creationId="{D1A0A433-1C81-43D6-86C9-906F9D1CD5C6}"/>
          </ac:picMkLst>
        </pc:picChg>
        <pc:picChg chg="del">
          <ac:chgData name="Mai Linh Trần" userId="1ca7ee839224ba6e" providerId="LiveId" clId="{2993A51B-DD24-4289-8602-B197314CE4C8}" dt="2024-10-25T10:17:37.713" v="2" actId="478"/>
          <ac:picMkLst>
            <pc:docMk/>
            <pc:sldMasterMk cId="199006008" sldId="2147483665"/>
            <ac:picMk id="9" creationId="{57AB7940-731C-4B6C-8537-33EBAD98DEBF}"/>
          </ac:picMkLst>
        </pc:picChg>
        <pc:picChg chg="del">
          <ac:chgData name="Mai Linh Trần" userId="1ca7ee839224ba6e" providerId="LiveId" clId="{2993A51B-DD24-4289-8602-B197314CE4C8}" dt="2024-10-25T10:17:37.713" v="2" actId="478"/>
          <ac:picMkLst>
            <pc:docMk/>
            <pc:sldMasterMk cId="199006008" sldId="2147483665"/>
            <ac:picMk id="13" creationId="{EFD30DE0-A467-4251-9C3A-A1C317B49723}"/>
          </ac:picMkLst>
        </pc:picChg>
        <pc:picChg chg="del">
          <ac:chgData name="Mai Linh Trần" userId="1ca7ee839224ba6e" providerId="LiveId" clId="{2993A51B-DD24-4289-8602-B197314CE4C8}" dt="2024-10-25T10:17:37.713" v="2" actId="478"/>
          <ac:picMkLst>
            <pc:docMk/>
            <pc:sldMasterMk cId="199006008" sldId="2147483665"/>
            <ac:picMk id="14" creationId="{DAB0BDD7-87EC-486A-B615-E37ABFEB5375}"/>
          </ac:picMkLst>
        </pc:picChg>
        <pc:picChg chg="del">
          <ac:chgData name="Mai Linh Trần" userId="1ca7ee839224ba6e" providerId="LiveId" clId="{2993A51B-DD24-4289-8602-B197314CE4C8}" dt="2024-10-25T10:17:37.713" v="2" actId="478"/>
          <ac:picMkLst>
            <pc:docMk/>
            <pc:sldMasterMk cId="199006008" sldId="2147483665"/>
            <ac:picMk id="15" creationId="{0A7B57CC-00D0-41DB-B5AF-37D47FB69ADE}"/>
          </ac:picMkLst>
        </pc:picChg>
        <pc:picChg chg="del">
          <ac:chgData name="Mai Linh Trần" userId="1ca7ee839224ba6e" providerId="LiveId" clId="{2993A51B-DD24-4289-8602-B197314CE4C8}" dt="2024-10-25T10:17:37.713" v="2" actId="478"/>
          <ac:picMkLst>
            <pc:docMk/>
            <pc:sldMasterMk cId="199006008" sldId="2147483665"/>
            <ac:picMk id="16" creationId="{2E588B1C-8AC9-4740-A8D9-6AF0680251B0}"/>
          </ac:picMkLst>
        </pc:picChg>
        <pc:sldLayoutChg chg="modTransition">
          <pc:chgData name="Mai Linh Trần" userId="1ca7ee839224ba6e" providerId="LiveId" clId="{2993A51B-DD24-4289-8602-B197314CE4C8}" dt="2024-10-25T10:17:32.668" v="0"/>
          <pc:sldLayoutMkLst>
            <pc:docMk/>
            <pc:sldMasterMk cId="199006008" sldId="2147483665"/>
            <pc:sldLayoutMk cId="3716876974" sldId="2147483662"/>
          </pc:sldLayoutMkLst>
        </pc:sldLayoutChg>
        <pc:sldLayoutChg chg="modTransition">
          <pc:chgData name="Mai Linh Trần" userId="1ca7ee839224ba6e" providerId="LiveId" clId="{2993A51B-DD24-4289-8602-B197314CE4C8}" dt="2024-10-25T10:17:32.668" v="0"/>
          <pc:sldLayoutMkLst>
            <pc:docMk/>
            <pc:sldMasterMk cId="199006008" sldId="2147483665"/>
            <pc:sldLayoutMk cId="1893700247" sldId="2147483663"/>
          </pc:sldLayoutMkLst>
        </pc:sldLayoutChg>
        <pc:sldLayoutChg chg="modTransition">
          <pc:chgData name="Mai Linh Trần" userId="1ca7ee839224ba6e" providerId="LiveId" clId="{2993A51B-DD24-4289-8602-B197314CE4C8}" dt="2024-10-25T10:17:32.668" v="0"/>
          <pc:sldLayoutMkLst>
            <pc:docMk/>
            <pc:sldMasterMk cId="199006008" sldId="2147483665"/>
            <pc:sldLayoutMk cId="966711680" sldId="2147483664"/>
          </pc:sldLayoutMkLst>
        </pc:sldLayoutChg>
        <pc:sldLayoutChg chg="del">
          <pc:chgData name="Mai Linh Trần" userId="1ca7ee839224ba6e" providerId="LiveId" clId="{2993A51B-DD24-4289-8602-B197314CE4C8}" dt="2024-10-25T10:18:00.620" v="5" actId="47"/>
          <pc:sldLayoutMkLst>
            <pc:docMk/>
            <pc:sldMasterMk cId="199006008" sldId="2147483665"/>
            <pc:sldLayoutMk cId="3157062426" sldId="2147483693"/>
          </pc:sldLayoutMkLst>
        </pc:sldLayoutChg>
      </pc:sldMasterChg>
      <pc:sldMasterChg chg="delSp mod modSldLayout">
        <pc:chgData name="Mai Linh Trần" userId="1ca7ee839224ba6e" providerId="LiveId" clId="{2993A51B-DD24-4289-8602-B197314CE4C8}" dt="2024-10-25T10:17:51.922" v="4" actId="478"/>
        <pc:sldMasterMkLst>
          <pc:docMk/>
          <pc:sldMasterMk cId="3635536841" sldId="2147483680"/>
        </pc:sldMasterMkLst>
        <pc:spChg chg="del">
          <ac:chgData name="Mai Linh Trần" userId="1ca7ee839224ba6e" providerId="LiveId" clId="{2993A51B-DD24-4289-8602-B197314CE4C8}" dt="2024-10-25T10:17:43.983" v="3" actId="478"/>
          <ac:spMkLst>
            <pc:docMk/>
            <pc:sldMasterMk cId="3635536841" sldId="2147483680"/>
            <ac:spMk id="2" creationId="{B8B473C9-A5C8-9C19-33A1-0CCB6A4C41F4}"/>
          </ac:spMkLst>
        </pc:spChg>
        <pc:spChg chg="del">
          <ac:chgData name="Mai Linh Trần" userId="1ca7ee839224ba6e" providerId="LiveId" clId="{2993A51B-DD24-4289-8602-B197314CE4C8}" dt="2024-10-25T10:17:43.983" v="3" actId="478"/>
          <ac:spMkLst>
            <pc:docMk/>
            <pc:sldMasterMk cId="3635536841" sldId="2147483680"/>
            <ac:spMk id="3" creationId="{DDAC7FB1-9C09-38C1-7F3C-1EA83CDD2B0E}"/>
          </ac:spMkLst>
        </pc:spChg>
        <pc:spChg chg="del">
          <ac:chgData name="Mai Linh Trần" userId="1ca7ee839224ba6e" providerId="LiveId" clId="{2993A51B-DD24-4289-8602-B197314CE4C8}" dt="2024-10-25T10:17:43.983" v="3" actId="478"/>
          <ac:spMkLst>
            <pc:docMk/>
            <pc:sldMasterMk cId="3635536841" sldId="2147483680"/>
            <ac:spMk id="4" creationId="{410643E2-AF25-C36B-229C-374176D80E51}"/>
          </ac:spMkLst>
        </pc:spChg>
        <pc:spChg chg="del">
          <ac:chgData name="Mai Linh Trần" userId="1ca7ee839224ba6e" providerId="LiveId" clId="{2993A51B-DD24-4289-8602-B197314CE4C8}" dt="2024-10-25T10:17:43.983" v="3" actId="478"/>
          <ac:spMkLst>
            <pc:docMk/>
            <pc:sldMasterMk cId="3635536841" sldId="2147483680"/>
            <ac:spMk id="5" creationId="{A180CB6B-D31B-DDFE-46DF-24CD7F3E9FD7}"/>
          </ac:spMkLst>
        </pc:spChg>
        <pc:spChg chg="del">
          <ac:chgData name="Mai Linh Trần" userId="1ca7ee839224ba6e" providerId="LiveId" clId="{2993A51B-DD24-4289-8602-B197314CE4C8}" dt="2024-10-25T10:17:43.983" v="3" actId="478"/>
          <ac:spMkLst>
            <pc:docMk/>
            <pc:sldMasterMk cId="3635536841" sldId="2147483680"/>
            <ac:spMk id="6" creationId="{3EAB9A6F-A3F6-04F1-054E-14E924BD7A4F}"/>
          </ac:spMkLst>
        </pc:spChg>
        <pc:spChg chg="del">
          <ac:chgData name="Mai Linh Trần" userId="1ca7ee839224ba6e" providerId="LiveId" clId="{2993A51B-DD24-4289-8602-B197314CE4C8}" dt="2024-10-25T10:17:43.983" v="3" actId="478"/>
          <ac:spMkLst>
            <pc:docMk/>
            <pc:sldMasterMk cId="3635536841" sldId="2147483680"/>
            <ac:spMk id="7" creationId="{AFECA9F8-F0DA-1782-F67C-B4E33E2ED017}"/>
          </ac:spMkLst>
        </pc:spChg>
        <pc:spChg chg="del">
          <ac:chgData name="Mai Linh Trần" userId="1ca7ee839224ba6e" providerId="LiveId" clId="{2993A51B-DD24-4289-8602-B197314CE4C8}" dt="2024-10-25T10:17:43.983" v="3" actId="478"/>
          <ac:spMkLst>
            <pc:docMk/>
            <pc:sldMasterMk cId="3635536841" sldId="2147483680"/>
            <ac:spMk id="10" creationId="{C58F6A65-1EBB-EB9D-6183-E2636669D376}"/>
          </ac:spMkLst>
        </pc:spChg>
        <pc:spChg chg="del">
          <ac:chgData name="Mai Linh Trần" userId="1ca7ee839224ba6e" providerId="LiveId" clId="{2993A51B-DD24-4289-8602-B197314CE4C8}" dt="2024-10-25T10:17:43.983" v="3" actId="478"/>
          <ac:spMkLst>
            <pc:docMk/>
            <pc:sldMasterMk cId="3635536841" sldId="2147483680"/>
            <ac:spMk id="11" creationId="{84A51ADB-B4E6-7A3E-03DA-78AC6F986E95}"/>
          </ac:spMkLst>
        </pc:spChg>
        <pc:picChg chg="del">
          <ac:chgData name="Mai Linh Trần" userId="1ca7ee839224ba6e" providerId="LiveId" clId="{2993A51B-DD24-4289-8602-B197314CE4C8}" dt="2024-10-25T10:17:43.983" v="3" actId="478"/>
          <ac:picMkLst>
            <pc:docMk/>
            <pc:sldMasterMk cId="3635536841" sldId="2147483680"/>
            <ac:picMk id="8" creationId="{6200BDF3-3D96-04ED-BBCB-D286B8F58766}"/>
          </ac:picMkLst>
        </pc:picChg>
        <pc:picChg chg="del">
          <ac:chgData name="Mai Linh Trần" userId="1ca7ee839224ba6e" providerId="LiveId" clId="{2993A51B-DD24-4289-8602-B197314CE4C8}" dt="2024-10-25T10:17:43.983" v="3" actId="478"/>
          <ac:picMkLst>
            <pc:docMk/>
            <pc:sldMasterMk cId="3635536841" sldId="2147483680"/>
            <ac:picMk id="9" creationId="{F2406507-19E1-73C5-5078-F5014B3DFD1F}"/>
          </ac:picMkLst>
        </pc:picChg>
        <pc:sldLayoutChg chg="delSp mod">
          <pc:chgData name="Mai Linh Trần" userId="1ca7ee839224ba6e" providerId="LiveId" clId="{2993A51B-DD24-4289-8602-B197314CE4C8}" dt="2024-10-25T10:17:51.922" v="4" actId="478"/>
          <pc:sldLayoutMkLst>
            <pc:docMk/>
            <pc:sldMasterMk cId="3635536841" sldId="2147483680"/>
            <pc:sldLayoutMk cId="837611303" sldId="2147483692"/>
          </pc:sldLayoutMkLst>
          <pc:picChg chg="del">
            <ac:chgData name="Mai Linh Trần" userId="1ca7ee839224ba6e" providerId="LiveId" clId="{2993A51B-DD24-4289-8602-B197314CE4C8}" dt="2024-10-25T10:17:51.922" v="4" actId="478"/>
            <ac:picMkLst>
              <pc:docMk/>
              <pc:sldMasterMk cId="3635536841" sldId="2147483680"/>
              <pc:sldLayoutMk cId="837611303" sldId="2147483692"/>
              <ac:picMk id="3" creationId="{23558493-AC4B-21ED-6CEC-085A1F9F9919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BC788-7AAF-46F7-971E-3299F7B6259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EFD3D-4128-4083-9269-7AC9DEB68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58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609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801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514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F2117-B1C8-479B-8A9B-2DD437E2F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333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2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3644-548A-107F-D7B7-0A456B97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3124F-8A87-C727-1082-A7D990F46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0F62-7D82-829F-95CB-8ED0EFC8C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2A9B7-CAFA-CCDD-9F9A-8C68E4534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17E7E-01C4-3D45-0FE5-E38F68259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2DD30E-16B6-F013-8538-D3911050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68CD7-A1D5-2670-3007-7D4C45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4C5534-586C-F5DE-C1AD-0F5B5AD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E6A3-CE25-739A-9224-3143ADD1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9C145-ED6D-FD49-FA4C-77C9E0DC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A071E-F590-3B9F-CA46-15C09829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11891-B966-0569-1A3C-D0E233D7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0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25C2A-A973-EC9F-8524-69FBB77B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84316-7F25-5C77-E46F-F35763EC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39FA3-0538-98D5-A2E9-9011C009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0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FBB3-4EF7-AE8A-372A-8683DD7F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93502-FBB7-4179-0412-851688CE6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AEBD1-B492-7A43-25C7-F59DE52D2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C26E2-C022-7232-283C-EE3B1C62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3C643-DA33-B282-E417-0DF6F3F1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E13F1-34D0-A21F-658D-A75E0AF8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BE8F3-9B2C-8E00-A907-F3D0A22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9D068-D4AB-01F0-0B8E-1CAA0EC70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8B587-3793-F56E-92F1-BE434D025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D0759-3F3E-1A8A-4467-80F750CF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BD817-6683-DDC9-5CDE-20D6ECC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BDA4D-8F9C-B19D-93F3-D5FEB466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8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B7D7-EDE4-D513-D848-3B02D5B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6D709-A1D4-6B5B-268C-1D87AE47D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6D603-1DF3-AA3A-0B5D-F5ACED9E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75C16-61E0-9802-062F-1F22B25F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480A9-4FA8-9DF1-3F62-3A05C91E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2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D8A3F-8D18-3664-FCF2-0A4C17F1D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350B7-5DFD-C724-3E60-32DA2FBE3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E0954-7C95-85DB-BEB6-B6E4D7AE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DB987-6EA1-DF45-1B83-7F7DA519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664EF-8462-2511-9D81-8921EF54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088821" y="-3160650"/>
            <a:ext cx="7193739" cy="130126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A4C7811-1398-0A3D-A5E4-7D1694810672}"/>
              </a:ext>
            </a:extLst>
          </p:cNvPr>
          <p:cNvSpPr txBox="1">
            <a:spLocks/>
          </p:cNvSpPr>
          <p:nvPr userDrawn="1"/>
        </p:nvSpPr>
        <p:spPr>
          <a:xfrm>
            <a:off x="-50236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8AA00-328B-40F3-785E-0D1767A49C72}"/>
              </a:ext>
            </a:extLst>
          </p:cNvPr>
          <p:cNvSpPr txBox="1"/>
          <p:nvPr userDrawn="1"/>
        </p:nvSpPr>
        <p:spPr>
          <a:xfrm>
            <a:off x="9349983" y="682427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761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17170" y="168275"/>
            <a:ext cx="11790680" cy="652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36号-正文宋楷"/>
              <a:ea typeface="字魂36号-正文宋楷"/>
              <a:cs typeface="字魂36号-正文宋楷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756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8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70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7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DB42-7E7B-5E35-858E-9CCC49A2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DF0D1-C054-3BB0-1DD3-6B31F5279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97A44-2184-F7A5-B5D2-A3D88BA3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BB7E6-FD0B-5B61-BD0B-BE20DAB5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73F49-A38C-952A-9962-67F146A9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5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FD83-8DD1-F8CC-9801-E4B8DBC4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D566-EB34-9A67-C3DD-DD8128B15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5760-D1ED-483F-D7B7-9EBA9F4D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BE221-3D4C-EA7A-18CF-B58B6CD5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389D1-B3A7-F534-FFA0-5B90808B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6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B182-0494-D8D5-5883-AE92896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7F79A-FBD7-2198-D79B-37A61F54F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DB63B-9D59-335F-FBF1-32E0A0DE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E4AA2-94C4-1349-2EF3-520C463E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78DC0-78BE-F4C4-823D-6FB9763F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1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C2259-5446-84DC-60BD-E561607E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B8D1-C358-6C90-8906-90258E2B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AD7F2-876C-859A-C3D7-7797B76D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7CF85-4742-CF28-4D05-EBA7E3D7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D3C98-7A09-28D8-2760-7751F330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B2096-C65F-1F24-1D65-96F349ED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7"/>
    </p:custDataLst>
    <p:extLst>
      <p:ext uri="{BB962C8B-B14F-4D97-AF65-F5344CB8AC3E}">
        <p14:creationId xmlns:p14="http://schemas.microsoft.com/office/powerpoint/2010/main" val="19900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2" r:id="rId3"/>
    <p:sldLayoutId id="2147483663" r:id="rId4"/>
    <p:sldLayoutId id="2147483664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10360" algn="l"/>
          <a:tab pos="1610360" algn="l"/>
          <a:tab pos="1610360" algn="l"/>
          <a:tab pos="1610360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53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5.xml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26.jp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openxmlformats.org/officeDocument/2006/relationships/slide" Target="slide1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11" Type="http://schemas.openxmlformats.org/officeDocument/2006/relationships/image" Target="../media/image2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6.jp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openxmlformats.org/officeDocument/2006/relationships/slide" Target="slide1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6.jp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2.mp4"/><Relationship Id="rId7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7" y="0"/>
            <a:ext cx="1207722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2D45D2B-986B-1B01-C22A-9FB84A374ECD}"/>
              </a:ext>
            </a:extLst>
          </p:cNvPr>
          <p:cNvGrpSpPr/>
          <p:nvPr/>
        </p:nvGrpSpPr>
        <p:grpSpPr>
          <a:xfrm>
            <a:off x="3777039" y="2998052"/>
            <a:ext cx="727711" cy="610632"/>
            <a:chOff x="2515719" y="2483702"/>
            <a:chExt cx="727711" cy="61063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B60D006-DBF3-1549-32E8-351653BFB4E7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CD9CB0-3CE8-CDBD-AD1A-0CB6C6F58E33}"/>
                </a:ext>
              </a:extLst>
            </p:cNvPr>
            <p:cNvSpPr txBox="1"/>
            <p:nvPr/>
          </p:nvSpPr>
          <p:spPr>
            <a:xfrm>
              <a:off x="2646271" y="2502868"/>
              <a:ext cx="597159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</a:t>
              </a:r>
              <a:endParaRPr lang="en-US" sz="27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061FCAF-44EC-FD06-2072-5E27CD25D3F8}"/>
              </a:ext>
            </a:extLst>
          </p:cNvPr>
          <p:cNvGrpSpPr/>
          <p:nvPr/>
        </p:nvGrpSpPr>
        <p:grpSpPr>
          <a:xfrm>
            <a:off x="6420072" y="3006877"/>
            <a:ext cx="727711" cy="610632"/>
            <a:chOff x="2515719" y="2483702"/>
            <a:chExt cx="727711" cy="61063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CE4AA2C-C2F6-36B0-868F-05F064ABEC4F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87E39F-E326-4DE1-391D-D246976D3AFC}"/>
                </a:ext>
              </a:extLst>
            </p:cNvPr>
            <p:cNvSpPr txBox="1"/>
            <p:nvPr/>
          </p:nvSpPr>
          <p:spPr>
            <a:xfrm>
              <a:off x="2646271" y="2502868"/>
              <a:ext cx="597159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</a:t>
              </a:r>
              <a:endParaRPr lang="en-US" sz="27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B8C4A4F-DC10-4778-0E6B-25430B6CB83C}"/>
              </a:ext>
            </a:extLst>
          </p:cNvPr>
          <p:cNvGrpSpPr/>
          <p:nvPr/>
        </p:nvGrpSpPr>
        <p:grpSpPr>
          <a:xfrm>
            <a:off x="9454982" y="3023792"/>
            <a:ext cx="727711" cy="610632"/>
            <a:chOff x="2515719" y="2483702"/>
            <a:chExt cx="727711" cy="61063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7AEE53DD-E276-E423-D027-ED2F4ADA5495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B216077-953E-F474-C2C6-6165E344DE81}"/>
                </a:ext>
              </a:extLst>
            </p:cNvPr>
            <p:cNvSpPr txBox="1"/>
            <p:nvPr/>
          </p:nvSpPr>
          <p:spPr>
            <a:xfrm>
              <a:off x="2646271" y="2502868"/>
              <a:ext cx="597159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</a:t>
              </a:r>
              <a:endParaRPr lang="en-US" sz="2700" dirty="0">
                <a:latin typeface="Cambria" panose="02040503050406030204" pitchFamily="18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2B9035-A678-72D9-3C8A-65DA3A4532F7}"/>
              </a:ext>
            </a:extLst>
          </p:cNvPr>
          <p:cNvSpPr/>
          <p:nvPr/>
        </p:nvSpPr>
        <p:spPr>
          <a:xfrm>
            <a:off x="1637067" y="270421"/>
            <a:ext cx="1530230" cy="931106"/>
          </a:xfrm>
          <a:custGeom>
            <a:avLst/>
            <a:gdLst>
              <a:gd name="connsiteX0" fmla="*/ 0 w 1530230"/>
              <a:gd name="connsiteY0" fmla="*/ 155187 h 931106"/>
              <a:gd name="connsiteX1" fmla="*/ 155187 w 1530230"/>
              <a:gd name="connsiteY1" fmla="*/ 0 h 931106"/>
              <a:gd name="connsiteX2" fmla="*/ 549607 w 1530230"/>
              <a:gd name="connsiteY2" fmla="*/ 0 h 931106"/>
              <a:gd name="connsiteX3" fmla="*/ 919630 w 1530230"/>
              <a:gd name="connsiteY3" fmla="*/ 0 h 931106"/>
              <a:gd name="connsiteX4" fmla="*/ 1375043 w 1530230"/>
              <a:gd name="connsiteY4" fmla="*/ 0 h 931106"/>
              <a:gd name="connsiteX5" fmla="*/ 1530230 w 1530230"/>
              <a:gd name="connsiteY5" fmla="*/ 155187 h 931106"/>
              <a:gd name="connsiteX6" fmla="*/ 1530230 w 1530230"/>
              <a:gd name="connsiteY6" fmla="*/ 465553 h 931106"/>
              <a:gd name="connsiteX7" fmla="*/ 1530230 w 1530230"/>
              <a:gd name="connsiteY7" fmla="*/ 775919 h 931106"/>
              <a:gd name="connsiteX8" fmla="*/ 1375043 w 1530230"/>
              <a:gd name="connsiteY8" fmla="*/ 931106 h 931106"/>
              <a:gd name="connsiteX9" fmla="*/ 968424 w 1530230"/>
              <a:gd name="connsiteY9" fmla="*/ 931106 h 931106"/>
              <a:gd name="connsiteX10" fmla="*/ 586203 w 1530230"/>
              <a:gd name="connsiteY10" fmla="*/ 931106 h 931106"/>
              <a:gd name="connsiteX11" fmla="*/ 155187 w 1530230"/>
              <a:gd name="connsiteY11" fmla="*/ 931106 h 931106"/>
              <a:gd name="connsiteX12" fmla="*/ 0 w 1530230"/>
              <a:gd name="connsiteY12" fmla="*/ 775919 h 931106"/>
              <a:gd name="connsiteX13" fmla="*/ 0 w 1530230"/>
              <a:gd name="connsiteY13" fmla="*/ 477968 h 931106"/>
              <a:gd name="connsiteX14" fmla="*/ 0 w 1530230"/>
              <a:gd name="connsiteY14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0230" h="931106" fill="none" extrusionOk="0">
                <a:moveTo>
                  <a:pt x="0" y="155187"/>
                </a:moveTo>
                <a:cubicBezTo>
                  <a:pt x="1315" y="63515"/>
                  <a:pt x="70590" y="2736"/>
                  <a:pt x="155187" y="0"/>
                </a:cubicBezTo>
                <a:cubicBezTo>
                  <a:pt x="335439" y="-19513"/>
                  <a:pt x="467301" y="5517"/>
                  <a:pt x="549607" y="0"/>
                </a:cubicBezTo>
                <a:cubicBezTo>
                  <a:pt x="631913" y="-5517"/>
                  <a:pt x="791075" y="20565"/>
                  <a:pt x="919630" y="0"/>
                </a:cubicBezTo>
                <a:cubicBezTo>
                  <a:pt x="1048185" y="-20565"/>
                  <a:pt x="1177423" y="25429"/>
                  <a:pt x="1375043" y="0"/>
                </a:cubicBezTo>
                <a:cubicBezTo>
                  <a:pt x="1460834" y="2347"/>
                  <a:pt x="1540331" y="89683"/>
                  <a:pt x="1530230" y="155187"/>
                </a:cubicBezTo>
                <a:cubicBezTo>
                  <a:pt x="1538889" y="219892"/>
                  <a:pt x="1518463" y="327454"/>
                  <a:pt x="1530230" y="465553"/>
                </a:cubicBezTo>
                <a:cubicBezTo>
                  <a:pt x="1541997" y="603652"/>
                  <a:pt x="1516657" y="629307"/>
                  <a:pt x="1530230" y="775919"/>
                </a:cubicBezTo>
                <a:cubicBezTo>
                  <a:pt x="1536056" y="868635"/>
                  <a:pt x="1476541" y="947529"/>
                  <a:pt x="1375043" y="931106"/>
                </a:cubicBezTo>
                <a:cubicBezTo>
                  <a:pt x="1250616" y="952140"/>
                  <a:pt x="1074253" y="918007"/>
                  <a:pt x="968424" y="931106"/>
                </a:cubicBezTo>
                <a:cubicBezTo>
                  <a:pt x="862595" y="944205"/>
                  <a:pt x="684854" y="896145"/>
                  <a:pt x="586203" y="931106"/>
                </a:cubicBezTo>
                <a:cubicBezTo>
                  <a:pt x="487552" y="966067"/>
                  <a:pt x="309914" y="899443"/>
                  <a:pt x="155187" y="931106"/>
                </a:cubicBezTo>
                <a:cubicBezTo>
                  <a:pt x="49062" y="919643"/>
                  <a:pt x="-7528" y="864309"/>
                  <a:pt x="0" y="775919"/>
                </a:cubicBezTo>
                <a:cubicBezTo>
                  <a:pt x="-19680" y="666005"/>
                  <a:pt x="7796" y="543893"/>
                  <a:pt x="0" y="477968"/>
                </a:cubicBezTo>
                <a:cubicBezTo>
                  <a:pt x="-7796" y="412043"/>
                  <a:pt x="9410" y="312911"/>
                  <a:pt x="0" y="155187"/>
                </a:cubicBezTo>
                <a:close/>
              </a:path>
              <a:path w="1530230" h="931106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314314" y="-28510"/>
                  <a:pt x="413944" y="3350"/>
                  <a:pt x="586203" y="0"/>
                </a:cubicBezTo>
                <a:cubicBezTo>
                  <a:pt x="758462" y="-3350"/>
                  <a:pt x="849974" y="44070"/>
                  <a:pt x="992821" y="0"/>
                </a:cubicBezTo>
                <a:cubicBezTo>
                  <a:pt x="1135668" y="-44070"/>
                  <a:pt x="1239520" y="41713"/>
                  <a:pt x="1375043" y="0"/>
                </a:cubicBezTo>
                <a:cubicBezTo>
                  <a:pt x="1472917" y="4696"/>
                  <a:pt x="1533552" y="48080"/>
                  <a:pt x="1530230" y="155187"/>
                </a:cubicBezTo>
                <a:cubicBezTo>
                  <a:pt x="1552594" y="263297"/>
                  <a:pt x="1492039" y="325432"/>
                  <a:pt x="1530230" y="477968"/>
                </a:cubicBezTo>
                <a:cubicBezTo>
                  <a:pt x="1568421" y="630504"/>
                  <a:pt x="1506180" y="629768"/>
                  <a:pt x="1530230" y="775919"/>
                </a:cubicBezTo>
                <a:cubicBezTo>
                  <a:pt x="1522401" y="877388"/>
                  <a:pt x="1463934" y="928840"/>
                  <a:pt x="1375043" y="931106"/>
                </a:cubicBezTo>
                <a:cubicBezTo>
                  <a:pt x="1191696" y="938542"/>
                  <a:pt x="1070635" y="928285"/>
                  <a:pt x="968424" y="931106"/>
                </a:cubicBezTo>
                <a:cubicBezTo>
                  <a:pt x="866213" y="933927"/>
                  <a:pt x="729960" y="916974"/>
                  <a:pt x="561806" y="931106"/>
                </a:cubicBezTo>
                <a:cubicBezTo>
                  <a:pt x="393652" y="945238"/>
                  <a:pt x="302777" y="890874"/>
                  <a:pt x="155187" y="931106"/>
                </a:cubicBezTo>
                <a:cubicBezTo>
                  <a:pt x="67339" y="927650"/>
                  <a:pt x="8068" y="861214"/>
                  <a:pt x="0" y="775919"/>
                </a:cubicBezTo>
                <a:cubicBezTo>
                  <a:pt x="-9215" y="676910"/>
                  <a:pt x="25937" y="561400"/>
                  <a:pt x="0" y="459346"/>
                </a:cubicBezTo>
                <a:cubicBezTo>
                  <a:pt x="-25937" y="357292"/>
                  <a:pt x="12658" y="262181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Đ,S?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40C3B-1139-461F-5FDE-66B9E5B28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37" y="184768"/>
            <a:ext cx="1530229" cy="13351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EEB9C2-FB2F-594F-03A5-DBF4EB26A895}"/>
              </a:ext>
            </a:extLst>
          </p:cNvPr>
          <p:cNvSpPr txBox="1"/>
          <p:nvPr/>
        </p:nvSpPr>
        <p:spPr>
          <a:xfrm>
            <a:off x="2322533" y="1139665"/>
            <a:ext cx="1265570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5,4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41AA1E-B213-2422-D178-CBD53B5D1BB0}"/>
              </a:ext>
            </a:extLst>
          </p:cNvPr>
          <p:cNvSpPr txBox="1"/>
          <p:nvPr/>
        </p:nvSpPr>
        <p:spPr>
          <a:xfrm>
            <a:off x="2028786" y="1577798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711689-6DC7-2DF2-1FBF-5769363A20A6}"/>
              </a:ext>
            </a:extLst>
          </p:cNvPr>
          <p:cNvSpPr txBox="1"/>
          <p:nvPr/>
        </p:nvSpPr>
        <p:spPr>
          <a:xfrm>
            <a:off x="2326347" y="1892208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3,9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9A2166-9AE2-3313-3B31-DB4F3BE44861}"/>
              </a:ext>
            </a:extLst>
          </p:cNvPr>
          <p:cNvSpPr txBox="1"/>
          <p:nvPr/>
        </p:nvSpPr>
        <p:spPr>
          <a:xfrm>
            <a:off x="2296918" y="2600069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8,13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33A447-B0C8-D76C-5B55-509907C5AB86}"/>
              </a:ext>
            </a:extLst>
          </p:cNvPr>
          <p:cNvCxnSpPr>
            <a:cxnSpLocks/>
          </p:cNvCxnSpPr>
          <p:nvPr/>
        </p:nvCxnSpPr>
        <p:spPr>
          <a:xfrm>
            <a:off x="1974384" y="2864339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C82FBD0-8901-F54F-1705-833E64CEF5EE}"/>
              </a:ext>
            </a:extLst>
          </p:cNvPr>
          <p:cNvSpPr txBox="1"/>
          <p:nvPr/>
        </p:nvSpPr>
        <p:spPr>
          <a:xfrm>
            <a:off x="5091930" y="1127885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2,45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3C055-AA7D-BAFF-0E84-71AABD7FBDC7}"/>
              </a:ext>
            </a:extLst>
          </p:cNvPr>
          <p:cNvSpPr txBox="1"/>
          <p:nvPr/>
        </p:nvSpPr>
        <p:spPr>
          <a:xfrm>
            <a:off x="4798184" y="1566018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62F38E-E1B6-6E44-7711-7554D6F24619}"/>
              </a:ext>
            </a:extLst>
          </p:cNvPr>
          <p:cNvSpPr txBox="1"/>
          <p:nvPr/>
        </p:nvSpPr>
        <p:spPr>
          <a:xfrm>
            <a:off x="5093933" y="1875934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4,37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096C07-DD9D-77D9-7FBB-07F8F5E278A2}"/>
              </a:ext>
            </a:extLst>
          </p:cNvPr>
          <p:cNvSpPr txBox="1"/>
          <p:nvPr/>
        </p:nvSpPr>
        <p:spPr>
          <a:xfrm>
            <a:off x="5106178" y="2656261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6,82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AFFDA2-C175-28EE-E5C7-AA606022197D}"/>
              </a:ext>
            </a:extLst>
          </p:cNvPr>
          <p:cNvCxnSpPr>
            <a:cxnSpLocks/>
          </p:cNvCxnSpPr>
          <p:nvPr/>
        </p:nvCxnSpPr>
        <p:spPr>
          <a:xfrm>
            <a:off x="4916302" y="2864339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F1E866A-354C-A0D7-E3B1-92C4BF1B82CE}"/>
              </a:ext>
            </a:extLst>
          </p:cNvPr>
          <p:cNvSpPr txBox="1"/>
          <p:nvPr/>
        </p:nvSpPr>
        <p:spPr>
          <a:xfrm>
            <a:off x="8061422" y="1081775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6,53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0E7572-3AA3-19A1-6129-9544F3BB927B}"/>
              </a:ext>
            </a:extLst>
          </p:cNvPr>
          <p:cNvSpPr txBox="1"/>
          <p:nvPr/>
        </p:nvSpPr>
        <p:spPr>
          <a:xfrm>
            <a:off x="8100539" y="2572373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78,1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9A92887-480C-719F-85F6-99C8BEAFF2AC}"/>
              </a:ext>
            </a:extLst>
          </p:cNvPr>
          <p:cNvCxnSpPr>
            <a:cxnSpLocks/>
          </p:cNvCxnSpPr>
          <p:nvPr/>
        </p:nvCxnSpPr>
        <p:spPr>
          <a:xfrm>
            <a:off x="8119098" y="2790376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E384F02-B5F1-7E71-2F3D-F1C7164D2EAB}"/>
              </a:ext>
            </a:extLst>
          </p:cNvPr>
          <p:cNvSpPr txBox="1"/>
          <p:nvPr/>
        </p:nvSpPr>
        <p:spPr>
          <a:xfrm>
            <a:off x="8072179" y="1796739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12,8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D0273F-9B1C-AF7B-B33D-20DFB0242F22}"/>
              </a:ext>
            </a:extLst>
          </p:cNvPr>
          <p:cNvGrpSpPr/>
          <p:nvPr/>
        </p:nvGrpSpPr>
        <p:grpSpPr>
          <a:xfrm>
            <a:off x="3800189" y="2985282"/>
            <a:ext cx="597159" cy="677322"/>
            <a:chOff x="3208176" y="5138974"/>
            <a:chExt cx="597159" cy="67732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F73E1BB-A74E-2CC0-389F-FBBF22A66040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0EB5185-968C-D60C-C599-4F28F28BE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63AD126-4806-544C-CDB6-FA3FE0207CD1}"/>
              </a:ext>
            </a:extLst>
          </p:cNvPr>
          <p:cNvGrpSpPr/>
          <p:nvPr/>
        </p:nvGrpSpPr>
        <p:grpSpPr>
          <a:xfrm>
            <a:off x="6443222" y="3017257"/>
            <a:ext cx="597159" cy="677322"/>
            <a:chOff x="3208176" y="5138974"/>
            <a:chExt cx="597159" cy="67732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239851D-03E5-1FA9-AB69-EB85410D7A55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04D37AF-D346-46C8-7F1F-A0838694D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D931ECB-631F-CB60-ED15-38443ABBF7E2}"/>
              </a:ext>
            </a:extLst>
          </p:cNvPr>
          <p:cNvGrpSpPr/>
          <p:nvPr/>
        </p:nvGrpSpPr>
        <p:grpSpPr>
          <a:xfrm>
            <a:off x="9478132" y="3011022"/>
            <a:ext cx="597159" cy="677322"/>
            <a:chOff x="3208176" y="5138974"/>
            <a:chExt cx="597159" cy="67732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D697A0A-130F-F85F-09FC-43F53AD29D43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0DB821E-F576-8D1B-C24E-4F3073913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360A417-1FF7-5231-7478-15F49CEBC901}"/>
              </a:ext>
            </a:extLst>
          </p:cNvPr>
          <p:cNvSpPr txBox="1"/>
          <p:nvPr/>
        </p:nvSpPr>
        <p:spPr>
          <a:xfrm>
            <a:off x="2054971" y="3724131"/>
            <a:ext cx="1265570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5,4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D5010B5-A5F6-581A-077B-685C49DC8855}"/>
              </a:ext>
            </a:extLst>
          </p:cNvPr>
          <p:cNvSpPr txBox="1"/>
          <p:nvPr/>
        </p:nvSpPr>
        <p:spPr>
          <a:xfrm>
            <a:off x="1761224" y="4162264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DF784A-EDF3-C6FE-E1C9-680C4041B206}"/>
              </a:ext>
            </a:extLst>
          </p:cNvPr>
          <p:cNvSpPr txBox="1"/>
          <p:nvPr/>
        </p:nvSpPr>
        <p:spPr>
          <a:xfrm>
            <a:off x="2058257" y="4476674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3,9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032AE4E-7A6E-91B2-2E10-4B2769CDD486}"/>
              </a:ext>
            </a:extLst>
          </p:cNvPr>
          <p:cNvSpPr txBox="1"/>
          <p:nvPr/>
        </p:nvSpPr>
        <p:spPr>
          <a:xfrm>
            <a:off x="2054971" y="5265269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9,3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BFF51AB-950B-4C4A-9BCB-DD967759CB25}"/>
              </a:ext>
            </a:extLst>
          </p:cNvPr>
          <p:cNvCxnSpPr>
            <a:cxnSpLocks/>
          </p:cNvCxnSpPr>
          <p:nvPr/>
        </p:nvCxnSpPr>
        <p:spPr>
          <a:xfrm>
            <a:off x="1706822" y="5448805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D26430B-FCCE-FE4C-F248-780184CE0A74}"/>
              </a:ext>
            </a:extLst>
          </p:cNvPr>
          <p:cNvSpPr txBox="1"/>
          <p:nvPr/>
        </p:nvSpPr>
        <p:spPr>
          <a:xfrm>
            <a:off x="8269261" y="3780997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6,53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6C54EF-07E5-F13D-1F7A-386BC9BA98A0}"/>
              </a:ext>
            </a:extLst>
          </p:cNvPr>
          <p:cNvSpPr txBox="1"/>
          <p:nvPr/>
        </p:nvSpPr>
        <p:spPr>
          <a:xfrm>
            <a:off x="7992299" y="4519133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12,8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AFFF81-A4E3-71A5-37C5-4513ED04EC96}"/>
              </a:ext>
            </a:extLst>
          </p:cNvPr>
          <p:cNvSpPr txBox="1"/>
          <p:nvPr/>
        </p:nvSpPr>
        <p:spPr>
          <a:xfrm>
            <a:off x="7980836" y="5242425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19,33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8D5507F-B719-5C83-C506-C65CA0E42975}"/>
              </a:ext>
            </a:extLst>
          </p:cNvPr>
          <p:cNvCxnSpPr>
            <a:cxnSpLocks/>
          </p:cNvCxnSpPr>
          <p:nvPr/>
        </p:nvCxnSpPr>
        <p:spPr>
          <a:xfrm>
            <a:off x="8093633" y="5517451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01E89AC-741F-BADD-BFC8-ECB185DE918B}"/>
              </a:ext>
            </a:extLst>
          </p:cNvPr>
          <p:cNvSpPr/>
          <p:nvPr/>
        </p:nvSpPr>
        <p:spPr>
          <a:xfrm>
            <a:off x="343929" y="3222528"/>
            <a:ext cx="1530230" cy="931102"/>
          </a:xfrm>
          <a:custGeom>
            <a:avLst/>
            <a:gdLst>
              <a:gd name="connsiteX0" fmla="*/ 0 w 1530230"/>
              <a:gd name="connsiteY0" fmla="*/ 155187 h 931102"/>
              <a:gd name="connsiteX1" fmla="*/ 155187 w 1530230"/>
              <a:gd name="connsiteY1" fmla="*/ 0 h 931102"/>
              <a:gd name="connsiteX2" fmla="*/ 549607 w 1530230"/>
              <a:gd name="connsiteY2" fmla="*/ 0 h 931102"/>
              <a:gd name="connsiteX3" fmla="*/ 919630 w 1530230"/>
              <a:gd name="connsiteY3" fmla="*/ 0 h 931102"/>
              <a:gd name="connsiteX4" fmla="*/ 1375043 w 1530230"/>
              <a:gd name="connsiteY4" fmla="*/ 0 h 931102"/>
              <a:gd name="connsiteX5" fmla="*/ 1530230 w 1530230"/>
              <a:gd name="connsiteY5" fmla="*/ 155187 h 931102"/>
              <a:gd name="connsiteX6" fmla="*/ 1530230 w 1530230"/>
              <a:gd name="connsiteY6" fmla="*/ 465551 h 931102"/>
              <a:gd name="connsiteX7" fmla="*/ 1530230 w 1530230"/>
              <a:gd name="connsiteY7" fmla="*/ 775915 h 931102"/>
              <a:gd name="connsiteX8" fmla="*/ 1375043 w 1530230"/>
              <a:gd name="connsiteY8" fmla="*/ 931102 h 931102"/>
              <a:gd name="connsiteX9" fmla="*/ 968424 w 1530230"/>
              <a:gd name="connsiteY9" fmla="*/ 931102 h 931102"/>
              <a:gd name="connsiteX10" fmla="*/ 586203 w 1530230"/>
              <a:gd name="connsiteY10" fmla="*/ 931102 h 931102"/>
              <a:gd name="connsiteX11" fmla="*/ 155187 w 1530230"/>
              <a:gd name="connsiteY11" fmla="*/ 931102 h 931102"/>
              <a:gd name="connsiteX12" fmla="*/ 0 w 1530230"/>
              <a:gd name="connsiteY12" fmla="*/ 775915 h 931102"/>
              <a:gd name="connsiteX13" fmla="*/ 0 w 1530230"/>
              <a:gd name="connsiteY13" fmla="*/ 477966 h 931102"/>
              <a:gd name="connsiteX14" fmla="*/ 0 w 1530230"/>
              <a:gd name="connsiteY14" fmla="*/ 155187 h 93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0230" h="931102" fill="none" extrusionOk="0">
                <a:moveTo>
                  <a:pt x="0" y="155187"/>
                </a:moveTo>
                <a:cubicBezTo>
                  <a:pt x="1315" y="63515"/>
                  <a:pt x="70590" y="2736"/>
                  <a:pt x="155187" y="0"/>
                </a:cubicBezTo>
                <a:cubicBezTo>
                  <a:pt x="335439" y="-19513"/>
                  <a:pt x="467301" y="5517"/>
                  <a:pt x="549607" y="0"/>
                </a:cubicBezTo>
                <a:cubicBezTo>
                  <a:pt x="631913" y="-5517"/>
                  <a:pt x="791075" y="20565"/>
                  <a:pt x="919630" y="0"/>
                </a:cubicBezTo>
                <a:cubicBezTo>
                  <a:pt x="1048185" y="-20565"/>
                  <a:pt x="1177423" y="25429"/>
                  <a:pt x="1375043" y="0"/>
                </a:cubicBezTo>
                <a:cubicBezTo>
                  <a:pt x="1460834" y="2347"/>
                  <a:pt x="1540331" y="89683"/>
                  <a:pt x="1530230" y="155187"/>
                </a:cubicBezTo>
                <a:cubicBezTo>
                  <a:pt x="1559892" y="237917"/>
                  <a:pt x="1529255" y="328246"/>
                  <a:pt x="1530230" y="465551"/>
                </a:cubicBezTo>
                <a:cubicBezTo>
                  <a:pt x="1531205" y="602856"/>
                  <a:pt x="1527163" y="654632"/>
                  <a:pt x="1530230" y="775915"/>
                </a:cubicBezTo>
                <a:cubicBezTo>
                  <a:pt x="1536056" y="868631"/>
                  <a:pt x="1476541" y="947525"/>
                  <a:pt x="1375043" y="931102"/>
                </a:cubicBezTo>
                <a:cubicBezTo>
                  <a:pt x="1250616" y="952136"/>
                  <a:pt x="1074253" y="918003"/>
                  <a:pt x="968424" y="931102"/>
                </a:cubicBezTo>
                <a:cubicBezTo>
                  <a:pt x="862595" y="944201"/>
                  <a:pt x="684854" y="896141"/>
                  <a:pt x="586203" y="931102"/>
                </a:cubicBezTo>
                <a:cubicBezTo>
                  <a:pt x="487552" y="966063"/>
                  <a:pt x="309914" y="899439"/>
                  <a:pt x="155187" y="931102"/>
                </a:cubicBezTo>
                <a:cubicBezTo>
                  <a:pt x="49062" y="919639"/>
                  <a:pt x="-7528" y="864305"/>
                  <a:pt x="0" y="775915"/>
                </a:cubicBezTo>
                <a:cubicBezTo>
                  <a:pt x="-992" y="638475"/>
                  <a:pt x="18248" y="607607"/>
                  <a:pt x="0" y="477966"/>
                </a:cubicBezTo>
                <a:cubicBezTo>
                  <a:pt x="-18248" y="348325"/>
                  <a:pt x="26594" y="298089"/>
                  <a:pt x="0" y="155187"/>
                </a:cubicBezTo>
                <a:close/>
              </a:path>
              <a:path w="1530230" h="931102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314314" y="-28510"/>
                  <a:pt x="413944" y="3350"/>
                  <a:pt x="586203" y="0"/>
                </a:cubicBezTo>
                <a:cubicBezTo>
                  <a:pt x="758462" y="-3350"/>
                  <a:pt x="849974" y="44070"/>
                  <a:pt x="992821" y="0"/>
                </a:cubicBezTo>
                <a:cubicBezTo>
                  <a:pt x="1135668" y="-44070"/>
                  <a:pt x="1239520" y="41713"/>
                  <a:pt x="1375043" y="0"/>
                </a:cubicBezTo>
                <a:cubicBezTo>
                  <a:pt x="1472917" y="4696"/>
                  <a:pt x="1533552" y="48080"/>
                  <a:pt x="1530230" y="155187"/>
                </a:cubicBezTo>
                <a:cubicBezTo>
                  <a:pt x="1552442" y="265149"/>
                  <a:pt x="1527396" y="336676"/>
                  <a:pt x="1530230" y="477966"/>
                </a:cubicBezTo>
                <a:cubicBezTo>
                  <a:pt x="1533064" y="619256"/>
                  <a:pt x="1524427" y="629932"/>
                  <a:pt x="1530230" y="775915"/>
                </a:cubicBezTo>
                <a:cubicBezTo>
                  <a:pt x="1522401" y="877384"/>
                  <a:pt x="1463934" y="928836"/>
                  <a:pt x="1375043" y="931102"/>
                </a:cubicBezTo>
                <a:cubicBezTo>
                  <a:pt x="1191696" y="938538"/>
                  <a:pt x="1070635" y="928281"/>
                  <a:pt x="968424" y="931102"/>
                </a:cubicBezTo>
                <a:cubicBezTo>
                  <a:pt x="866213" y="933923"/>
                  <a:pt x="729960" y="916970"/>
                  <a:pt x="561806" y="931102"/>
                </a:cubicBezTo>
                <a:cubicBezTo>
                  <a:pt x="393652" y="945234"/>
                  <a:pt x="302777" y="890870"/>
                  <a:pt x="155187" y="931102"/>
                </a:cubicBezTo>
                <a:cubicBezTo>
                  <a:pt x="67339" y="927646"/>
                  <a:pt x="8068" y="861210"/>
                  <a:pt x="0" y="775915"/>
                </a:cubicBezTo>
                <a:cubicBezTo>
                  <a:pt x="-37033" y="676517"/>
                  <a:pt x="10008" y="543857"/>
                  <a:pt x="0" y="459344"/>
                </a:cubicBezTo>
                <a:cubicBezTo>
                  <a:pt x="-10008" y="374831"/>
                  <a:pt x="20155" y="253514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12F571-5687-96A9-420F-B55186C50077}"/>
              </a:ext>
            </a:extLst>
          </p:cNvPr>
          <p:cNvSpPr txBox="1"/>
          <p:nvPr/>
        </p:nvSpPr>
        <p:spPr>
          <a:xfrm>
            <a:off x="7629577" y="4080783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12F571-5687-96A9-420F-B55186C50077}"/>
              </a:ext>
            </a:extLst>
          </p:cNvPr>
          <p:cNvSpPr txBox="1"/>
          <p:nvPr/>
        </p:nvSpPr>
        <p:spPr>
          <a:xfrm>
            <a:off x="7494659" y="1439257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7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60" grpId="0"/>
      <p:bldP spid="62" grpId="0"/>
      <p:bldP spid="63" grpId="0"/>
      <p:bldP spid="71" grpId="0" animBg="1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2B9035-A678-72D9-3C8A-65DA3A4532F7}"/>
              </a:ext>
            </a:extLst>
          </p:cNvPr>
          <p:cNvSpPr/>
          <p:nvPr/>
        </p:nvSpPr>
        <p:spPr>
          <a:xfrm>
            <a:off x="1714193" y="273049"/>
            <a:ext cx="10112717" cy="2431177"/>
          </a:xfrm>
          <a:custGeom>
            <a:avLst/>
            <a:gdLst>
              <a:gd name="connsiteX0" fmla="*/ 0 w 10112717"/>
              <a:gd name="connsiteY0" fmla="*/ 405204 h 2431177"/>
              <a:gd name="connsiteX1" fmla="*/ 405204 w 10112717"/>
              <a:gd name="connsiteY1" fmla="*/ 0 h 2431177"/>
              <a:gd name="connsiteX2" fmla="*/ 893575 w 10112717"/>
              <a:gd name="connsiteY2" fmla="*/ 0 h 2431177"/>
              <a:gd name="connsiteX3" fmla="*/ 1195900 w 10112717"/>
              <a:gd name="connsiteY3" fmla="*/ 0 h 2431177"/>
              <a:gd name="connsiteX4" fmla="*/ 1777295 w 10112717"/>
              <a:gd name="connsiteY4" fmla="*/ 0 h 2431177"/>
              <a:gd name="connsiteX5" fmla="*/ 2451712 w 10112717"/>
              <a:gd name="connsiteY5" fmla="*/ 0 h 2431177"/>
              <a:gd name="connsiteX6" fmla="*/ 3126129 w 10112717"/>
              <a:gd name="connsiteY6" fmla="*/ 0 h 2431177"/>
              <a:gd name="connsiteX7" fmla="*/ 3614501 w 10112717"/>
              <a:gd name="connsiteY7" fmla="*/ 0 h 2431177"/>
              <a:gd name="connsiteX8" fmla="*/ 4009849 w 10112717"/>
              <a:gd name="connsiteY8" fmla="*/ 0 h 2431177"/>
              <a:gd name="connsiteX9" fmla="*/ 4312174 w 10112717"/>
              <a:gd name="connsiteY9" fmla="*/ 0 h 2431177"/>
              <a:gd name="connsiteX10" fmla="*/ 4893568 w 10112717"/>
              <a:gd name="connsiteY10" fmla="*/ 0 h 2431177"/>
              <a:gd name="connsiteX11" fmla="*/ 5661009 w 10112717"/>
              <a:gd name="connsiteY11" fmla="*/ 0 h 2431177"/>
              <a:gd name="connsiteX12" fmla="*/ 6428449 w 10112717"/>
              <a:gd name="connsiteY12" fmla="*/ 0 h 2431177"/>
              <a:gd name="connsiteX13" fmla="*/ 7102866 w 10112717"/>
              <a:gd name="connsiteY13" fmla="*/ 0 h 2431177"/>
              <a:gd name="connsiteX14" fmla="*/ 7870307 w 10112717"/>
              <a:gd name="connsiteY14" fmla="*/ 0 h 2431177"/>
              <a:gd name="connsiteX15" fmla="*/ 8172632 w 10112717"/>
              <a:gd name="connsiteY15" fmla="*/ 0 h 2431177"/>
              <a:gd name="connsiteX16" fmla="*/ 8754026 w 10112717"/>
              <a:gd name="connsiteY16" fmla="*/ 0 h 2431177"/>
              <a:gd name="connsiteX17" fmla="*/ 9707513 w 10112717"/>
              <a:gd name="connsiteY17" fmla="*/ 0 h 2431177"/>
              <a:gd name="connsiteX18" fmla="*/ 10112717 w 10112717"/>
              <a:gd name="connsiteY18" fmla="*/ 405204 h 2431177"/>
              <a:gd name="connsiteX19" fmla="*/ 10112717 w 10112717"/>
              <a:gd name="connsiteY19" fmla="*/ 945460 h 2431177"/>
              <a:gd name="connsiteX20" fmla="*/ 10112717 w 10112717"/>
              <a:gd name="connsiteY20" fmla="*/ 1518132 h 2431177"/>
              <a:gd name="connsiteX21" fmla="*/ 10112717 w 10112717"/>
              <a:gd name="connsiteY21" fmla="*/ 2025973 h 2431177"/>
              <a:gd name="connsiteX22" fmla="*/ 9707513 w 10112717"/>
              <a:gd name="connsiteY22" fmla="*/ 2431177 h 2431177"/>
              <a:gd name="connsiteX23" fmla="*/ 9312165 w 10112717"/>
              <a:gd name="connsiteY23" fmla="*/ 2431177 h 2431177"/>
              <a:gd name="connsiteX24" fmla="*/ 9009840 w 10112717"/>
              <a:gd name="connsiteY24" fmla="*/ 2431177 h 2431177"/>
              <a:gd name="connsiteX25" fmla="*/ 8707515 w 10112717"/>
              <a:gd name="connsiteY25" fmla="*/ 2431177 h 2431177"/>
              <a:gd name="connsiteX26" fmla="*/ 7940074 w 10112717"/>
              <a:gd name="connsiteY26" fmla="*/ 2431177 h 2431177"/>
              <a:gd name="connsiteX27" fmla="*/ 7637749 w 10112717"/>
              <a:gd name="connsiteY27" fmla="*/ 2431177 h 2431177"/>
              <a:gd name="connsiteX28" fmla="*/ 6870309 w 10112717"/>
              <a:gd name="connsiteY28" fmla="*/ 2431177 h 2431177"/>
              <a:gd name="connsiteX29" fmla="*/ 6381938 w 10112717"/>
              <a:gd name="connsiteY29" fmla="*/ 2431177 h 2431177"/>
              <a:gd name="connsiteX30" fmla="*/ 5614497 w 10112717"/>
              <a:gd name="connsiteY30" fmla="*/ 2431177 h 2431177"/>
              <a:gd name="connsiteX31" fmla="*/ 5033103 w 10112717"/>
              <a:gd name="connsiteY31" fmla="*/ 2431177 h 2431177"/>
              <a:gd name="connsiteX32" fmla="*/ 4730778 w 10112717"/>
              <a:gd name="connsiteY32" fmla="*/ 2431177 h 2431177"/>
              <a:gd name="connsiteX33" fmla="*/ 4149383 w 10112717"/>
              <a:gd name="connsiteY33" fmla="*/ 2431177 h 2431177"/>
              <a:gd name="connsiteX34" fmla="*/ 3661012 w 10112717"/>
              <a:gd name="connsiteY34" fmla="*/ 2431177 h 2431177"/>
              <a:gd name="connsiteX35" fmla="*/ 2986595 w 10112717"/>
              <a:gd name="connsiteY35" fmla="*/ 2431177 h 2431177"/>
              <a:gd name="connsiteX36" fmla="*/ 2684270 w 10112717"/>
              <a:gd name="connsiteY36" fmla="*/ 2431177 h 2431177"/>
              <a:gd name="connsiteX37" fmla="*/ 2288922 w 10112717"/>
              <a:gd name="connsiteY37" fmla="*/ 2431177 h 2431177"/>
              <a:gd name="connsiteX38" fmla="*/ 1707527 w 10112717"/>
              <a:gd name="connsiteY38" fmla="*/ 2431177 h 2431177"/>
              <a:gd name="connsiteX39" fmla="*/ 1219156 w 10112717"/>
              <a:gd name="connsiteY39" fmla="*/ 2431177 h 2431177"/>
              <a:gd name="connsiteX40" fmla="*/ 405204 w 10112717"/>
              <a:gd name="connsiteY40" fmla="*/ 2431177 h 2431177"/>
              <a:gd name="connsiteX41" fmla="*/ 0 w 10112717"/>
              <a:gd name="connsiteY41" fmla="*/ 2025973 h 2431177"/>
              <a:gd name="connsiteX42" fmla="*/ 0 w 10112717"/>
              <a:gd name="connsiteY42" fmla="*/ 1453301 h 2431177"/>
              <a:gd name="connsiteX43" fmla="*/ 0 w 10112717"/>
              <a:gd name="connsiteY43" fmla="*/ 913045 h 2431177"/>
              <a:gd name="connsiteX44" fmla="*/ 0 w 10112717"/>
              <a:gd name="connsiteY44" fmla="*/ 405204 h 243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12717" h="2431177" fill="none" extrusionOk="0">
                <a:moveTo>
                  <a:pt x="0" y="405204"/>
                </a:moveTo>
                <a:cubicBezTo>
                  <a:pt x="-3265" y="133350"/>
                  <a:pt x="205290" y="-60669"/>
                  <a:pt x="405204" y="0"/>
                </a:cubicBezTo>
                <a:cubicBezTo>
                  <a:pt x="608283" y="-7712"/>
                  <a:pt x="666253" y="25376"/>
                  <a:pt x="893575" y="0"/>
                </a:cubicBezTo>
                <a:cubicBezTo>
                  <a:pt x="1120897" y="-25376"/>
                  <a:pt x="1075273" y="16909"/>
                  <a:pt x="1195900" y="0"/>
                </a:cubicBezTo>
                <a:cubicBezTo>
                  <a:pt x="1316527" y="-16909"/>
                  <a:pt x="1516501" y="6030"/>
                  <a:pt x="1777295" y="0"/>
                </a:cubicBezTo>
                <a:cubicBezTo>
                  <a:pt x="2038090" y="-6030"/>
                  <a:pt x="2198241" y="64814"/>
                  <a:pt x="2451712" y="0"/>
                </a:cubicBezTo>
                <a:cubicBezTo>
                  <a:pt x="2705183" y="-64814"/>
                  <a:pt x="2804864" y="6826"/>
                  <a:pt x="3126129" y="0"/>
                </a:cubicBezTo>
                <a:cubicBezTo>
                  <a:pt x="3447394" y="-6826"/>
                  <a:pt x="3505671" y="38816"/>
                  <a:pt x="3614501" y="0"/>
                </a:cubicBezTo>
                <a:cubicBezTo>
                  <a:pt x="3723331" y="-38816"/>
                  <a:pt x="3915543" y="14735"/>
                  <a:pt x="4009849" y="0"/>
                </a:cubicBezTo>
                <a:cubicBezTo>
                  <a:pt x="4104155" y="-14735"/>
                  <a:pt x="4201415" y="25989"/>
                  <a:pt x="4312174" y="0"/>
                </a:cubicBezTo>
                <a:cubicBezTo>
                  <a:pt x="4422933" y="-25989"/>
                  <a:pt x="4667653" y="40455"/>
                  <a:pt x="4893568" y="0"/>
                </a:cubicBezTo>
                <a:cubicBezTo>
                  <a:pt x="5119483" y="-40455"/>
                  <a:pt x="5324198" y="11540"/>
                  <a:pt x="5661009" y="0"/>
                </a:cubicBezTo>
                <a:cubicBezTo>
                  <a:pt x="5997820" y="-11540"/>
                  <a:pt x="6104891" y="52867"/>
                  <a:pt x="6428449" y="0"/>
                </a:cubicBezTo>
                <a:cubicBezTo>
                  <a:pt x="6752007" y="-52867"/>
                  <a:pt x="6938349" y="4409"/>
                  <a:pt x="7102866" y="0"/>
                </a:cubicBezTo>
                <a:cubicBezTo>
                  <a:pt x="7267383" y="-4409"/>
                  <a:pt x="7624635" y="19674"/>
                  <a:pt x="7870307" y="0"/>
                </a:cubicBezTo>
                <a:cubicBezTo>
                  <a:pt x="8115979" y="-19674"/>
                  <a:pt x="8104416" y="1485"/>
                  <a:pt x="8172632" y="0"/>
                </a:cubicBezTo>
                <a:cubicBezTo>
                  <a:pt x="8240849" y="-1485"/>
                  <a:pt x="8478006" y="15309"/>
                  <a:pt x="8754026" y="0"/>
                </a:cubicBezTo>
                <a:cubicBezTo>
                  <a:pt x="9030046" y="-15309"/>
                  <a:pt x="9258760" y="87394"/>
                  <a:pt x="9707513" y="0"/>
                </a:cubicBezTo>
                <a:cubicBezTo>
                  <a:pt x="9974153" y="-41578"/>
                  <a:pt x="10093552" y="174091"/>
                  <a:pt x="10112717" y="405204"/>
                </a:cubicBezTo>
                <a:cubicBezTo>
                  <a:pt x="10163561" y="567933"/>
                  <a:pt x="10102033" y="795971"/>
                  <a:pt x="10112717" y="945460"/>
                </a:cubicBezTo>
                <a:cubicBezTo>
                  <a:pt x="10123401" y="1094949"/>
                  <a:pt x="10067575" y="1292068"/>
                  <a:pt x="10112717" y="1518132"/>
                </a:cubicBezTo>
                <a:cubicBezTo>
                  <a:pt x="10157859" y="1744196"/>
                  <a:pt x="10066403" y="1774567"/>
                  <a:pt x="10112717" y="2025973"/>
                </a:cubicBezTo>
                <a:cubicBezTo>
                  <a:pt x="10122117" y="2274374"/>
                  <a:pt x="9937038" y="2384235"/>
                  <a:pt x="9707513" y="2431177"/>
                </a:cubicBezTo>
                <a:cubicBezTo>
                  <a:pt x="9624163" y="2446711"/>
                  <a:pt x="9465691" y="2403850"/>
                  <a:pt x="9312165" y="2431177"/>
                </a:cubicBezTo>
                <a:cubicBezTo>
                  <a:pt x="9158639" y="2458504"/>
                  <a:pt x="9093821" y="2425660"/>
                  <a:pt x="9009840" y="2431177"/>
                </a:cubicBezTo>
                <a:cubicBezTo>
                  <a:pt x="8925860" y="2436694"/>
                  <a:pt x="8790661" y="2396702"/>
                  <a:pt x="8707515" y="2431177"/>
                </a:cubicBezTo>
                <a:cubicBezTo>
                  <a:pt x="8624369" y="2465652"/>
                  <a:pt x="8255942" y="2419406"/>
                  <a:pt x="7940074" y="2431177"/>
                </a:cubicBezTo>
                <a:cubicBezTo>
                  <a:pt x="7624206" y="2442948"/>
                  <a:pt x="7778445" y="2423966"/>
                  <a:pt x="7637749" y="2431177"/>
                </a:cubicBezTo>
                <a:cubicBezTo>
                  <a:pt x="7497053" y="2438388"/>
                  <a:pt x="7044425" y="2388484"/>
                  <a:pt x="6870309" y="2431177"/>
                </a:cubicBezTo>
                <a:cubicBezTo>
                  <a:pt x="6696193" y="2473870"/>
                  <a:pt x="6620954" y="2417075"/>
                  <a:pt x="6381938" y="2431177"/>
                </a:cubicBezTo>
                <a:cubicBezTo>
                  <a:pt x="6142922" y="2445279"/>
                  <a:pt x="5987140" y="2341987"/>
                  <a:pt x="5614497" y="2431177"/>
                </a:cubicBezTo>
                <a:cubicBezTo>
                  <a:pt x="5241854" y="2520367"/>
                  <a:pt x="5165348" y="2396840"/>
                  <a:pt x="5033103" y="2431177"/>
                </a:cubicBezTo>
                <a:cubicBezTo>
                  <a:pt x="4900858" y="2465514"/>
                  <a:pt x="4835255" y="2416449"/>
                  <a:pt x="4730778" y="2431177"/>
                </a:cubicBezTo>
                <a:cubicBezTo>
                  <a:pt x="4626302" y="2445905"/>
                  <a:pt x="4320975" y="2375788"/>
                  <a:pt x="4149383" y="2431177"/>
                </a:cubicBezTo>
                <a:cubicBezTo>
                  <a:pt x="3977792" y="2486566"/>
                  <a:pt x="3840876" y="2416932"/>
                  <a:pt x="3661012" y="2431177"/>
                </a:cubicBezTo>
                <a:cubicBezTo>
                  <a:pt x="3481148" y="2445422"/>
                  <a:pt x="3200840" y="2387880"/>
                  <a:pt x="2986595" y="2431177"/>
                </a:cubicBezTo>
                <a:cubicBezTo>
                  <a:pt x="2772350" y="2474474"/>
                  <a:pt x="2751873" y="2398323"/>
                  <a:pt x="2684270" y="2431177"/>
                </a:cubicBezTo>
                <a:cubicBezTo>
                  <a:pt x="2616667" y="2464031"/>
                  <a:pt x="2392106" y="2408885"/>
                  <a:pt x="2288922" y="2431177"/>
                </a:cubicBezTo>
                <a:cubicBezTo>
                  <a:pt x="2185738" y="2453469"/>
                  <a:pt x="1831021" y="2427093"/>
                  <a:pt x="1707527" y="2431177"/>
                </a:cubicBezTo>
                <a:cubicBezTo>
                  <a:pt x="1584033" y="2435261"/>
                  <a:pt x="1329966" y="2409694"/>
                  <a:pt x="1219156" y="2431177"/>
                </a:cubicBezTo>
                <a:cubicBezTo>
                  <a:pt x="1108346" y="2452660"/>
                  <a:pt x="746652" y="2428353"/>
                  <a:pt x="405204" y="2431177"/>
                </a:cubicBezTo>
                <a:cubicBezTo>
                  <a:pt x="209202" y="2371405"/>
                  <a:pt x="8447" y="2258584"/>
                  <a:pt x="0" y="2025973"/>
                </a:cubicBezTo>
                <a:cubicBezTo>
                  <a:pt x="-19651" y="1794724"/>
                  <a:pt x="64398" y="1613944"/>
                  <a:pt x="0" y="1453301"/>
                </a:cubicBezTo>
                <a:cubicBezTo>
                  <a:pt x="-64398" y="1292658"/>
                  <a:pt x="38533" y="1025494"/>
                  <a:pt x="0" y="913045"/>
                </a:cubicBezTo>
                <a:cubicBezTo>
                  <a:pt x="-38533" y="800596"/>
                  <a:pt x="19528" y="570527"/>
                  <a:pt x="0" y="405204"/>
                </a:cubicBezTo>
                <a:close/>
              </a:path>
              <a:path w="10112717" h="2431177" stroke="0" extrusionOk="0">
                <a:moveTo>
                  <a:pt x="0" y="405204"/>
                </a:moveTo>
                <a:cubicBezTo>
                  <a:pt x="725" y="191168"/>
                  <a:pt x="186732" y="-7512"/>
                  <a:pt x="405204" y="0"/>
                </a:cubicBezTo>
                <a:cubicBezTo>
                  <a:pt x="579196" y="-33166"/>
                  <a:pt x="837821" y="21306"/>
                  <a:pt x="1172644" y="0"/>
                </a:cubicBezTo>
                <a:cubicBezTo>
                  <a:pt x="1507467" y="-21306"/>
                  <a:pt x="1478226" y="40443"/>
                  <a:pt x="1754039" y="0"/>
                </a:cubicBezTo>
                <a:cubicBezTo>
                  <a:pt x="2029852" y="-40443"/>
                  <a:pt x="2206292" y="43603"/>
                  <a:pt x="2428456" y="0"/>
                </a:cubicBezTo>
                <a:cubicBezTo>
                  <a:pt x="2650620" y="-43603"/>
                  <a:pt x="2852249" y="40125"/>
                  <a:pt x="3102874" y="0"/>
                </a:cubicBezTo>
                <a:cubicBezTo>
                  <a:pt x="3353499" y="-40125"/>
                  <a:pt x="3299763" y="35165"/>
                  <a:pt x="3405199" y="0"/>
                </a:cubicBezTo>
                <a:cubicBezTo>
                  <a:pt x="3510636" y="-35165"/>
                  <a:pt x="3870172" y="38742"/>
                  <a:pt x="4079616" y="0"/>
                </a:cubicBezTo>
                <a:cubicBezTo>
                  <a:pt x="4289060" y="-38742"/>
                  <a:pt x="4544389" y="67872"/>
                  <a:pt x="4661010" y="0"/>
                </a:cubicBezTo>
                <a:cubicBezTo>
                  <a:pt x="4777631" y="-67872"/>
                  <a:pt x="5077553" y="77809"/>
                  <a:pt x="5335428" y="0"/>
                </a:cubicBezTo>
                <a:cubicBezTo>
                  <a:pt x="5593303" y="-77809"/>
                  <a:pt x="5602007" y="14075"/>
                  <a:pt x="5730776" y="0"/>
                </a:cubicBezTo>
                <a:cubicBezTo>
                  <a:pt x="5859545" y="-14075"/>
                  <a:pt x="5886444" y="21674"/>
                  <a:pt x="6033101" y="0"/>
                </a:cubicBezTo>
                <a:cubicBezTo>
                  <a:pt x="6179759" y="-21674"/>
                  <a:pt x="6446984" y="1103"/>
                  <a:pt x="6614495" y="0"/>
                </a:cubicBezTo>
                <a:cubicBezTo>
                  <a:pt x="6782006" y="-1103"/>
                  <a:pt x="6975397" y="558"/>
                  <a:pt x="7102866" y="0"/>
                </a:cubicBezTo>
                <a:cubicBezTo>
                  <a:pt x="7230335" y="-558"/>
                  <a:pt x="7559719" y="38703"/>
                  <a:pt x="7684261" y="0"/>
                </a:cubicBezTo>
                <a:cubicBezTo>
                  <a:pt x="7808803" y="-38703"/>
                  <a:pt x="7946687" y="43388"/>
                  <a:pt x="8172632" y="0"/>
                </a:cubicBezTo>
                <a:cubicBezTo>
                  <a:pt x="8398577" y="-43388"/>
                  <a:pt x="8552494" y="18204"/>
                  <a:pt x="8754026" y="0"/>
                </a:cubicBezTo>
                <a:cubicBezTo>
                  <a:pt x="8955558" y="-18204"/>
                  <a:pt x="9361840" y="110504"/>
                  <a:pt x="9707513" y="0"/>
                </a:cubicBezTo>
                <a:cubicBezTo>
                  <a:pt x="9937849" y="-29701"/>
                  <a:pt x="10129577" y="222975"/>
                  <a:pt x="10112717" y="405204"/>
                </a:cubicBezTo>
                <a:cubicBezTo>
                  <a:pt x="10152341" y="553417"/>
                  <a:pt x="10098313" y="674983"/>
                  <a:pt x="10112717" y="929253"/>
                </a:cubicBezTo>
                <a:cubicBezTo>
                  <a:pt x="10127121" y="1183523"/>
                  <a:pt x="10104287" y="1315416"/>
                  <a:pt x="10112717" y="1420886"/>
                </a:cubicBezTo>
                <a:cubicBezTo>
                  <a:pt x="10121147" y="1526356"/>
                  <a:pt x="10046957" y="1820853"/>
                  <a:pt x="10112717" y="2025973"/>
                </a:cubicBezTo>
                <a:cubicBezTo>
                  <a:pt x="10114836" y="2309093"/>
                  <a:pt x="9933971" y="2436518"/>
                  <a:pt x="9707513" y="2431177"/>
                </a:cubicBezTo>
                <a:cubicBezTo>
                  <a:pt x="9433350" y="2482039"/>
                  <a:pt x="9354099" y="2408453"/>
                  <a:pt x="9126119" y="2431177"/>
                </a:cubicBezTo>
                <a:cubicBezTo>
                  <a:pt x="8898139" y="2453901"/>
                  <a:pt x="8802774" y="2386301"/>
                  <a:pt x="8544724" y="2431177"/>
                </a:cubicBezTo>
                <a:cubicBezTo>
                  <a:pt x="8286675" y="2476053"/>
                  <a:pt x="8055531" y="2410271"/>
                  <a:pt x="7870307" y="2431177"/>
                </a:cubicBezTo>
                <a:cubicBezTo>
                  <a:pt x="7685083" y="2452083"/>
                  <a:pt x="7631259" y="2404004"/>
                  <a:pt x="7567982" y="2431177"/>
                </a:cubicBezTo>
                <a:cubicBezTo>
                  <a:pt x="7504706" y="2458350"/>
                  <a:pt x="7316731" y="2391825"/>
                  <a:pt x="7079611" y="2431177"/>
                </a:cubicBezTo>
                <a:cubicBezTo>
                  <a:pt x="6842491" y="2470529"/>
                  <a:pt x="6840734" y="2398037"/>
                  <a:pt x="6684263" y="2431177"/>
                </a:cubicBezTo>
                <a:cubicBezTo>
                  <a:pt x="6527792" y="2464317"/>
                  <a:pt x="6511719" y="2421032"/>
                  <a:pt x="6381938" y="2431177"/>
                </a:cubicBezTo>
                <a:cubicBezTo>
                  <a:pt x="6252157" y="2441322"/>
                  <a:pt x="5867435" y="2424251"/>
                  <a:pt x="5707520" y="2431177"/>
                </a:cubicBezTo>
                <a:cubicBezTo>
                  <a:pt x="5547605" y="2438103"/>
                  <a:pt x="5288698" y="2386752"/>
                  <a:pt x="5126126" y="2431177"/>
                </a:cubicBezTo>
                <a:cubicBezTo>
                  <a:pt x="4963554" y="2475602"/>
                  <a:pt x="4881132" y="2394947"/>
                  <a:pt x="4637755" y="2431177"/>
                </a:cubicBezTo>
                <a:cubicBezTo>
                  <a:pt x="4394378" y="2467407"/>
                  <a:pt x="4353756" y="2397394"/>
                  <a:pt x="4242406" y="2431177"/>
                </a:cubicBezTo>
                <a:cubicBezTo>
                  <a:pt x="4131056" y="2464960"/>
                  <a:pt x="4089172" y="2396969"/>
                  <a:pt x="3940081" y="2431177"/>
                </a:cubicBezTo>
                <a:cubicBezTo>
                  <a:pt x="3790990" y="2465385"/>
                  <a:pt x="3774441" y="2402432"/>
                  <a:pt x="3637756" y="2431177"/>
                </a:cubicBezTo>
                <a:cubicBezTo>
                  <a:pt x="3501071" y="2459922"/>
                  <a:pt x="3447667" y="2419006"/>
                  <a:pt x="3335431" y="2431177"/>
                </a:cubicBezTo>
                <a:cubicBezTo>
                  <a:pt x="3223195" y="2443348"/>
                  <a:pt x="2906725" y="2381325"/>
                  <a:pt x="2754037" y="2431177"/>
                </a:cubicBezTo>
                <a:cubicBezTo>
                  <a:pt x="2601349" y="2481029"/>
                  <a:pt x="2363056" y="2427955"/>
                  <a:pt x="2172643" y="2431177"/>
                </a:cubicBezTo>
                <a:cubicBezTo>
                  <a:pt x="1982230" y="2434399"/>
                  <a:pt x="2016831" y="2413971"/>
                  <a:pt x="1870318" y="2431177"/>
                </a:cubicBezTo>
                <a:cubicBezTo>
                  <a:pt x="1723805" y="2448383"/>
                  <a:pt x="1646471" y="2399109"/>
                  <a:pt x="1567993" y="2431177"/>
                </a:cubicBezTo>
                <a:cubicBezTo>
                  <a:pt x="1489515" y="2463245"/>
                  <a:pt x="642727" y="2353846"/>
                  <a:pt x="405204" y="2431177"/>
                </a:cubicBezTo>
                <a:cubicBezTo>
                  <a:pt x="185721" y="2418188"/>
                  <a:pt x="-18242" y="2221284"/>
                  <a:pt x="0" y="2025973"/>
                </a:cubicBezTo>
                <a:cubicBezTo>
                  <a:pt x="-44285" y="1806088"/>
                  <a:pt x="17325" y="1682358"/>
                  <a:pt x="0" y="1501924"/>
                </a:cubicBezTo>
                <a:cubicBezTo>
                  <a:pt x="-17325" y="1321490"/>
                  <a:pt x="31872" y="1208241"/>
                  <a:pt x="0" y="929253"/>
                </a:cubicBezTo>
                <a:cubicBezTo>
                  <a:pt x="-31872" y="650265"/>
                  <a:pt x="6688" y="655658"/>
                  <a:pt x="0" y="405204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siêu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4,65 kg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5,8 kg.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63D8A-1DBE-96BA-2ADF-46C696904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64" y="239158"/>
            <a:ext cx="1530229" cy="1341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6AF76B-4017-9328-C548-CBDF0DBF44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12" t="26693" r="13894"/>
          <a:stretch/>
        </p:blipFill>
        <p:spPr>
          <a:xfrm>
            <a:off x="4686504" y="3809495"/>
            <a:ext cx="7270723" cy="28973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E8F87C-FE66-5504-5F04-0B787DF38791}"/>
              </a:ext>
            </a:extLst>
          </p:cNvPr>
          <p:cNvSpPr txBox="1"/>
          <p:nvPr/>
        </p:nvSpPr>
        <p:spPr>
          <a:xfrm>
            <a:off x="183964" y="2944468"/>
            <a:ext cx="66597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4,65 kg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5,8 kg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 kg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31">
            <a:extLst>
              <a:ext uri="{FF2B5EF4-FFF2-40B4-BE49-F238E27FC236}">
                <a16:creationId xmlns:a16="http://schemas.microsoft.com/office/drawing/2014/main" id="{70D3472C-0E05-C337-BA7C-DC4CC6B796B9}"/>
              </a:ext>
            </a:extLst>
          </p:cNvPr>
          <p:cNvGrpSpPr/>
          <p:nvPr/>
        </p:nvGrpSpPr>
        <p:grpSpPr>
          <a:xfrm>
            <a:off x="6095999" y="2944467"/>
            <a:ext cx="5912037" cy="3028069"/>
            <a:chOff x="1346200" y="3302000"/>
            <a:chExt cx="2413000" cy="990600"/>
          </a:xfrm>
          <a:solidFill>
            <a:schemeClr val="accent2">
              <a:lumMod val="20000"/>
              <a:lumOff val="80000"/>
            </a:schemeClr>
          </a:solidFill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4" name="圆角矩形 32">
              <a:extLst>
                <a:ext uri="{FF2B5EF4-FFF2-40B4-BE49-F238E27FC236}">
                  <a16:creationId xmlns:a16="http://schemas.microsoft.com/office/drawing/2014/main" id="{6B1165D1-97A3-47C3-C59C-49582512574D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1371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5" name="圆角矩形 33">
              <a:extLst>
                <a:ext uri="{FF2B5EF4-FFF2-40B4-BE49-F238E27FC236}">
                  <a16:creationId xmlns:a16="http://schemas.microsoft.com/office/drawing/2014/main" id="{5D289F92-B714-9160-8AA5-A14C4580A7BC}"/>
                </a:ext>
              </a:extLst>
            </p:cNvPr>
            <p:cNvSpPr/>
            <p:nvPr/>
          </p:nvSpPr>
          <p:spPr>
            <a:xfrm>
              <a:off x="1405890" y="3354633"/>
              <a:ext cx="2293620" cy="885333"/>
            </a:xfrm>
            <a:prstGeom prst="roundRect">
              <a:avLst>
                <a:gd name="adj" fmla="val 1309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2B9035-A678-72D9-3C8A-65DA3A4532F7}"/>
              </a:ext>
            </a:extLst>
          </p:cNvPr>
          <p:cNvSpPr/>
          <p:nvPr/>
        </p:nvSpPr>
        <p:spPr>
          <a:xfrm>
            <a:off x="1714193" y="273049"/>
            <a:ext cx="10112717" cy="2431177"/>
          </a:xfrm>
          <a:custGeom>
            <a:avLst/>
            <a:gdLst>
              <a:gd name="connsiteX0" fmla="*/ 0 w 10112717"/>
              <a:gd name="connsiteY0" fmla="*/ 405204 h 2431177"/>
              <a:gd name="connsiteX1" fmla="*/ 405204 w 10112717"/>
              <a:gd name="connsiteY1" fmla="*/ 0 h 2431177"/>
              <a:gd name="connsiteX2" fmla="*/ 893575 w 10112717"/>
              <a:gd name="connsiteY2" fmla="*/ 0 h 2431177"/>
              <a:gd name="connsiteX3" fmla="*/ 1195900 w 10112717"/>
              <a:gd name="connsiteY3" fmla="*/ 0 h 2431177"/>
              <a:gd name="connsiteX4" fmla="*/ 1777295 w 10112717"/>
              <a:gd name="connsiteY4" fmla="*/ 0 h 2431177"/>
              <a:gd name="connsiteX5" fmla="*/ 2451712 w 10112717"/>
              <a:gd name="connsiteY5" fmla="*/ 0 h 2431177"/>
              <a:gd name="connsiteX6" fmla="*/ 3126129 w 10112717"/>
              <a:gd name="connsiteY6" fmla="*/ 0 h 2431177"/>
              <a:gd name="connsiteX7" fmla="*/ 3614501 w 10112717"/>
              <a:gd name="connsiteY7" fmla="*/ 0 h 2431177"/>
              <a:gd name="connsiteX8" fmla="*/ 4009849 w 10112717"/>
              <a:gd name="connsiteY8" fmla="*/ 0 h 2431177"/>
              <a:gd name="connsiteX9" fmla="*/ 4312174 w 10112717"/>
              <a:gd name="connsiteY9" fmla="*/ 0 h 2431177"/>
              <a:gd name="connsiteX10" fmla="*/ 4893568 w 10112717"/>
              <a:gd name="connsiteY10" fmla="*/ 0 h 2431177"/>
              <a:gd name="connsiteX11" fmla="*/ 5661009 w 10112717"/>
              <a:gd name="connsiteY11" fmla="*/ 0 h 2431177"/>
              <a:gd name="connsiteX12" fmla="*/ 6428449 w 10112717"/>
              <a:gd name="connsiteY12" fmla="*/ 0 h 2431177"/>
              <a:gd name="connsiteX13" fmla="*/ 7102866 w 10112717"/>
              <a:gd name="connsiteY13" fmla="*/ 0 h 2431177"/>
              <a:gd name="connsiteX14" fmla="*/ 7870307 w 10112717"/>
              <a:gd name="connsiteY14" fmla="*/ 0 h 2431177"/>
              <a:gd name="connsiteX15" fmla="*/ 8172632 w 10112717"/>
              <a:gd name="connsiteY15" fmla="*/ 0 h 2431177"/>
              <a:gd name="connsiteX16" fmla="*/ 8754026 w 10112717"/>
              <a:gd name="connsiteY16" fmla="*/ 0 h 2431177"/>
              <a:gd name="connsiteX17" fmla="*/ 9707513 w 10112717"/>
              <a:gd name="connsiteY17" fmla="*/ 0 h 2431177"/>
              <a:gd name="connsiteX18" fmla="*/ 10112717 w 10112717"/>
              <a:gd name="connsiteY18" fmla="*/ 405204 h 2431177"/>
              <a:gd name="connsiteX19" fmla="*/ 10112717 w 10112717"/>
              <a:gd name="connsiteY19" fmla="*/ 945460 h 2431177"/>
              <a:gd name="connsiteX20" fmla="*/ 10112717 w 10112717"/>
              <a:gd name="connsiteY20" fmla="*/ 1518132 h 2431177"/>
              <a:gd name="connsiteX21" fmla="*/ 10112717 w 10112717"/>
              <a:gd name="connsiteY21" fmla="*/ 2025973 h 2431177"/>
              <a:gd name="connsiteX22" fmla="*/ 9707513 w 10112717"/>
              <a:gd name="connsiteY22" fmla="*/ 2431177 h 2431177"/>
              <a:gd name="connsiteX23" fmla="*/ 9312165 w 10112717"/>
              <a:gd name="connsiteY23" fmla="*/ 2431177 h 2431177"/>
              <a:gd name="connsiteX24" fmla="*/ 9009840 w 10112717"/>
              <a:gd name="connsiteY24" fmla="*/ 2431177 h 2431177"/>
              <a:gd name="connsiteX25" fmla="*/ 8707515 w 10112717"/>
              <a:gd name="connsiteY25" fmla="*/ 2431177 h 2431177"/>
              <a:gd name="connsiteX26" fmla="*/ 7940074 w 10112717"/>
              <a:gd name="connsiteY26" fmla="*/ 2431177 h 2431177"/>
              <a:gd name="connsiteX27" fmla="*/ 7637749 w 10112717"/>
              <a:gd name="connsiteY27" fmla="*/ 2431177 h 2431177"/>
              <a:gd name="connsiteX28" fmla="*/ 6870309 w 10112717"/>
              <a:gd name="connsiteY28" fmla="*/ 2431177 h 2431177"/>
              <a:gd name="connsiteX29" fmla="*/ 6381938 w 10112717"/>
              <a:gd name="connsiteY29" fmla="*/ 2431177 h 2431177"/>
              <a:gd name="connsiteX30" fmla="*/ 5614497 w 10112717"/>
              <a:gd name="connsiteY30" fmla="*/ 2431177 h 2431177"/>
              <a:gd name="connsiteX31" fmla="*/ 5033103 w 10112717"/>
              <a:gd name="connsiteY31" fmla="*/ 2431177 h 2431177"/>
              <a:gd name="connsiteX32" fmla="*/ 4730778 w 10112717"/>
              <a:gd name="connsiteY32" fmla="*/ 2431177 h 2431177"/>
              <a:gd name="connsiteX33" fmla="*/ 4149383 w 10112717"/>
              <a:gd name="connsiteY33" fmla="*/ 2431177 h 2431177"/>
              <a:gd name="connsiteX34" fmla="*/ 3661012 w 10112717"/>
              <a:gd name="connsiteY34" fmla="*/ 2431177 h 2431177"/>
              <a:gd name="connsiteX35" fmla="*/ 2986595 w 10112717"/>
              <a:gd name="connsiteY35" fmla="*/ 2431177 h 2431177"/>
              <a:gd name="connsiteX36" fmla="*/ 2684270 w 10112717"/>
              <a:gd name="connsiteY36" fmla="*/ 2431177 h 2431177"/>
              <a:gd name="connsiteX37" fmla="*/ 2288922 w 10112717"/>
              <a:gd name="connsiteY37" fmla="*/ 2431177 h 2431177"/>
              <a:gd name="connsiteX38" fmla="*/ 1707527 w 10112717"/>
              <a:gd name="connsiteY38" fmla="*/ 2431177 h 2431177"/>
              <a:gd name="connsiteX39" fmla="*/ 1219156 w 10112717"/>
              <a:gd name="connsiteY39" fmla="*/ 2431177 h 2431177"/>
              <a:gd name="connsiteX40" fmla="*/ 405204 w 10112717"/>
              <a:gd name="connsiteY40" fmla="*/ 2431177 h 2431177"/>
              <a:gd name="connsiteX41" fmla="*/ 0 w 10112717"/>
              <a:gd name="connsiteY41" fmla="*/ 2025973 h 2431177"/>
              <a:gd name="connsiteX42" fmla="*/ 0 w 10112717"/>
              <a:gd name="connsiteY42" fmla="*/ 1453301 h 2431177"/>
              <a:gd name="connsiteX43" fmla="*/ 0 w 10112717"/>
              <a:gd name="connsiteY43" fmla="*/ 913045 h 2431177"/>
              <a:gd name="connsiteX44" fmla="*/ 0 w 10112717"/>
              <a:gd name="connsiteY44" fmla="*/ 405204 h 243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12717" h="2431177" fill="none" extrusionOk="0">
                <a:moveTo>
                  <a:pt x="0" y="405204"/>
                </a:moveTo>
                <a:cubicBezTo>
                  <a:pt x="-3265" y="133350"/>
                  <a:pt x="205290" y="-60669"/>
                  <a:pt x="405204" y="0"/>
                </a:cubicBezTo>
                <a:cubicBezTo>
                  <a:pt x="608283" y="-7712"/>
                  <a:pt x="666253" y="25376"/>
                  <a:pt x="893575" y="0"/>
                </a:cubicBezTo>
                <a:cubicBezTo>
                  <a:pt x="1120897" y="-25376"/>
                  <a:pt x="1075273" y="16909"/>
                  <a:pt x="1195900" y="0"/>
                </a:cubicBezTo>
                <a:cubicBezTo>
                  <a:pt x="1316527" y="-16909"/>
                  <a:pt x="1516501" y="6030"/>
                  <a:pt x="1777295" y="0"/>
                </a:cubicBezTo>
                <a:cubicBezTo>
                  <a:pt x="2038090" y="-6030"/>
                  <a:pt x="2198241" y="64814"/>
                  <a:pt x="2451712" y="0"/>
                </a:cubicBezTo>
                <a:cubicBezTo>
                  <a:pt x="2705183" y="-64814"/>
                  <a:pt x="2804864" y="6826"/>
                  <a:pt x="3126129" y="0"/>
                </a:cubicBezTo>
                <a:cubicBezTo>
                  <a:pt x="3447394" y="-6826"/>
                  <a:pt x="3505671" y="38816"/>
                  <a:pt x="3614501" y="0"/>
                </a:cubicBezTo>
                <a:cubicBezTo>
                  <a:pt x="3723331" y="-38816"/>
                  <a:pt x="3915543" y="14735"/>
                  <a:pt x="4009849" y="0"/>
                </a:cubicBezTo>
                <a:cubicBezTo>
                  <a:pt x="4104155" y="-14735"/>
                  <a:pt x="4201415" y="25989"/>
                  <a:pt x="4312174" y="0"/>
                </a:cubicBezTo>
                <a:cubicBezTo>
                  <a:pt x="4422933" y="-25989"/>
                  <a:pt x="4667653" y="40455"/>
                  <a:pt x="4893568" y="0"/>
                </a:cubicBezTo>
                <a:cubicBezTo>
                  <a:pt x="5119483" y="-40455"/>
                  <a:pt x="5324198" y="11540"/>
                  <a:pt x="5661009" y="0"/>
                </a:cubicBezTo>
                <a:cubicBezTo>
                  <a:pt x="5997820" y="-11540"/>
                  <a:pt x="6104891" y="52867"/>
                  <a:pt x="6428449" y="0"/>
                </a:cubicBezTo>
                <a:cubicBezTo>
                  <a:pt x="6752007" y="-52867"/>
                  <a:pt x="6938349" y="4409"/>
                  <a:pt x="7102866" y="0"/>
                </a:cubicBezTo>
                <a:cubicBezTo>
                  <a:pt x="7267383" y="-4409"/>
                  <a:pt x="7624635" y="19674"/>
                  <a:pt x="7870307" y="0"/>
                </a:cubicBezTo>
                <a:cubicBezTo>
                  <a:pt x="8115979" y="-19674"/>
                  <a:pt x="8104416" y="1485"/>
                  <a:pt x="8172632" y="0"/>
                </a:cubicBezTo>
                <a:cubicBezTo>
                  <a:pt x="8240849" y="-1485"/>
                  <a:pt x="8478006" y="15309"/>
                  <a:pt x="8754026" y="0"/>
                </a:cubicBezTo>
                <a:cubicBezTo>
                  <a:pt x="9030046" y="-15309"/>
                  <a:pt x="9258760" y="87394"/>
                  <a:pt x="9707513" y="0"/>
                </a:cubicBezTo>
                <a:cubicBezTo>
                  <a:pt x="9974153" y="-41578"/>
                  <a:pt x="10093552" y="174091"/>
                  <a:pt x="10112717" y="405204"/>
                </a:cubicBezTo>
                <a:cubicBezTo>
                  <a:pt x="10163561" y="567933"/>
                  <a:pt x="10102033" y="795971"/>
                  <a:pt x="10112717" y="945460"/>
                </a:cubicBezTo>
                <a:cubicBezTo>
                  <a:pt x="10123401" y="1094949"/>
                  <a:pt x="10067575" y="1292068"/>
                  <a:pt x="10112717" y="1518132"/>
                </a:cubicBezTo>
                <a:cubicBezTo>
                  <a:pt x="10157859" y="1744196"/>
                  <a:pt x="10066403" y="1774567"/>
                  <a:pt x="10112717" y="2025973"/>
                </a:cubicBezTo>
                <a:cubicBezTo>
                  <a:pt x="10122117" y="2274374"/>
                  <a:pt x="9937038" y="2384235"/>
                  <a:pt x="9707513" y="2431177"/>
                </a:cubicBezTo>
                <a:cubicBezTo>
                  <a:pt x="9624163" y="2446711"/>
                  <a:pt x="9465691" y="2403850"/>
                  <a:pt x="9312165" y="2431177"/>
                </a:cubicBezTo>
                <a:cubicBezTo>
                  <a:pt x="9158639" y="2458504"/>
                  <a:pt x="9093821" y="2425660"/>
                  <a:pt x="9009840" y="2431177"/>
                </a:cubicBezTo>
                <a:cubicBezTo>
                  <a:pt x="8925860" y="2436694"/>
                  <a:pt x="8790661" y="2396702"/>
                  <a:pt x="8707515" y="2431177"/>
                </a:cubicBezTo>
                <a:cubicBezTo>
                  <a:pt x="8624369" y="2465652"/>
                  <a:pt x="8255942" y="2419406"/>
                  <a:pt x="7940074" y="2431177"/>
                </a:cubicBezTo>
                <a:cubicBezTo>
                  <a:pt x="7624206" y="2442948"/>
                  <a:pt x="7778445" y="2423966"/>
                  <a:pt x="7637749" y="2431177"/>
                </a:cubicBezTo>
                <a:cubicBezTo>
                  <a:pt x="7497053" y="2438388"/>
                  <a:pt x="7044425" y="2388484"/>
                  <a:pt x="6870309" y="2431177"/>
                </a:cubicBezTo>
                <a:cubicBezTo>
                  <a:pt x="6696193" y="2473870"/>
                  <a:pt x="6620954" y="2417075"/>
                  <a:pt x="6381938" y="2431177"/>
                </a:cubicBezTo>
                <a:cubicBezTo>
                  <a:pt x="6142922" y="2445279"/>
                  <a:pt x="5987140" y="2341987"/>
                  <a:pt x="5614497" y="2431177"/>
                </a:cubicBezTo>
                <a:cubicBezTo>
                  <a:pt x="5241854" y="2520367"/>
                  <a:pt x="5165348" y="2396840"/>
                  <a:pt x="5033103" y="2431177"/>
                </a:cubicBezTo>
                <a:cubicBezTo>
                  <a:pt x="4900858" y="2465514"/>
                  <a:pt x="4835255" y="2416449"/>
                  <a:pt x="4730778" y="2431177"/>
                </a:cubicBezTo>
                <a:cubicBezTo>
                  <a:pt x="4626302" y="2445905"/>
                  <a:pt x="4320975" y="2375788"/>
                  <a:pt x="4149383" y="2431177"/>
                </a:cubicBezTo>
                <a:cubicBezTo>
                  <a:pt x="3977792" y="2486566"/>
                  <a:pt x="3840876" y="2416932"/>
                  <a:pt x="3661012" y="2431177"/>
                </a:cubicBezTo>
                <a:cubicBezTo>
                  <a:pt x="3481148" y="2445422"/>
                  <a:pt x="3200840" y="2387880"/>
                  <a:pt x="2986595" y="2431177"/>
                </a:cubicBezTo>
                <a:cubicBezTo>
                  <a:pt x="2772350" y="2474474"/>
                  <a:pt x="2751873" y="2398323"/>
                  <a:pt x="2684270" y="2431177"/>
                </a:cubicBezTo>
                <a:cubicBezTo>
                  <a:pt x="2616667" y="2464031"/>
                  <a:pt x="2392106" y="2408885"/>
                  <a:pt x="2288922" y="2431177"/>
                </a:cubicBezTo>
                <a:cubicBezTo>
                  <a:pt x="2185738" y="2453469"/>
                  <a:pt x="1831021" y="2427093"/>
                  <a:pt x="1707527" y="2431177"/>
                </a:cubicBezTo>
                <a:cubicBezTo>
                  <a:pt x="1584033" y="2435261"/>
                  <a:pt x="1329966" y="2409694"/>
                  <a:pt x="1219156" y="2431177"/>
                </a:cubicBezTo>
                <a:cubicBezTo>
                  <a:pt x="1108346" y="2452660"/>
                  <a:pt x="746652" y="2428353"/>
                  <a:pt x="405204" y="2431177"/>
                </a:cubicBezTo>
                <a:cubicBezTo>
                  <a:pt x="209202" y="2371405"/>
                  <a:pt x="8447" y="2258584"/>
                  <a:pt x="0" y="2025973"/>
                </a:cubicBezTo>
                <a:cubicBezTo>
                  <a:pt x="-19651" y="1794724"/>
                  <a:pt x="64398" y="1613944"/>
                  <a:pt x="0" y="1453301"/>
                </a:cubicBezTo>
                <a:cubicBezTo>
                  <a:pt x="-64398" y="1292658"/>
                  <a:pt x="38533" y="1025494"/>
                  <a:pt x="0" y="913045"/>
                </a:cubicBezTo>
                <a:cubicBezTo>
                  <a:pt x="-38533" y="800596"/>
                  <a:pt x="19528" y="570527"/>
                  <a:pt x="0" y="405204"/>
                </a:cubicBezTo>
                <a:close/>
              </a:path>
              <a:path w="10112717" h="2431177" stroke="0" extrusionOk="0">
                <a:moveTo>
                  <a:pt x="0" y="405204"/>
                </a:moveTo>
                <a:cubicBezTo>
                  <a:pt x="725" y="191168"/>
                  <a:pt x="186732" y="-7512"/>
                  <a:pt x="405204" y="0"/>
                </a:cubicBezTo>
                <a:cubicBezTo>
                  <a:pt x="579196" y="-33166"/>
                  <a:pt x="837821" y="21306"/>
                  <a:pt x="1172644" y="0"/>
                </a:cubicBezTo>
                <a:cubicBezTo>
                  <a:pt x="1507467" y="-21306"/>
                  <a:pt x="1478226" y="40443"/>
                  <a:pt x="1754039" y="0"/>
                </a:cubicBezTo>
                <a:cubicBezTo>
                  <a:pt x="2029852" y="-40443"/>
                  <a:pt x="2206292" y="43603"/>
                  <a:pt x="2428456" y="0"/>
                </a:cubicBezTo>
                <a:cubicBezTo>
                  <a:pt x="2650620" y="-43603"/>
                  <a:pt x="2852249" y="40125"/>
                  <a:pt x="3102874" y="0"/>
                </a:cubicBezTo>
                <a:cubicBezTo>
                  <a:pt x="3353499" y="-40125"/>
                  <a:pt x="3299763" y="35165"/>
                  <a:pt x="3405199" y="0"/>
                </a:cubicBezTo>
                <a:cubicBezTo>
                  <a:pt x="3510636" y="-35165"/>
                  <a:pt x="3870172" y="38742"/>
                  <a:pt x="4079616" y="0"/>
                </a:cubicBezTo>
                <a:cubicBezTo>
                  <a:pt x="4289060" y="-38742"/>
                  <a:pt x="4544389" y="67872"/>
                  <a:pt x="4661010" y="0"/>
                </a:cubicBezTo>
                <a:cubicBezTo>
                  <a:pt x="4777631" y="-67872"/>
                  <a:pt x="5077553" y="77809"/>
                  <a:pt x="5335428" y="0"/>
                </a:cubicBezTo>
                <a:cubicBezTo>
                  <a:pt x="5593303" y="-77809"/>
                  <a:pt x="5602007" y="14075"/>
                  <a:pt x="5730776" y="0"/>
                </a:cubicBezTo>
                <a:cubicBezTo>
                  <a:pt x="5859545" y="-14075"/>
                  <a:pt x="5886444" y="21674"/>
                  <a:pt x="6033101" y="0"/>
                </a:cubicBezTo>
                <a:cubicBezTo>
                  <a:pt x="6179759" y="-21674"/>
                  <a:pt x="6446984" y="1103"/>
                  <a:pt x="6614495" y="0"/>
                </a:cubicBezTo>
                <a:cubicBezTo>
                  <a:pt x="6782006" y="-1103"/>
                  <a:pt x="6975397" y="558"/>
                  <a:pt x="7102866" y="0"/>
                </a:cubicBezTo>
                <a:cubicBezTo>
                  <a:pt x="7230335" y="-558"/>
                  <a:pt x="7559719" y="38703"/>
                  <a:pt x="7684261" y="0"/>
                </a:cubicBezTo>
                <a:cubicBezTo>
                  <a:pt x="7808803" y="-38703"/>
                  <a:pt x="7946687" y="43388"/>
                  <a:pt x="8172632" y="0"/>
                </a:cubicBezTo>
                <a:cubicBezTo>
                  <a:pt x="8398577" y="-43388"/>
                  <a:pt x="8552494" y="18204"/>
                  <a:pt x="8754026" y="0"/>
                </a:cubicBezTo>
                <a:cubicBezTo>
                  <a:pt x="8955558" y="-18204"/>
                  <a:pt x="9361840" y="110504"/>
                  <a:pt x="9707513" y="0"/>
                </a:cubicBezTo>
                <a:cubicBezTo>
                  <a:pt x="9937849" y="-29701"/>
                  <a:pt x="10129577" y="222975"/>
                  <a:pt x="10112717" y="405204"/>
                </a:cubicBezTo>
                <a:cubicBezTo>
                  <a:pt x="10152341" y="553417"/>
                  <a:pt x="10098313" y="674983"/>
                  <a:pt x="10112717" y="929253"/>
                </a:cubicBezTo>
                <a:cubicBezTo>
                  <a:pt x="10127121" y="1183523"/>
                  <a:pt x="10104287" y="1315416"/>
                  <a:pt x="10112717" y="1420886"/>
                </a:cubicBezTo>
                <a:cubicBezTo>
                  <a:pt x="10121147" y="1526356"/>
                  <a:pt x="10046957" y="1820853"/>
                  <a:pt x="10112717" y="2025973"/>
                </a:cubicBezTo>
                <a:cubicBezTo>
                  <a:pt x="10114836" y="2309093"/>
                  <a:pt x="9933971" y="2436518"/>
                  <a:pt x="9707513" y="2431177"/>
                </a:cubicBezTo>
                <a:cubicBezTo>
                  <a:pt x="9433350" y="2482039"/>
                  <a:pt x="9354099" y="2408453"/>
                  <a:pt x="9126119" y="2431177"/>
                </a:cubicBezTo>
                <a:cubicBezTo>
                  <a:pt x="8898139" y="2453901"/>
                  <a:pt x="8802774" y="2386301"/>
                  <a:pt x="8544724" y="2431177"/>
                </a:cubicBezTo>
                <a:cubicBezTo>
                  <a:pt x="8286675" y="2476053"/>
                  <a:pt x="8055531" y="2410271"/>
                  <a:pt x="7870307" y="2431177"/>
                </a:cubicBezTo>
                <a:cubicBezTo>
                  <a:pt x="7685083" y="2452083"/>
                  <a:pt x="7631259" y="2404004"/>
                  <a:pt x="7567982" y="2431177"/>
                </a:cubicBezTo>
                <a:cubicBezTo>
                  <a:pt x="7504706" y="2458350"/>
                  <a:pt x="7316731" y="2391825"/>
                  <a:pt x="7079611" y="2431177"/>
                </a:cubicBezTo>
                <a:cubicBezTo>
                  <a:pt x="6842491" y="2470529"/>
                  <a:pt x="6840734" y="2398037"/>
                  <a:pt x="6684263" y="2431177"/>
                </a:cubicBezTo>
                <a:cubicBezTo>
                  <a:pt x="6527792" y="2464317"/>
                  <a:pt x="6511719" y="2421032"/>
                  <a:pt x="6381938" y="2431177"/>
                </a:cubicBezTo>
                <a:cubicBezTo>
                  <a:pt x="6252157" y="2441322"/>
                  <a:pt x="5867435" y="2424251"/>
                  <a:pt x="5707520" y="2431177"/>
                </a:cubicBezTo>
                <a:cubicBezTo>
                  <a:pt x="5547605" y="2438103"/>
                  <a:pt x="5288698" y="2386752"/>
                  <a:pt x="5126126" y="2431177"/>
                </a:cubicBezTo>
                <a:cubicBezTo>
                  <a:pt x="4963554" y="2475602"/>
                  <a:pt x="4881132" y="2394947"/>
                  <a:pt x="4637755" y="2431177"/>
                </a:cubicBezTo>
                <a:cubicBezTo>
                  <a:pt x="4394378" y="2467407"/>
                  <a:pt x="4353756" y="2397394"/>
                  <a:pt x="4242406" y="2431177"/>
                </a:cubicBezTo>
                <a:cubicBezTo>
                  <a:pt x="4131056" y="2464960"/>
                  <a:pt x="4089172" y="2396969"/>
                  <a:pt x="3940081" y="2431177"/>
                </a:cubicBezTo>
                <a:cubicBezTo>
                  <a:pt x="3790990" y="2465385"/>
                  <a:pt x="3774441" y="2402432"/>
                  <a:pt x="3637756" y="2431177"/>
                </a:cubicBezTo>
                <a:cubicBezTo>
                  <a:pt x="3501071" y="2459922"/>
                  <a:pt x="3447667" y="2419006"/>
                  <a:pt x="3335431" y="2431177"/>
                </a:cubicBezTo>
                <a:cubicBezTo>
                  <a:pt x="3223195" y="2443348"/>
                  <a:pt x="2906725" y="2381325"/>
                  <a:pt x="2754037" y="2431177"/>
                </a:cubicBezTo>
                <a:cubicBezTo>
                  <a:pt x="2601349" y="2481029"/>
                  <a:pt x="2363056" y="2427955"/>
                  <a:pt x="2172643" y="2431177"/>
                </a:cubicBezTo>
                <a:cubicBezTo>
                  <a:pt x="1982230" y="2434399"/>
                  <a:pt x="2016831" y="2413971"/>
                  <a:pt x="1870318" y="2431177"/>
                </a:cubicBezTo>
                <a:cubicBezTo>
                  <a:pt x="1723805" y="2448383"/>
                  <a:pt x="1646471" y="2399109"/>
                  <a:pt x="1567993" y="2431177"/>
                </a:cubicBezTo>
                <a:cubicBezTo>
                  <a:pt x="1489515" y="2463245"/>
                  <a:pt x="642727" y="2353846"/>
                  <a:pt x="405204" y="2431177"/>
                </a:cubicBezTo>
                <a:cubicBezTo>
                  <a:pt x="185721" y="2418188"/>
                  <a:pt x="-18242" y="2221284"/>
                  <a:pt x="0" y="2025973"/>
                </a:cubicBezTo>
                <a:cubicBezTo>
                  <a:pt x="-44285" y="1806088"/>
                  <a:pt x="17325" y="1682358"/>
                  <a:pt x="0" y="1501924"/>
                </a:cubicBezTo>
                <a:cubicBezTo>
                  <a:pt x="-17325" y="1321490"/>
                  <a:pt x="31872" y="1208241"/>
                  <a:pt x="0" y="929253"/>
                </a:cubicBezTo>
                <a:cubicBezTo>
                  <a:pt x="-31872" y="650265"/>
                  <a:pt x="6688" y="655658"/>
                  <a:pt x="0" y="405204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siêu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4,65 Kg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5,8 Kg.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63D8A-1DBE-96BA-2ADF-46C696904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64" y="239158"/>
            <a:ext cx="1530229" cy="13412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E8F87C-FE66-5504-5F04-0B787DF38791}"/>
              </a:ext>
            </a:extLst>
          </p:cNvPr>
          <p:cNvSpPr txBox="1"/>
          <p:nvPr/>
        </p:nvSpPr>
        <p:spPr>
          <a:xfrm>
            <a:off x="165424" y="3221387"/>
            <a:ext cx="60123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6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4,65 kg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5,8 kg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 kg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DFF5B-E3B9-9C98-AD7E-1065228DE174}"/>
              </a:ext>
            </a:extLst>
          </p:cNvPr>
          <p:cNvSpPr txBox="1"/>
          <p:nvPr/>
        </p:nvSpPr>
        <p:spPr>
          <a:xfrm>
            <a:off x="5995686" y="3098277"/>
            <a:ext cx="60123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u="sng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u="sng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4,65 + 5,8 = 10,45 (kg)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10,45 kg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9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3754B4-63C5-FF54-DD49-6D3B5970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27" y="366189"/>
            <a:ext cx="869974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19233-9296-286F-D5B3-1075E318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859A7BF4-81FF-6123-1783-BE85CBF4D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881725" y="1366439"/>
            <a:ext cx="3241467" cy="376066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B105F00D-CE09-0651-0221-C13782FEB2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4123192" y="1359907"/>
            <a:ext cx="3471161" cy="3601431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BA2B4FFB-72CF-7DD4-DC69-F4E999115D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8127768" y="2076032"/>
            <a:ext cx="2976661" cy="2705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CBC296-7D7A-7D01-F2C0-F3CB93E90F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01" r="47101"/>
          <a:stretch/>
        </p:blipFill>
        <p:spPr>
          <a:xfrm>
            <a:off x="4327363" y="4445857"/>
            <a:ext cx="3655212" cy="2488476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66BB9785-FC25-2834-3A43-52EED38328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4565" y="6113265"/>
            <a:ext cx="1255885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B55A1C-9C40-D5F0-48F0-E8249260F4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084" y="-280494"/>
            <a:ext cx="1032142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24414 0.343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162 L 0.25703 0.380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497B0D1-5C8F-37EE-1265-9F88231B346C}"/>
              </a:ext>
            </a:extLst>
          </p:cNvPr>
          <p:cNvGrpSpPr/>
          <p:nvPr/>
        </p:nvGrpSpPr>
        <p:grpSpPr>
          <a:xfrm>
            <a:off x="1866244" y="648053"/>
            <a:ext cx="9665004" cy="1547797"/>
            <a:chOff x="226633" y="147365"/>
            <a:chExt cx="13830686" cy="2021573"/>
          </a:xfrm>
        </p:grpSpPr>
        <p:sp>
          <p:nvSpPr>
            <p:cNvPr id="28" name="Rectangle 1">
              <a:extLst>
                <a:ext uri="{FF2B5EF4-FFF2-40B4-BE49-F238E27FC236}">
                  <a16:creationId xmlns:a16="http://schemas.microsoft.com/office/drawing/2014/main" id="{96FF4CD7-8A8C-6765-64DF-CE6412A7227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1933774" y="-133017"/>
                    <a:pt x="10022419" y="-123057"/>
                    <a:pt x="13830686" y="0"/>
                  </a:cubicBezTo>
                  <a:cubicBezTo>
                    <a:pt x="13544696" y="498240"/>
                    <a:pt x="13704212" y="1418057"/>
                    <a:pt x="13830686" y="2021573"/>
                  </a:cubicBezTo>
                  <a:cubicBezTo>
                    <a:pt x="7935255" y="1584223"/>
                    <a:pt x="3153886" y="1507892"/>
                    <a:pt x="0" y="2021573"/>
                  </a:cubicBezTo>
                  <a:cubicBezTo>
                    <a:pt x="95603" y="1327528"/>
                    <a:pt x="87717" y="47293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2109190" y="10798"/>
                    <a:pt x="9633234" y="94379"/>
                    <a:pt x="13830686" y="0"/>
                  </a:cubicBezTo>
                  <a:cubicBezTo>
                    <a:pt x="13665150" y="197261"/>
                    <a:pt x="13908270" y="1259817"/>
                    <a:pt x="13830686" y="2021573"/>
                  </a:cubicBezTo>
                  <a:cubicBezTo>
                    <a:pt x="9612298" y="1972771"/>
                    <a:pt x="3466699" y="2420207"/>
                    <a:pt x="0" y="2021573"/>
                  </a:cubicBezTo>
                  <a:cubicBezTo>
                    <a:pt x="18977" y="1431888"/>
                    <a:pt x="119428" y="10689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624581" y="-325344"/>
                    <a:pt x="8865777" y="555802"/>
                    <a:pt x="13830686" y="0"/>
                  </a:cubicBezTo>
                  <a:cubicBezTo>
                    <a:pt x="13645212" y="451837"/>
                    <a:pt x="13830906" y="1449556"/>
                    <a:pt x="13830686" y="2021573"/>
                  </a:cubicBezTo>
                  <a:cubicBezTo>
                    <a:pt x="7041053" y="1907530"/>
                    <a:pt x="3663421" y="1818682"/>
                    <a:pt x="0" y="2021573"/>
                  </a:cubicBezTo>
                  <a:cubicBezTo>
                    <a:pt x="91538" y="1300071"/>
                    <a:pt x="-15572" y="398978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035627" y="-157587"/>
                    <a:pt x="11063389" y="-63908"/>
                    <a:pt x="13830686" y="0"/>
                  </a:cubicBezTo>
                  <a:cubicBezTo>
                    <a:pt x="13574983" y="444225"/>
                    <a:pt x="13712129" y="1480797"/>
                    <a:pt x="13830686" y="2021573"/>
                  </a:cubicBezTo>
                  <a:cubicBezTo>
                    <a:pt x="7460225" y="1496515"/>
                    <a:pt x="3273941" y="1695204"/>
                    <a:pt x="0" y="2021573"/>
                  </a:cubicBezTo>
                  <a:cubicBezTo>
                    <a:pt x="108338" y="1307689"/>
                    <a:pt x="51242" y="42193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65004" h="1547797" fill="none" extrusionOk="0">
                          <a:moveTo>
                            <a:pt x="0" y="0"/>
                          </a:moveTo>
                          <a:cubicBezTo>
                            <a:pt x="3328998" y="-22651"/>
                            <a:pt x="5541897" y="40298"/>
                            <a:pt x="9665004" y="0"/>
                          </a:cubicBezTo>
                          <a:cubicBezTo>
                            <a:pt x="9493584" y="340935"/>
                            <a:pt x="9584496" y="1088128"/>
                            <a:pt x="9665004" y="1547797"/>
                          </a:cubicBezTo>
                          <a:cubicBezTo>
                            <a:pt x="5307006" y="1346136"/>
                            <a:pt x="2274119" y="1339406"/>
                            <a:pt x="0" y="1547797"/>
                          </a:cubicBezTo>
                          <a:cubicBezTo>
                            <a:pt x="61731" y="1033067"/>
                            <a:pt x="36482" y="331570"/>
                            <a:pt x="0" y="0"/>
                          </a:cubicBezTo>
                          <a:close/>
                        </a:path>
                        <a:path w="9665004" h="1547797" stroke="0" extrusionOk="0">
                          <a:moveTo>
                            <a:pt x="0" y="0"/>
                          </a:moveTo>
                          <a:cubicBezTo>
                            <a:pt x="4638615" y="-30695"/>
                            <a:pt x="7294110" y="-77305"/>
                            <a:pt x="9665004" y="0"/>
                          </a:cubicBezTo>
                          <a:cubicBezTo>
                            <a:pt x="9592468" y="195484"/>
                            <a:pt x="9670690" y="1041995"/>
                            <a:pt x="9665004" y="1547797"/>
                          </a:cubicBezTo>
                          <a:cubicBezTo>
                            <a:pt x="6314338" y="1475440"/>
                            <a:pt x="2296119" y="1776457"/>
                            <a:pt x="0" y="1547797"/>
                          </a:cubicBezTo>
                          <a:cubicBezTo>
                            <a:pt x="72113" y="1112515"/>
                            <a:pt x="83181" y="751180"/>
                            <a:pt x="0" y="0"/>
                          </a:cubicBezTo>
                          <a:close/>
                        </a:path>
                        <a:path w="9665004" h="1547797" fill="none" stroke="0" extrusionOk="0">
                          <a:moveTo>
                            <a:pt x="0" y="0"/>
                          </a:moveTo>
                          <a:cubicBezTo>
                            <a:pt x="3383172" y="-106912"/>
                            <a:pt x="5866077" y="232534"/>
                            <a:pt x="9665004" y="0"/>
                          </a:cubicBezTo>
                          <a:cubicBezTo>
                            <a:pt x="9511291" y="273862"/>
                            <a:pt x="9664910" y="1154234"/>
                            <a:pt x="9665004" y="1547797"/>
                          </a:cubicBezTo>
                          <a:cubicBezTo>
                            <a:pt x="4902529" y="1520045"/>
                            <a:pt x="2389389" y="1216938"/>
                            <a:pt x="0" y="1547797"/>
                          </a:cubicBezTo>
                          <a:cubicBezTo>
                            <a:pt x="78507" y="1005724"/>
                            <a:pt x="27359" y="3120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58E409-4DCE-350E-793D-496F66EEC073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447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3,42 + 3,09 =?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F2A3F9-DF18-E83A-EBF6-B7B35025367B}"/>
              </a:ext>
            </a:extLst>
          </p:cNvPr>
          <p:cNvGrpSpPr/>
          <p:nvPr/>
        </p:nvGrpSpPr>
        <p:grpSpPr>
          <a:xfrm>
            <a:off x="1273547" y="273531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B353A7D-6F66-1025-EA24-6D44FEE8C45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4E6A76-6AF1-0AED-BC64-8177E1B67F5B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6,51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539C6E-7134-5477-6DBE-92E806411499}"/>
              </a:ext>
            </a:extLst>
          </p:cNvPr>
          <p:cNvGrpSpPr/>
          <p:nvPr/>
        </p:nvGrpSpPr>
        <p:grpSpPr>
          <a:xfrm>
            <a:off x="6994141" y="2700277"/>
            <a:ext cx="4537107" cy="1129886"/>
            <a:chOff x="981375" y="2864057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6636DD1-789D-8873-045F-9A266498DED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B990DF-6068-48DE-11D7-4364A70449A1}"/>
                </a:ext>
              </a:extLst>
            </p:cNvPr>
            <p:cNvSpPr txBox="1"/>
            <p:nvPr/>
          </p:nvSpPr>
          <p:spPr>
            <a:xfrm>
              <a:off x="1526890" y="300712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64,1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96AA4A-F415-9650-21A8-9FD63EB7B0D7}"/>
              </a:ext>
            </a:extLst>
          </p:cNvPr>
          <p:cNvGrpSpPr/>
          <p:nvPr/>
        </p:nvGrpSpPr>
        <p:grpSpPr>
          <a:xfrm>
            <a:off x="1184782" y="4640334"/>
            <a:ext cx="4537107" cy="1129886"/>
            <a:chOff x="981375" y="4872764"/>
            <a:chExt cx="4537107" cy="112988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F22FC68-6EAC-B9BC-50D7-81BFDA57F8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B134D9-D75F-7633-7CB9-1B60A43ABD24}"/>
                </a:ext>
              </a:extLst>
            </p:cNvPr>
            <p:cNvSpPr txBox="1"/>
            <p:nvPr/>
          </p:nvSpPr>
          <p:spPr>
            <a:xfrm>
              <a:off x="1431708" y="504968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65,1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C5692A-E06D-4FB1-35A9-B014C04F034B}"/>
              </a:ext>
            </a:extLst>
          </p:cNvPr>
          <p:cNvGrpSpPr/>
          <p:nvPr/>
        </p:nvGrpSpPr>
        <p:grpSpPr>
          <a:xfrm>
            <a:off x="6977963" y="456864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FC39D20-DD60-9192-F701-53577D4A67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356527-32F6-BFC9-3AC3-396A6FA1DA49}"/>
                </a:ext>
              </a:extLst>
            </p:cNvPr>
            <p:cNvSpPr txBox="1"/>
            <p:nvPr/>
          </p:nvSpPr>
          <p:spPr>
            <a:xfrm>
              <a:off x="8372967" y="4843518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63,1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5EE02F0-A2FC-AF49-3A84-25EA816184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05604" y="2939327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3E942C-84A6-4F8B-3B71-2BD159C4F9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71036" y="275347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A5F7F3C-D85C-19A9-5704-64E404486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56263" y="4770895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1262017-1DA5-2B36-F383-7325A3EAF9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86360" y="4685358"/>
            <a:ext cx="891076" cy="8964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E70F48-D079-CEF3-0464-A92101804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66" y="2622077"/>
            <a:ext cx="1475271" cy="14920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4DF1B0-9518-C559-1ABF-E3B7306260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9428" y="2599826"/>
            <a:ext cx="1385564" cy="14008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47DFBB-5F15-CD1C-9B8D-9D3071F39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289152" y="4433734"/>
            <a:ext cx="1487889" cy="15707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A91B6E-4A35-D12F-E205-0EB505E2C2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806" y="4366743"/>
            <a:ext cx="1365186" cy="15707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32D785E-8865-524D-D98D-F7E48C0E7E4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550930" y="82247"/>
            <a:ext cx="2384135" cy="276601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84C256EF-05AE-ABAE-C326-6768E594A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836" r="8438" b="21274"/>
          <a:stretch/>
        </p:blipFill>
        <p:spPr>
          <a:xfrm>
            <a:off x="10324972" y="6004520"/>
            <a:ext cx="1867028" cy="8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BEFB59-A759-908C-2968-71FE8E21C4C6}"/>
              </a:ext>
            </a:extLst>
          </p:cNvPr>
          <p:cNvGrpSpPr/>
          <p:nvPr/>
        </p:nvGrpSpPr>
        <p:grpSpPr>
          <a:xfrm>
            <a:off x="1776827" y="44172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EE531DC2-ACB8-C9B8-D414-E8BFD635A3E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C78512-A372-3ADD-BCB1-1F22B6A7D240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1447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43,4 + 8,9=?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5E6FD6-D092-EC19-B4B7-5F4CB47AA145}"/>
              </a:ext>
            </a:extLst>
          </p:cNvPr>
          <p:cNvGrpSpPr/>
          <p:nvPr/>
        </p:nvGrpSpPr>
        <p:grpSpPr>
          <a:xfrm>
            <a:off x="7158658" y="2751447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854CBD-1C23-DF6F-D95D-FB5F5B16830F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04D577-E5E9-2507-F6FE-558C6A37E15F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52,3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1A1EEF-E5DB-962F-42A8-59CF7CF73BC1}"/>
              </a:ext>
            </a:extLst>
          </p:cNvPr>
          <p:cNvGrpSpPr/>
          <p:nvPr/>
        </p:nvGrpSpPr>
        <p:grpSpPr>
          <a:xfrm>
            <a:off x="1338844" y="2805928"/>
            <a:ext cx="4894215" cy="1129886"/>
            <a:chOff x="981375" y="2864057"/>
            <a:chExt cx="4894215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2555043-0239-008E-E924-BFE6F43738B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1423A9-A047-6B5E-4BB9-D0C0F840806B}"/>
                </a:ext>
              </a:extLst>
            </p:cNvPr>
            <p:cNvSpPr txBox="1"/>
            <p:nvPr/>
          </p:nvSpPr>
          <p:spPr>
            <a:xfrm>
              <a:off x="2124761" y="302876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5,23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39A6CC-A4C1-E3A1-2820-82BAAE694FB6}"/>
              </a:ext>
            </a:extLst>
          </p:cNvPr>
          <p:cNvGrpSpPr/>
          <p:nvPr/>
        </p:nvGrpSpPr>
        <p:grpSpPr>
          <a:xfrm>
            <a:off x="1230293" y="4632765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C272AA-7427-3061-F236-098CDB30F16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49E024-4EF7-ADC6-ACB8-06986EEE0BAB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132,4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0648D7-E1EA-4558-1B20-6B4A8A5BF06F}"/>
              </a:ext>
            </a:extLst>
          </p:cNvPr>
          <p:cNvGrpSpPr/>
          <p:nvPr/>
        </p:nvGrpSpPr>
        <p:grpSpPr>
          <a:xfrm>
            <a:off x="7080972" y="4533949"/>
            <a:ext cx="4899473" cy="1129886"/>
            <a:chOff x="6830721" y="4714800"/>
            <a:chExt cx="4899473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5637EBD-7D16-1F70-B514-7969EB1FEC1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1A4F25-0FF1-D0C7-FF12-28F741563E02}"/>
                </a:ext>
              </a:extLst>
            </p:cNvPr>
            <p:cNvSpPr txBox="1"/>
            <p:nvPr/>
          </p:nvSpPr>
          <p:spPr>
            <a:xfrm>
              <a:off x="8270170" y="4850158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51,49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8937A78-AA3E-15B6-DA4F-15F4AAF05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9090" y="2939396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DE964-0797-404C-E478-D79529893A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15739" y="2859126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C7C1-2DB1-AF36-5086-EB12EB4A7F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49598" y="474947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BC3799-B944-FD03-E826-3025A1FE9C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89369" y="4650660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D1F232-0F45-76B7-A775-4A8672F45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1" y="2600658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F0771D-EC98-3A84-06C4-0025B031B8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94600" y="2647417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210E01-3559-FF77-014C-90EC74A9F2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82487" y="4412315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65280A-047A-6E19-D95A-452FF442D7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2815" y="4332045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F9F67E-7E3F-7A8A-8BDA-EF6D9E1546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-29556" y="155233"/>
            <a:ext cx="2405196" cy="249546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55F6A8E0-59B3-528D-CB9E-63BA8444A6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277728" y="5983101"/>
            <a:ext cx="1914272" cy="8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022665-6C12-FE8A-2EC1-7232260F8518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B06FC9D6-866A-BA31-C4EF-32ACEAEA45A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D36D4F-9E51-5545-5CC2-AA5D71C375A1}"/>
                </a:ext>
              </a:extLst>
            </p:cNvPr>
            <p:cNvSpPr txBox="1"/>
            <p:nvPr/>
          </p:nvSpPr>
          <p:spPr>
            <a:xfrm>
              <a:off x="431905" y="114126"/>
              <a:ext cx="13516922" cy="1567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2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40,05 +45,5 =?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35549F-7742-B82C-77FD-C136E2FF5A1B}"/>
              </a:ext>
            </a:extLst>
          </p:cNvPr>
          <p:cNvGrpSpPr/>
          <p:nvPr/>
        </p:nvGrpSpPr>
        <p:grpSpPr>
          <a:xfrm>
            <a:off x="7334924" y="4437783"/>
            <a:ext cx="4317145" cy="1129886"/>
            <a:chOff x="6830721" y="2864057"/>
            <a:chExt cx="4317145" cy="1129886"/>
          </a:xfrm>
          <a:solidFill>
            <a:schemeClr val="bg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752DD0-1F7C-DB8A-9402-F43E1B526483}"/>
                </a:ext>
              </a:extLst>
            </p:cNvPr>
            <p:cNvSpPr/>
            <p:nvPr/>
          </p:nvSpPr>
          <p:spPr>
            <a:xfrm>
              <a:off x="6830721" y="2864057"/>
              <a:ext cx="4317145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96F734-5171-AD3C-69F7-03806CEAE09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85,55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96DB91-68C9-FCF9-8268-1F5EDD0F53EA}"/>
              </a:ext>
            </a:extLst>
          </p:cNvPr>
          <p:cNvGrpSpPr/>
          <p:nvPr/>
        </p:nvGrpSpPr>
        <p:grpSpPr>
          <a:xfrm>
            <a:off x="6991979" y="282255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E383CE1-B30B-219E-8A7C-FEA210B329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BAE32-1ECA-F525-9771-194418864513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8,555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C9135B-3476-A75D-03D5-FB5B70DEBFBB}"/>
              </a:ext>
            </a:extLst>
          </p:cNvPr>
          <p:cNvGrpSpPr/>
          <p:nvPr/>
        </p:nvGrpSpPr>
        <p:grpSpPr>
          <a:xfrm>
            <a:off x="1044182" y="4650432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1C326C-C186-EE22-9074-6C84AF74026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788522-914A-228B-DC1D-949341EDF3C1}"/>
                </a:ext>
              </a:extLst>
            </p:cNvPr>
            <p:cNvSpPr txBox="1"/>
            <p:nvPr/>
          </p:nvSpPr>
          <p:spPr>
            <a:xfrm>
              <a:off x="1223479" y="502056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B36EC4-6AD2-B1C6-0933-FBA70DCA09AA}"/>
              </a:ext>
            </a:extLst>
          </p:cNvPr>
          <p:cNvGrpSpPr/>
          <p:nvPr/>
        </p:nvGrpSpPr>
        <p:grpSpPr>
          <a:xfrm>
            <a:off x="1170402" y="2808844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5DB2FC9-F877-359B-29EE-E7ACB6B3217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4729E2-F56E-CA0F-0443-4F6EBC3847BB}"/>
                </a:ext>
              </a:extLst>
            </p:cNvPr>
            <p:cNvSpPr txBox="1"/>
            <p:nvPr/>
          </p:nvSpPr>
          <p:spPr>
            <a:xfrm>
              <a:off x="7930665" y="4895022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855,5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574EE9F-9D3D-E0F6-7B38-02F5FF4F15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7818" y="46200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CE68F9-C27B-0371-A4B8-2DB0DFD984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68874" y="287575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D72BF7-CA18-7318-4639-8032ABDB1B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15663" y="4780993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6197AD-F5A5-CB61-6967-AFE2BED7C4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78799" y="292555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A02815-105A-2EA6-8099-A29023E79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77" y="2631815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203DDB-90E2-0E4E-4182-9F282EFE9B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7266" y="272210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80CB0B-673F-D367-B716-9E78382CEF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48552" y="4443832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135EBC-86B5-D9F1-6116-DC2EEAD9B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0135" y="4353718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FFFE22-01D4-37B2-0446-54FFD5E5F5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-88425" y="800313"/>
            <a:ext cx="1910698" cy="1736921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  <a:extLst>
              <a:ext uri="{FF2B5EF4-FFF2-40B4-BE49-F238E27FC236}">
                <a16:creationId xmlns:a16="http://schemas.microsoft.com/office/drawing/2014/main" id="{230E6D00-22FF-DEF6-6D00-A6929C159A4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148479" y="5924504"/>
            <a:ext cx="2043521" cy="9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444CB24-9D9A-CE2A-32CE-0D46A90B966A}"/>
              </a:ext>
            </a:extLst>
          </p:cNvPr>
          <p:cNvGrpSpPr/>
          <p:nvPr/>
        </p:nvGrpSpPr>
        <p:grpSpPr>
          <a:xfrm>
            <a:off x="1477063" y="782773"/>
            <a:ext cx="9430423" cy="4324803"/>
            <a:chOff x="1477063" y="782773"/>
            <a:chExt cx="9430423" cy="432480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21AB7DE-9D46-07F4-78FB-E70F430616E6}"/>
                </a:ext>
              </a:extLst>
            </p:cNvPr>
            <p:cNvSpPr/>
            <p:nvPr/>
          </p:nvSpPr>
          <p:spPr>
            <a:xfrm>
              <a:off x="1477063" y="782773"/>
              <a:ext cx="9430423" cy="4324803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28575">
              <a:solidFill>
                <a:srgbClr val="F379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D411731-56CA-70BD-F7DA-1AD97C57F008}"/>
                </a:ext>
              </a:extLst>
            </p:cNvPr>
            <p:cNvGrpSpPr/>
            <p:nvPr/>
          </p:nvGrpSpPr>
          <p:grpSpPr>
            <a:xfrm>
              <a:off x="1477063" y="1197151"/>
              <a:ext cx="9430423" cy="3785652"/>
              <a:chOff x="3967275" y="39488702"/>
              <a:chExt cx="4862101" cy="6931221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069898-C449-AFF5-EBA6-489A6BB404F7}"/>
                  </a:ext>
                </a:extLst>
              </p:cNvPr>
              <p:cNvSpPr txBox="1"/>
              <p:nvPr/>
            </p:nvSpPr>
            <p:spPr>
              <a:xfrm>
                <a:off x="4066550" y="39488702"/>
                <a:ext cx="4676043" cy="69312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Chúc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mừng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các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em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đã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mua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được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nhiều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đô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chơi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!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2912123-1FCD-6433-133D-CE4AD7260243}"/>
                  </a:ext>
                </a:extLst>
              </p:cNvPr>
              <p:cNvSpPr txBox="1"/>
              <p:nvPr/>
            </p:nvSpPr>
            <p:spPr>
              <a:xfrm>
                <a:off x="3967275" y="39488702"/>
                <a:ext cx="4862101" cy="69312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Chúc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mừng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các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em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đã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mua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được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nhiều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đồ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chơi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883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5240" y="-635"/>
            <a:ext cx="12176760" cy="6887210"/>
            <a:chOff x="24" y="-1"/>
            <a:chExt cx="19176" cy="10846"/>
          </a:xfrm>
        </p:grpSpPr>
        <p:sp>
          <p:nvSpPr>
            <p:cNvPr id="7" name="矩形 6"/>
            <p:cNvSpPr/>
            <p:nvPr/>
          </p:nvSpPr>
          <p:spPr>
            <a:xfrm>
              <a:off x="1260" y="1095"/>
              <a:ext cx="16680" cy="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49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864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95" y="59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95" y="1021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665" y="1122"/>
              <a:ext cx="15929" cy="8523"/>
            </a:xfrm>
            <a:prstGeom prst="rect">
              <a:avLst/>
            </a:prstGeom>
            <a:noFill/>
            <a:ln w="76200">
              <a:solidFill>
                <a:srgbClr val="E4A39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pic>
          <p:nvPicPr>
            <p:cNvPr id="21" name="图片 20" descr="5ed75f963f438"/>
            <p:cNvPicPr>
              <a:picLocks noChangeAspect="1"/>
            </p:cNvPicPr>
            <p:nvPr/>
          </p:nvPicPr>
          <p:blipFill>
            <a:blip r:embed="rId3"/>
            <a:srcRect l="71613" t="26927" r="9713" b="55555"/>
            <a:stretch>
              <a:fillRect/>
            </a:stretch>
          </p:blipFill>
          <p:spPr>
            <a:xfrm>
              <a:off x="14928" y="15"/>
              <a:ext cx="4272" cy="4008"/>
            </a:xfrm>
            <a:prstGeom prst="rect">
              <a:avLst/>
            </a:prstGeom>
          </p:spPr>
        </p:pic>
        <p:pic>
          <p:nvPicPr>
            <p:cNvPr id="4" name="图片 3" descr="5ce5f415ea846"/>
            <p:cNvPicPr>
              <a:picLocks noChangeAspect="1"/>
            </p:cNvPicPr>
            <p:nvPr/>
          </p:nvPicPr>
          <p:blipFill>
            <a:blip r:embed="rId4"/>
            <a:srcRect l="14796" t="30509" r="24135" b="29602"/>
            <a:stretch>
              <a:fillRect/>
            </a:stretch>
          </p:blipFill>
          <p:spPr>
            <a:xfrm>
              <a:off x="13419" y="7033"/>
              <a:ext cx="5767" cy="3767"/>
            </a:xfrm>
            <a:prstGeom prst="rect">
              <a:avLst/>
            </a:prstGeom>
          </p:spPr>
        </p:pic>
        <p:pic>
          <p:nvPicPr>
            <p:cNvPr id="12" name="图片 11" descr="5b739cdbed95a"/>
            <p:cNvPicPr>
              <a:picLocks noChangeAspect="1"/>
            </p:cNvPicPr>
            <p:nvPr/>
          </p:nvPicPr>
          <p:blipFill>
            <a:blip r:embed="rId5"/>
            <a:srcRect l="47786" r="1026" b="45083"/>
            <a:stretch>
              <a:fillRect/>
            </a:stretch>
          </p:blipFill>
          <p:spPr>
            <a:xfrm rot="16200000" flipH="1">
              <a:off x="1341" y="5182"/>
              <a:ext cx="4328" cy="6963"/>
            </a:xfrm>
            <a:prstGeom prst="rect">
              <a:avLst/>
            </a:prstGeom>
          </p:spPr>
        </p:pic>
        <p:pic>
          <p:nvPicPr>
            <p:cNvPr id="20" name="图片 19" descr="5b739cdbed95a"/>
            <p:cNvPicPr>
              <a:picLocks noChangeAspect="1"/>
            </p:cNvPicPr>
            <p:nvPr/>
          </p:nvPicPr>
          <p:blipFill>
            <a:blip r:embed="rId5"/>
            <a:srcRect l="962" t="59539" r="73444" b="4552"/>
            <a:stretch>
              <a:fillRect/>
            </a:stretch>
          </p:blipFill>
          <p:spPr>
            <a:xfrm rot="5400000">
              <a:off x="1513" y="-1490"/>
              <a:ext cx="2698" cy="567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1" name="组合 30"/>
          <p:cNvGrpSpPr/>
          <p:nvPr/>
        </p:nvGrpSpPr>
        <p:grpSpPr>
          <a:xfrm>
            <a:off x="4650105" y="4998720"/>
            <a:ext cx="2884805" cy="423545"/>
            <a:chOff x="1080" y="9915"/>
            <a:chExt cx="6132" cy="900"/>
          </a:xfrm>
        </p:grpSpPr>
        <p:sp>
          <p:nvSpPr>
            <p:cNvPr id="25" name="椭圆 24"/>
            <p:cNvSpPr/>
            <p:nvPr/>
          </p:nvSpPr>
          <p:spPr>
            <a:xfrm>
              <a:off x="1080" y="9915"/>
              <a:ext cx="900" cy="900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824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568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6312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390" y="1348512"/>
            <a:ext cx="8260796" cy="3218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9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ê hương tươi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" y="226695"/>
            <a:ext cx="11643360" cy="641794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2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5240" y="-635"/>
            <a:ext cx="12176760" cy="6887210"/>
            <a:chOff x="24" y="-1"/>
            <a:chExt cx="19176" cy="10846"/>
          </a:xfrm>
        </p:grpSpPr>
        <p:sp>
          <p:nvSpPr>
            <p:cNvPr id="7" name="矩形 6"/>
            <p:cNvSpPr/>
            <p:nvPr/>
          </p:nvSpPr>
          <p:spPr>
            <a:xfrm>
              <a:off x="1260" y="1095"/>
              <a:ext cx="16680" cy="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49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864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95" y="59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95" y="1021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665" y="1122"/>
              <a:ext cx="15929" cy="8523"/>
            </a:xfrm>
            <a:prstGeom prst="rect">
              <a:avLst/>
            </a:prstGeom>
            <a:noFill/>
            <a:ln w="76200">
              <a:solidFill>
                <a:srgbClr val="E4A39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pic>
          <p:nvPicPr>
            <p:cNvPr id="21" name="图片 20" descr="5ed75f963f438"/>
            <p:cNvPicPr>
              <a:picLocks noChangeAspect="1"/>
            </p:cNvPicPr>
            <p:nvPr/>
          </p:nvPicPr>
          <p:blipFill>
            <a:blip r:embed="rId3"/>
            <a:srcRect l="71613" t="26927" r="9713" b="55555"/>
            <a:stretch>
              <a:fillRect/>
            </a:stretch>
          </p:blipFill>
          <p:spPr>
            <a:xfrm>
              <a:off x="14928" y="15"/>
              <a:ext cx="4272" cy="4008"/>
            </a:xfrm>
            <a:prstGeom prst="rect">
              <a:avLst/>
            </a:prstGeom>
          </p:spPr>
        </p:pic>
        <p:pic>
          <p:nvPicPr>
            <p:cNvPr id="4" name="图片 3" descr="5ce5f415ea846"/>
            <p:cNvPicPr>
              <a:picLocks noChangeAspect="1"/>
            </p:cNvPicPr>
            <p:nvPr/>
          </p:nvPicPr>
          <p:blipFill>
            <a:blip r:embed="rId4"/>
            <a:srcRect l="14796" t="30509" r="24135" b="29602"/>
            <a:stretch>
              <a:fillRect/>
            </a:stretch>
          </p:blipFill>
          <p:spPr>
            <a:xfrm>
              <a:off x="13419" y="7033"/>
              <a:ext cx="5767" cy="3767"/>
            </a:xfrm>
            <a:prstGeom prst="rect">
              <a:avLst/>
            </a:prstGeom>
          </p:spPr>
        </p:pic>
        <p:pic>
          <p:nvPicPr>
            <p:cNvPr id="12" name="图片 11" descr="5b739cdbed95a"/>
            <p:cNvPicPr>
              <a:picLocks noChangeAspect="1"/>
            </p:cNvPicPr>
            <p:nvPr/>
          </p:nvPicPr>
          <p:blipFill>
            <a:blip r:embed="rId5"/>
            <a:srcRect l="47786" r="1026" b="45083"/>
            <a:stretch>
              <a:fillRect/>
            </a:stretch>
          </p:blipFill>
          <p:spPr>
            <a:xfrm rot="16200000" flipH="1">
              <a:off x="1341" y="5182"/>
              <a:ext cx="4328" cy="6963"/>
            </a:xfrm>
            <a:prstGeom prst="rect">
              <a:avLst/>
            </a:prstGeom>
          </p:spPr>
        </p:pic>
        <p:pic>
          <p:nvPicPr>
            <p:cNvPr id="20" name="图片 19" descr="5b739cdbed95a"/>
            <p:cNvPicPr>
              <a:picLocks noChangeAspect="1"/>
            </p:cNvPicPr>
            <p:nvPr/>
          </p:nvPicPr>
          <p:blipFill>
            <a:blip r:embed="rId5"/>
            <a:srcRect l="962" t="59539" r="73444" b="4552"/>
            <a:stretch>
              <a:fillRect/>
            </a:stretch>
          </p:blipFill>
          <p:spPr>
            <a:xfrm rot="5400000">
              <a:off x="1513" y="-1490"/>
              <a:ext cx="2698" cy="567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1" name="组合 30"/>
          <p:cNvGrpSpPr/>
          <p:nvPr/>
        </p:nvGrpSpPr>
        <p:grpSpPr>
          <a:xfrm>
            <a:off x="4650105" y="4998720"/>
            <a:ext cx="2884805" cy="423545"/>
            <a:chOff x="1080" y="9915"/>
            <a:chExt cx="6132" cy="900"/>
          </a:xfrm>
        </p:grpSpPr>
        <p:sp>
          <p:nvSpPr>
            <p:cNvPr id="25" name="椭圆 24"/>
            <p:cNvSpPr/>
            <p:nvPr/>
          </p:nvSpPr>
          <p:spPr>
            <a:xfrm>
              <a:off x="1080" y="9915"/>
              <a:ext cx="900" cy="900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824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568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6312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rcRect b="59859"/>
          <a:stretch/>
        </p:blipFill>
        <p:spPr>
          <a:xfrm>
            <a:off x="1760624" y="1282065"/>
            <a:ext cx="8248603" cy="1289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3BDAEA-D072-93DB-B5F8-F6C0CFF49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4967" y="2205475"/>
            <a:ext cx="8876409" cy="2366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948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7C5EA0-9E34-4977-643F-81002BFE2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02" y="281972"/>
            <a:ext cx="10251595" cy="629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297040-555C-7245-99DC-B0A2BB464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593" b="93213" l="52643" r="94715">
                        <a14:foregroundMark x1="65328" y1="40724" x2="84989" y2="42308"/>
                        <a14:foregroundMark x1="68499" y1="39593" x2="78436" y2="41176"/>
                        <a14:foregroundMark x1="65751" y1="45928" x2="76533" y2="48190"/>
                        <a14:foregroundMark x1="68499" y1="43439" x2="76744" y2="55656"/>
                        <a14:foregroundMark x1="67865" y1="51131" x2="79070" y2="43891"/>
                        <a14:foregroundMark x1="76321" y1="43665" x2="72093" y2="46606"/>
                        <a14:foregroundMark x1="52854" y1="60860" x2="59619" y2="60181"/>
                        <a14:foregroundMark x1="68922" y1="93213" x2="71247" y2="92308"/>
                      </a14:backgroundRemoval>
                    </a14:imgEffect>
                  </a14:imgLayer>
                </a14:imgProps>
              </a:ext>
            </a:extLst>
          </a:blip>
          <a:srcRect l="51036" t="36944" b="1189"/>
          <a:stretch/>
        </p:blipFill>
        <p:spPr>
          <a:xfrm>
            <a:off x="10517602" y="2315680"/>
            <a:ext cx="1908525" cy="225338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F8D0F8-33AF-B8D1-945E-5F9934B61EB3}"/>
              </a:ext>
            </a:extLst>
          </p:cNvPr>
          <p:cNvSpPr/>
          <p:nvPr/>
        </p:nvSpPr>
        <p:spPr>
          <a:xfrm>
            <a:off x="313140" y="326611"/>
            <a:ext cx="8880272" cy="3039476"/>
          </a:xfrm>
          <a:prstGeom prst="roundRect">
            <a:avLst>
              <a:gd name="adj" fmla="val 20434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8C9C3E-715E-68FD-5CD9-E2D9B8334003}"/>
              </a:ext>
            </a:extLst>
          </p:cNvPr>
          <p:cNvSpPr txBox="1"/>
          <p:nvPr/>
        </p:nvSpPr>
        <p:spPr>
          <a:xfrm>
            <a:off x="313140" y="458119"/>
            <a:ext cx="4977184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- Ta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1,65 m = 165 cm</a:t>
            </a:r>
          </a:p>
          <a:p>
            <a:pPr indent="974725" algn="just">
              <a:lnSpc>
                <a:spcPct val="150000"/>
              </a:lnSpc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   1,26 m = 126 cm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A227D1-9233-7DBF-29E0-FC5BD26F3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741" y="118737"/>
            <a:ext cx="3932124" cy="22780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9DF5C3-9397-BDDF-BEF3-A9276F92706E}"/>
              </a:ext>
            </a:extLst>
          </p:cNvPr>
          <p:cNvSpPr txBox="1"/>
          <p:nvPr/>
        </p:nvSpPr>
        <p:spPr>
          <a:xfrm>
            <a:off x="5423237" y="356649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165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A362C1-D656-F169-8EAF-F9EE8CE7084C}"/>
              </a:ext>
            </a:extLst>
          </p:cNvPr>
          <p:cNvSpPr txBox="1"/>
          <p:nvPr/>
        </p:nvSpPr>
        <p:spPr>
          <a:xfrm>
            <a:off x="5117387" y="680341"/>
            <a:ext cx="47243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63DFD1-8211-1BDB-91AD-F19E10E807A7}"/>
              </a:ext>
            </a:extLst>
          </p:cNvPr>
          <p:cNvSpPr txBox="1"/>
          <p:nvPr/>
        </p:nvSpPr>
        <p:spPr>
          <a:xfrm>
            <a:off x="5411509" y="979734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126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6CCA01-274C-AC12-2826-6BFAD8DCCDEE}"/>
              </a:ext>
            </a:extLst>
          </p:cNvPr>
          <p:cNvCxnSpPr/>
          <p:nvPr/>
        </p:nvCxnSpPr>
        <p:spPr>
          <a:xfrm>
            <a:off x="5203305" y="1722245"/>
            <a:ext cx="106565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21EFE27-E0F4-9061-23A9-CEA38A4E71E1}"/>
              </a:ext>
            </a:extLst>
          </p:cNvPr>
          <p:cNvSpPr txBox="1"/>
          <p:nvPr/>
        </p:nvSpPr>
        <p:spPr>
          <a:xfrm>
            <a:off x="5467965" y="1555147"/>
            <a:ext cx="4977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291 (cm)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9CA101-E215-A9CF-B61B-CDB36D7FB16B}"/>
              </a:ext>
            </a:extLst>
          </p:cNvPr>
          <p:cNvSpPr txBox="1"/>
          <p:nvPr/>
        </p:nvSpPr>
        <p:spPr>
          <a:xfrm>
            <a:off x="5203305" y="2040813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291 (cm)= 2,91 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BCD3F3-41FF-9344-DDBF-FC6BA7751FFC}"/>
              </a:ext>
            </a:extLst>
          </p:cNvPr>
          <p:cNvSpPr txBox="1"/>
          <p:nvPr/>
        </p:nvSpPr>
        <p:spPr>
          <a:xfrm>
            <a:off x="4151228" y="2528340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1,65 + 1,26 = 2,91(m)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A9BB0A-992B-33EE-7BB1-D823F7FD14B5}"/>
              </a:ext>
            </a:extLst>
          </p:cNvPr>
          <p:cNvSpPr txBox="1"/>
          <p:nvPr/>
        </p:nvSpPr>
        <p:spPr>
          <a:xfrm>
            <a:off x="338446" y="3217053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996D65-B7A5-1872-E689-E523C015973A}"/>
              </a:ext>
            </a:extLst>
          </p:cNvPr>
          <p:cNvSpPr txBox="1"/>
          <p:nvPr/>
        </p:nvSpPr>
        <p:spPr>
          <a:xfrm>
            <a:off x="478862" y="4175211"/>
            <a:ext cx="203197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1,65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FBDD8D-44CE-23EA-E1D1-0AB76D192F0B}"/>
              </a:ext>
            </a:extLst>
          </p:cNvPr>
          <p:cNvSpPr txBox="1"/>
          <p:nvPr/>
        </p:nvSpPr>
        <p:spPr>
          <a:xfrm>
            <a:off x="102227" y="4464730"/>
            <a:ext cx="47243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CECEBF-121A-140E-470C-E26075BB9E93}"/>
              </a:ext>
            </a:extLst>
          </p:cNvPr>
          <p:cNvSpPr txBox="1"/>
          <p:nvPr/>
        </p:nvSpPr>
        <p:spPr>
          <a:xfrm>
            <a:off x="435885" y="4763503"/>
            <a:ext cx="141558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1,26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E6F661-B3B7-8EC5-9F21-77ACDC8D389D}"/>
              </a:ext>
            </a:extLst>
          </p:cNvPr>
          <p:cNvSpPr txBox="1"/>
          <p:nvPr/>
        </p:nvSpPr>
        <p:spPr>
          <a:xfrm>
            <a:off x="478862" y="5388727"/>
            <a:ext cx="195723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2,91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4BDEDCC-7FB2-8051-5050-5357AE8AD9C4}"/>
              </a:ext>
            </a:extLst>
          </p:cNvPr>
          <p:cNvCxnSpPr/>
          <p:nvPr/>
        </p:nvCxnSpPr>
        <p:spPr>
          <a:xfrm>
            <a:off x="338446" y="5506013"/>
            <a:ext cx="106565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B187800-A179-4B06-78F9-A8BED2D7BDA7}"/>
              </a:ext>
            </a:extLst>
          </p:cNvPr>
          <p:cNvSpPr txBox="1"/>
          <p:nvPr/>
        </p:nvSpPr>
        <p:spPr>
          <a:xfrm>
            <a:off x="2037912" y="3727990"/>
            <a:ext cx="10070608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nhiên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phẩy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phẩy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hạng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97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F8D0F8-33AF-B8D1-945E-5F9934B61EB3}"/>
              </a:ext>
            </a:extLst>
          </p:cNvPr>
          <p:cNvSpPr/>
          <p:nvPr/>
        </p:nvSpPr>
        <p:spPr>
          <a:xfrm>
            <a:off x="324464" y="3332129"/>
            <a:ext cx="11577483" cy="3305047"/>
          </a:xfrm>
          <a:prstGeom prst="roundRect">
            <a:avLst>
              <a:gd name="adj" fmla="val 20434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A9BB0A-992B-33EE-7BB1-D823F7FD14B5}"/>
              </a:ext>
            </a:extLst>
          </p:cNvPr>
          <p:cNvSpPr txBox="1"/>
          <p:nvPr/>
        </p:nvSpPr>
        <p:spPr>
          <a:xfrm>
            <a:off x="324464" y="530619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996D65-B7A5-1872-E689-E523C015973A}"/>
              </a:ext>
            </a:extLst>
          </p:cNvPr>
          <p:cNvSpPr txBox="1"/>
          <p:nvPr/>
        </p:nvSpPr>
        <p:spPr>
          <a:xfrm>
            <a:off x="1610286" y="1109784"/>
            <a:ext cx="108867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24,5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FBDD8D-44CE-23EA-E1D1-0AB76D192F0B}"/>
              </a:ext>
            </a:extLst>
          </p:cNvPr>
          <p:cNvSpPr txBox="1"/>
          <p:nvPr/>
        </p:nvSpPr>
        <p:spPr>
          <a:xfrm>
            <a:off x="1233649" y="1473620"/>
            <a:ext cx="47243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CECEBF-121A-140E-470C-E26075BB9E93}"/>
              </a:ext>
            </a:extLst>
          </p:cNvPr>
          <p:cNvSpPr txBox="1"/>
          <p:nvPr/>
        </p:nvSpPr>
        <p:spPr>
          <a:xfrm>
            <a:off x="1827733" y="1712358"/>
            <a:ext cx="141558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3,84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E6F661-B3B7-8EC5-9F21-77ACDC8D389D}"/>
              </a:ext>
            </a:extLst>
          </p:cNvPr>
          <p:cNvSpPr txBox="1"/>
          <p:nvPr/>
        </p:nvSpPr>
        <p:spPr>
          <a:xfrm>
            <a:off x="1610285" y="2328017"/>
            <a:ext cx="128310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28,34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4BDEDCC-7FB2-8051-5050-5357AE8AD9C4}"/>
              </a:ext>
            </a:extLst>
          </p:cNvPr>
          <p:cNvCxnSpPr/>
          <p:nvPr/>
        </p:nvCxnSpPr>
        <p:spPr>
          <a:xfrm>
            <a:off x="1469869" y="2440586"/>
            <a:ext cx="106565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B187800-A179-4B06-78F9-A8BED2D7BDA7}"/>
              </a:ext>
            </a:extLst>
          </p:cNvPr>
          <p:cNvSpPr txBox="1"/>
          <p:nvPr/>
        </p:nvSpPr>
        <p:spPr>
          <a:xfrm>
            <a:off x="567274" y="3678677"/>
            <a:ext cx="11407333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kia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phẩy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phẩy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A405E-B47A-5E44-6964-06D100050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6" b="93127" l="70819" r="96758">
                        <a14:foregroundMark x1="75256" y1="35739" x2="86348" y2="35739"/>
                        <a14:foregroundMark x1="70819" y1="41581" x2="70819" y2="41581"/>
                        <a14:foregroundMark x1="87713" y1="93127" x2="86689" y2="85223"/>
                        <a14:foregroundMark x1="76621" y1="31959" x2="87372" y2="36770"/>
                        <a14:foregroundMark x1="82765" y1="43299" x2="84812" y2="37801"/>
                      </a14:backgroundRemoval>
                    </a14:imgEffect>
                  </a14:imgLayer>
                </a14:imgProps>
              </a:ext>
            </a:extLst>
          </a:blip>
          <a:srcRect l="67638"/>
          <a:stretch/>
        </p:blipFill>
        <p:spPr>
          <a:xfrm>
            <a:off x="10410693" y="694584"/>
            <a:ext cx="1806563" cy="27721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E95CDD-7009-2957-015A-F93ACE3F68A1}"/>
              </a:ext>
            </a:extLst>
          </p:cNvPr>
          <p:cNvSpPr txBox="1"/>
          <p:nvPr/>
        </p:nvSpPr>
        <p:spPr>
          <a:xfrm>
            <a:off x="567274" y="42804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b) 24,5 + 3,84 = 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410884-D3A4-6BAA-8496-DEE8467AC3A1}"/>
              </a:ext>
            </a:extLst>
          </p:cNvPr>
          <p:cNvSpPr txBox="1"/>
          <p:nvPr/>
        </p:nvSpPr>
        <p:spPr>
          <a:xfrm>
            <a:off x="871274" y="3219559"/>
            <a:ext cx="591560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AA2F77E-3C15-F708-F6F0-125346B98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899" y="235284"/>
            <a:ext cx="3257954" cy="184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0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/>
      <p:bldP spid="24" grpId="0"/>
      <p:bldP spid="25" grpId="0"/>
      <p:bldP spid="26" grpId="0"/>
      <p:bldP spid="27" grpId="0"/>
      <p:bldP spid="29" grpId="0"/>
      <p:bldP spid="17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5240" y="-635"/>
            <a:ext cx="12176760" cy="6887210"/>
            <a:chOff x="24" y="-1"/>
            <a:chExt cx="19176" cy="10846"/>
          </a:xfrm>
        </p:grpSpPr>
        <p:sp>
          <p:nvSpPr>
            <p:cNvPr id="7" name="矩形 6"/>
            <p:cNvSpPr/>
            <p:nvPr/>
          </p:nvSpPr>
          <p:spPr>
            <a:xfrm>
              <a:off x="1260" y="1095"/>
              <a:ext cx="16680" cy="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49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864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95" y="59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95" y="1021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665" y="1122"/>
              <a:ext cx="15929" cy="8523"/>
            </a:xfrm>
            <a:prstGeom prst="rect">
              <a:avLst/>
            </a:prstGeom>
            <a:noFill/>
            <a:ln w="76200">
              <a:solidFill>
                <a:srgbClr val="E4A39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pic>
          <p:nvPicPr>
            <p:cNvPr id="21" name="图片 20" descr="5ed75f963f438"/>
            <p:cNvPicPr>
              <a:picLocks noChangeAspect="1"/>
            </p:cNvPicPr>
            <p:nvPr/>
          </p:nvPicPr>
          <p:blipFill>
            <a:blip r:embed="rId3"/>
            <a:srcRect l="71613" t="26927" r="9713" b="55555"/>
            <a:stretch>
              <a:fillRect/>
            </a:stretch>
          </p:blipFill>
          <p:spPr>
            <a:xfrm>
              <a:off x="14928" y="15"/>
              <a:ext cx="4272" cy="4008"/>
            </a:xfrm>
            <a:prstGeom prst="rect">
              <a:avLst/>
            </a:prstGeom>
          </p:spPr>
        </p:pic>
        <p:pic>
          <p:nvPicPr>
            <p:cNvPr id="4" name="图片 3" descr="5ce5f415ea846"/>
            <p:cNvPicPr>
              <a:picLocks noChangeAspect="1"/>
            </p:cNvPicPr>
            <p:nvPr/>
          </p:nvPicPr>
          <p:blipFill>
            <a:blip r:embed="rId4"/>
            <a:srcRect l="14796" t="30509" r="24135" b="29602"/>
            <a:stretch>
              <a:fillRect/>
            </a:stretch>
          </p:blipFill>
          <p:spPr>
            <a:xfrm>
              <a:off x="13419" y="7033"/>
              <a:ext cx="5767" cy="3767"/>
            </a:xfrm>
            <a:prstGeom prst="rect">
              <a:avLst/>
            </a:prstGeom>
          </p:spPr>
        </p:pic>
        <p:pic>
          <p:nvPicPr>
            <p:cNvPr id="12" name="图片 11" descr="5b739cdbed95a"/>
            <p:cNvPicPr>
              <a:picLocks noChangeAspect="1"/>
            </p:cNvPicPr>
            <p:nvPr/>
          </p:nvPicPr>
          <p:blipFill>
            <a:blip r:embed="rId5"/>
            <a:srcRect l="47786" r="1026" b="45083"/>
            <a:stretch>
              <a:fillRect/>
            </a:stretch>
          </p:blipFill>
          <p:spPr>
            <a:xfrm rot="16200000" flipH="1">
              <a:off x="1341" y="5182"/>
              <a:ext cx="4328" cy="6963"/>
            </a:xfrm>
            <a:prstGeom prst="rect">
              <a:avLst/>
            </a:prstGeom>
          </p:spPr>
        </p:pic>
        <p:pic>
          <p:nvPicPr>
            <p:cNvPr id="20" name="图片 19" descr="5b739cdbed95a"/>
            <p:cNvPicPr>
              <a:picLocks noChangeAspect="1"/>
            </p:cNvPicPr>
            <p:nvPr/>
          </p:nvPicPr>
          <p:blipFill>
            <a:blip r:embed="rId5"/>
            <a:srcRect l="962" t="59539" r="73444" b="4552"/>
            <a:stretch>
              <a:fillRect/>
            </a:stretch>
          </p:blipFill>
          <p:spPr>
            <a:xfrm rot="5400000">
              <a:off x="1513" y="-1490"/>
              <a:ext cx="2698" cy="567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1" name="组合 30"/>
          <p:cNvGrpSpPr/>
          <p:nvPr/>
        </p:nvGrpSpPr>
        <p:grpSpPr>
          <a:xfrm>
            <a:off x="4650105" y="4998720"/>
            <a:ext cx="2884805" cy="423545"/>
            <a:chOff x="1080" y="9915"/>
            <a:chExt cx="6132" cy="900"/>
          </a:xfrm>
        </p:grpSpPr>
        <p:sp>
          <p:nvSpPr>
            <p:cNvPr id="25" name="椭圆 24"/>
            <p:cNvSpPr/>
            <p:nvPr/>
          </p:nvSpPr>
          <p:spPr>
            <a:xfrm>
              <a:off x="1080" y="9915"/>
              <a:ext cx="900" cy="900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824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568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6312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rcRect t="39608"/>
          <a:stretch/>
        </p:blipFill>
        <p:spPr>
          <a:xfrm>
            <a:off x="1760624" y="2554605"/>
            <a:ext cx="8248603" cy="1940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FED76A-A96C-B96C-D69C-E08C1E6E13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3081" y="924965"/>
            <a:ext cx="2006026" cy="2028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3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044068" y="2319154"/>
            <a:ext cx="1528763" cy="1337517"/>
            <a:chOff x="1985962" y="2084070"/>
            <a:chExt cx="1223645" cy="918845"/>
          </a:xfrm>
        </p:grpSpPr>
        <p:sp>
          <p:nvSpPr>
            <p:cNvPr id="19" name="图形"/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916305"/>
              <a:chOff x="8648" y="847"/>
              <a:chExt cx="1927" cy="1443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8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75000"/>
                      </a:srgbClr>
                    </a:solidFill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1</a:t>
                </a:r>
                <a:endParaRPr kumimoji="0" lang="zh-CN" altLang="en-US" sz="48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2B9035-A678-72D9-3C8A-65DA3A4532F7}"/>
              </a:ext>
            </a:extLst>
          </p:cNvPr>
          <p:cNvSpPr/>
          <p:nvPr/>
        </p:nvSpPr>
        <p:spPr>
          <a:xfrm>
            <a:off x="1743423" y="330292"/>
            <a:ext cx="4914384" cy="931106"/>
          </a:xfrm>
          <a:custGeom>
            <a:avLst/>
            <a:gdLst>
              <a:gd name="connsiteX0" fmla="*/ 0 w 4914384"/>
              <a:gd name="connsiteY0" fmla="*/ 155187 h 931106"/>
              <a:gd name="connsiteX1" fmla="*/ 155187 w 4914384"/>
              <a:gd name="connsiteY1" fmla="*/ 0 h 931106"/>
              <a:gd name="connsiteX2" fmla="*/ 730688 w 4914384"/>
              <a:gd name="connsiteY2" fmla="*/ 0 h 931106"/>
              <a:gd name="connsiteX3" fmla="*/ 1214109 w 4914384"/>
              <a:gd name="connsiteY3" fmla="*/ 0 h 931106"/>
              <a:gd name="connsiteX4" fmla="*/ 1651490 w 4914384"/>
              <a:gd name="connsiteY4" fmla="*/ 0 h 931106"/>
              <a:gd name="connsiteX5" fmla="*/ 2273032 w 4914384"/>
              <a:gd name="connsiteY5" fmla="*/ 0 h 931106"/>
              <a:gd name="connsiteX6" fmla="*/ 2848533 w 4914384"/>
              <a:gd name="connsiteY6" fmla="*/ 0 h 931106"/>
              <a:gd name="connsiteX7" fmla="*/ 3377994 w 4914384"/>
              <a:gd name="connsiteY7" fmla="*/ 0 h 931106"/>
              <a:gd name="connsiteX8" fmla="*/ 3861415 w 4914384"/>
              <a:gd name="connsiteY8" fmla="*/ 0 h 931106"/>
              <a:gd name="connsiteX9" fmla="*/ 4759197 w 4914384"/>
              <a:gd name="connsiteY9" fmla="*/ 0 h 931106"/>
              <a:gd name="connsiteX10" fmla="*/ 4914384 w 4914384"/>
              <a:gd name="connsiteY10" fmla="*/ 155187 h 931106"/>
              <a:gd name="connsiteX11" fmla="*/ 4914384 w 4914384"/>
              <a:gd name="connsiteY11" fmla="*/ 477968 h 931106"/>
              <a:gd name="connsiteX12" fmla="*/ 4914384 w 4914384"/>
              <a:gd name="connsiteY12" fmla="*/ 775919 h 931106"/>
              <a:gd name="connsiteX13" fmla="*/ 4759197 w 4914384"/>
              <a:gd name="connsiteY13" fmla="*/ 931106 h 931106"/>
              <a:gd name="connsiteX14" fmla="*/ 4137656 w 4914384"/>
              <a:gd name="connsiteY14" fmla="*/ 931106 h 931106"/>
              <a:gd name="connsiteX15" fmla="*/ 3516114 w 4914384"/>
              <a:gd name="connsiteY15" fmla="*/ 931106 h 931106"/>
              <a:gd name="connsiteX16" fmla="*/ 2894573 w 4914384"/>
              <a:gd name="connsiteY16" fmla="*/ 931106 h 931106"/>
              <a:gd name="connsiteX17" fmla="*/ 2273032 w 4914384"/>
              <a:gd name="connsiteY17" fmla="*/ 931106 h 931106"/>
              <a:gd name="connsiteX18" fmla="*/ 1605450 w 4914384"/>
              <a:gd name="connsiteY18" fmla="*/ 931106 h 931106"/>
              <a:gd name="connsiteX19" fmla="*/ 1029949 w 4914384"/>
              <a:gd name="connsiteY19" fmla="*/ 931106 h 931106"/>
              <a:gd name="connsiteX20" fmla="*/ 155187 w 4914384"/>
              <a:gd name="connsiteY20" fmla="*/ 931106 h 931106"/>
              <a:gd name="connsiteX21" fmla="*/ 0 w 4914384"/>
              <a:gd name="connsiteY21" fmla="*/ 775919 h 931106"/>
              <a:gd name="connsiteX22" fmla="*/ 0 w 4914384"/>
              <a:gd name="connsiteY22" fmla="*/ 484175 h 931106"/>
              <a:gd name="connsiteX23" fmla="*/ 0 w 4914384"/>
              <a:gd name="connsiteY23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14384" h="931106" fill="none" extrusionOk="0">
                <a:moveTo>
                  <a:pt x="0" y="155187"/>
                </a:moveTo>
                <a:cubicBezTo>
                  <a:pt x="5826" y="76489"/>
                  <a:pt x="85271" y="16423"/>
                  <a:pt x="155187" y="0"/>
                </a:cubicBezTo>
                <a:cubicBezTo>
                  <a:pt x="369847" y="-29660"/>
                  <a:pt x="575701" y="8555"/>
                  <a:pt x="730688" y="0"/>
                </a:cubicBezTo>
                <a:cubicBezTo>
                  <a:pt x="885675" y="-8555"/>
                  <a:pt x="1037225" y="8975"/>
                  <a:pt x="1214109" y="0"/>
                </a:cubicBezTo>
                <a:cubicBezTo>
                  <a:pt x="1390993" y="-8975"/>
                  <a:pt x="1479769" y="8650"/>
                  <a:pt x="1651490" y="0"/>
                </a:cubicBezTo>
                <a:cubicBezTo>
                  <a:pt x="1823211" y="-8650"/>
                  <a:pt x="1974780" y="33754"/>
                  <a:pt x="2273032" y="0"/>
                </a:cubicBezTo>
                <a:cubicBezTo>
                  <a:pt x="2571284" y="-33754"/>
                  <a:pt x="2561565" y="35683"/>
                  <a:pt x="2848533" y="0"/>
                </a:cubicBezTo>
                <a:cubicBezTo>
                  <a:pt x="3135501" y="-35683"/>
                  <a:pt x="3175467" y="39635"/>
                  <a:pt x="3377994" y="0"/>
                </a:cubicBezTo>
                <a:cubicBezTo>
                  <a:pt x="3580521" y="-39635"/>
                  <a:pt x="3665500" y="34832"/>
                  <a:pt x="3861415" y="0"/>
                </a:cubicBezTo>
                <a:cubicBezTo>
                  <a:pt x="4057330" y="-34832"/>
                  <a:pt x="4373002" y="32381"/>
                  <a:pt x="4759197" y="0"/>
                </a:cubicBezTo>
                <a:cubicBezTo>
                  <a:pt x="4863551" y="3925"/>
                  <a:pt x="4916745" y="82313"/>
                  <a:pt x="4914384" y="155187"/>
                </a:cubicBezTo>
                <a:cubicBezTo>
                  <a:pt x="4927979" y="220651"/>
                  <a:pt x="4897984" y="358780"/>
                  <a:pt x="4914384" y="477968"/>
                </a:cubicBezTo>
                <a:cubicBezTo>
                  <a:pt x="4930784" y="597156"/>
                  <a:pt x="4896881" y="648293"/>
                  <a:pt x="4914384" y="775919"/>
                </a:cubicBezTo>
                <a:cubicBezTo>
                  <a:pt x="4905515" y="880756"/>
                  <a:pt x="4858040" y="940151"/>
                  <a:pt x="4759197" y="931106"/>
                </a:cubicBezTo>
                <a:cubicBezTo>
                  <a:pt x="4577730" y="1001961"/>
                  <a:pt x="4312906" y="856800"/>
                  <a:pt x="4137656" y="931106"/>
                </a:cubicBezTo>
                <a:cubicBezTo>
                  <a:pt x="3962406" y="1005412"/>
                  <a:pt x="3809070" y="882012"/>
                  <a:pt x="3516114" y="931106"/>
                </a:cubicBezTo>
                <a:cubicBezTo>
                  <a:pt x="3223158" y="980200"/>
                  <a:pt x="3160260" y="891836"/>
                  <a:pt x="2894573" y="931106"/>
                </a:cubicBezTo>
                <a:cubicBezTo>
                  <a:pt x="2628886" y="970376"/>
                  <a:pt x="2491792" y="875065"/>
                  <a:pt x="2273032" y="931106"/>
                </a:cubicBezTo>
                <a:cubicBezTo>
                  <a:pt x="2054272" y="987147"/>
                  <a:pt x="1789921" y="880999"/>
                  <a:pt x="1605450" y="931106"/>
                </a:cubicBezTo>
                <a:cubicBezTo>
                  <a:pt x="1420979" y="981213"/>
                  <a:pt x="1146100" y="906196"/>
                  <a:pt x="1029949" y="931106"/>
                </a:cubicBezTo>
                <a:cubicBezTo>
                  <a:pt x="913798" y="956016"/>
                  <a:pt x="480564" y="921925"/>
                  <a:pt x="155187" y="931106"/>
                </a:cubicBezTo>
                <a:cubicBezTo>
                  <a:pt x="83638" y="918848"/>
                  <a:pt x="335" y="841578"/>
                  <a:pt x="0" y="775919"/>
                </a:cubicBezTo>
                <a:cubicBezTo>
                  <a:pt x="-1249" y="691612"/>
                  <a:pt x="22107" y="542937"/>
                  <a:pt x="0" y="484175"/>
                </a:cubicBezTo>
                <a:cubicBezTo>
                  <a:pt x="-22107" y="425413"/>
                  <a:pt x="8884" y="310196"/>
                  <a:pt x="0" y="155187"/>
                </a:cubicBezTo>
                <a:close/>
              </a:path>
              <a:path w="4914384" h="931106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488919" y="-63529"/>
                  <a:pt x="599029" y="79660"/>
                  <a:pt x="822768" y="0"/>
                </a:cubicBezTo>
                <a:cubicBezTo>
                  <a:pt x="1046507" y="-79660"/>
                  <a:pt x="1178659" y="49530"/>
                  <a:pt x="1398270" y="0"/>
                </a:cubicBezTo>
                <a:cubicBezTo>
                  <a:pt x="1617881" y="-49530"/>
                  <a:pt x="1841083" y="22312"/>
                  <a:pt x="2019811" y="0"/>
                </a:cubicBezTo>
                <a:cubicBezTo>
                  <a:pt x="2198539" y="-22312"/>
                  <a:pt x="2352393" y="74310"/>
                  <a:pt x="2641352" y="0"/>
                </a:cubicBezTo>
                <a:cubicBezTo>
                  <a:pt x="2930311" y="-74310"/>
                  <a:pt x="2915877" y="15464"/>
                  <a:pt x="3078733" y="0"/>
                </a:cubicBezTo>
                <a:cubicBezTo>
                  <a:pt x="3241589" y="-15464"/>
                  <a:pt x="3532167" y="28744"/>
                  <a:pt x="3700275" y="0"/>
                </a:cubicBezTo>
                <a:cubicBezTo>
                  <a:pt x="3868383" y="-28744"/>
                  <a:pt x="4392485" y="110518"/>
                  <a:pt x="4759197" y="0"/>
                </a:cubicBezTo>
                <a:cubicBezTo>
                  <a:pt x="4837075" y="15762"/>
                  <a:pt x="4917568" y="67214"/>
                  <a:pt x="4914384" y="155187"/>
                </a:cubicBezTo>
                <a:cubicBezTo>
                  <a:pt x="4928654" y="272610"/>
                  <a:pt x="4892537" y="369626"/>
                  <a:pt x="4914384" y="465553"/>
                </a:cubicBezTo>
                <a:cubicBezTo>
                  <a:pt x="4936231" y="561480"/>
                  <a:pt x="4908158" y="684371"/>
                  <a:pt x="4914384" y="775919"/>
                </a:cubicBezTo>
                <a:cubicBezTo>
                  <a:pt x="4906389" y="851271"/>
                  <a:pt x="4859480" y="933305"/>
                  <a:pt x="4759197" y="931106"/>
                </a:cubicBezTo>
                <a:cubicBezTo>
                  <a:pt x="4558543" y="994089"/>
                  <a:pt x="4465966" y="885539"/>
                  <a:pt x="4183696" y="931106"/>
                </a:cubicBezTo>
                <a:cubicBezTo>
                  <a:pt x="3901426" y="976673"/>
                  <a:pt x="3807510" y="879032"/>
                  <a:pt x="3608195" y="931106"/>
                </a:cubicBezTo>
                <a:cubicBezTo>
                  <a:pt x="3408880" y="983180"/>
                  <a:pt x="3272089" y="902020"/>
                  <a:pt x="2986653" y="931106"/>
                </a:cubicBezTo>
                <a:cubicBezTo>
                  <a:pt x="2701217" y="960192"/>
                  <a:pt x="2605397" y="884832"/>
                  <a:pt x="2411152" y="931106"/>
                </a:cubicBezTo>
                <a:cubicBezTo>
                  <a:pt x="2216907" y="977380"/>
                  <a:pt x="1994756" y="869623"/>
                  <a:pt x="1743570" y="931106"/>
                </a:cubicBezTo>
                <a:cubicBezTo>
                  <a:pt x="1492384" y="992589"/>
                  <a:pt x="1361721" y="884684"/>
                  <a:pt x="1260149" y="931106"/>
                </a:cubicBezTo>
                <a:cubicBezTo>
                  <a:pt x="1158577" y="977528"/>
                  <a:pt x="932087" y="906501"/>
                  <a:pt x="822768" y="931106"/>
                </a:cubicBezTo>
                <a:cubicBezTo>
                  <a:pt x="713449" y="955711"/>
                  <a:pt x="456201" y="876565"/>
                  <a:pt x="155187" y="931106"/>
                </a:cubicBezTo>
                <a:cubicBezTo>
                  <a:pt x="69564" y="933453"/>
                  <a:pt x="10101" y="881829"/>
                  <a:pt x="0" y="775919"/>
                </a:cubicBezTo>
                <a:cubicBezTo>
                  <a:pt x="-8659" y="711214"/>
                  <a:pt x="11767" y="603652"/>
                  <a:pt x="0" y="465553"/>
                </a:cubicBezTo>
                <a:cubicBezTo>
                  <a:pt x="-11767" y="327454"/>
                  <a:pt x="13573" y="301799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26ED60-E6C9-60D0-570B-FEC393079F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94" y="326545"/>
            <a:ext cx="1530229" cy="133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2F4F35-0BB1-CCF8-D842-48CEEEB42F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1965" y="-2104632"/>
            <a:ext cx="8002117" cy="1381318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9FBFE33E-48CA-AF53-C9D6-00309F7A4714}"/>
              </a:ext>
            </a:extLst>
          </p:cNvPr>
          <p:cNvSpPr/>
          <p:nvPr/>
        </p:nvSpPr>
        <p:spPr>
          <a:xfrm>
            <a:off x="653527" y="1834222"/>
            <a:ext cx="2104978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6,8 + 9,7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BFF17B7-8247-4F40-5355-2103D7664BA4}"/>
              </a:ext>
            </a:extLst>
          </p:cNvPr>
          <p:cNvSpPr/>
          <p:nvPr/>
        </p:nvSpPr>
        <p:spPr>
          <a:xfrm>
            <a:off x="3283622" y="1819564"/>
            <a:ext cx="2616226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5,34 + 7,49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0EE836D-E1B0-4DDC-892A-6D4D38194718}"/>
              </a:ext>
            </a:extLst>
          </p:cNvPr>
          <p:cNvSpPr/>
          <p:nvPr/>
        </p:nvSpPr>
        <p:spPr>
          <a:xfrm>
            <a:off x="6424965" y="1828056"/>
            <a:ext cx="2337025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8,16 + 5,9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5D118CA-E4B0-AC09-F9EB-CC9F8048587F}"/>
              </a:ext>
            </a:extLst>
          </p:cNvPr>
          <p:cNvSpPr/>
          <p:nvPr/>
        </p:nvSpPr>
        <p:spPr>
          <a:xfrm>
            <a:off x="9287107" y="1789323"/>
            <a:ext cx="2645895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18,6 + 8,72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3EBE85-42F0-6212-C08A-809A7E94E943}"/>
              </a:ext>
            </a:extLst>
          </p:cNvPr>
          <p:cNvSpPr txBox="1"/>
          <p:nvPr/>
        </p:nvSpPr>
        <p:spPr>
          <a:xfrm>
            <a:off x="1116198" y="2585341"/>
            <a:ext cx="1265570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6,8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A4DFAC-6D5B-6F26-C39C-426A58DD1968}"/>
              </a:ext>
            </a:extLst>
          </p:cNvPr>
          <p:cNvSpPr txBox="1"/>
          <p:nvPr/>
        </p:nvSpPr>
        <p:spPr>
          <a:xfrm>
            <a:off x="822451" y="3023474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81AD65-57DE-19AD-2443-B56A6D2987AF}"/>
              </a:ext>
            </a:extLst>
          </p:cNvPr>
          <p:cNvSpPr txBox="1"/>
          <p:nvPr/>
        </p:nvSpPr>
        <p:spPr>
          <a:xfrm>
            <a:off x="1120012" y="3337884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9,7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2DC200-DB1F-DC31-102D-BBB9E97DA7FB}"/>
              </a:ext>
            </a:extLst>
          </p:cNvPr>
          <p:cNvSpPr txBox="1"/>
          <p:nvPr/>
        </p:nvSpPr>
        <p:spPr>
          <a:xfrm>
            <a:off x="876986" y="4066155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16,5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1923122-2F5F-8E18-ACB9-CD11AFF28478}"/>
              </a:ext>
            </a:extLst>
          </p:cNvPr>
          <p:cNvCxnSpPr>
            <a:cxnSpLocks/>
          </p:cNvCxnSpPr>
          <p:nvPr/>
        </p:nvCxnSpPr>
        <p:spPr>
          <a:xfrm>
            <a:off x="822451" y="4334020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65E19D6-4F28-6155-E269-F2392673790C}"/>
              </a:ext>
            </a:extLst>
          </p:cNvPr>
          <p:cNvSpPr txBox="1"/>
          <p:nvPr/>
        </p:nvSpPr>
        <p:spPr>
          <a:xfrm>
            <a:off x="3885595" y="2573561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5,34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148CA6-45B1-802A-29BF-C836D70FEC48}"/>
              </a:ext>
            </a:extLst>
          </p:cNvPr>
          <p:cNvSpPr txBox="1"/>
          <p:nvPr/>
        </p:nvSpPr>
        <p:spPr>
          <a:xfrm>
            <a:off x="3591849" y="3011694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E938FF-8094-0511-D470-74B5C16C005A}"/>
              </a:ext>
            </a:extLst>
          </p:cNvPr>
          <p:cNvSpPr txBox="1"/>
          <p:nvPr/>
        </p:nvSpPr>
        <p:spPr>
          <a:xfrm>
            <a:off x="3887598" y="3321610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7,49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A3D022-4DBC-8468-BB4D-BF0B0EDE8EFD}"/>
              </a:ext>
            </a:extLst>
          </p:cNvPr>
          <p:cNvSpPr txBox="1"/>
          <p:nvPr/>
        </p:nvSpPr>
        <p:spPr>
          <a:xfrm>
            <a:off x="3656666" y="4057878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12,83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3850C06-17E7-7A50-20E0-AB4210B1B7EB}"/>
              </a:ext>
            </a:extLst>
          </p:cNvPr>
          <p:cNvCxnSpPr>
            <a:cxnSpLocks/>
          </p:cNvCxnSpPr>
          <p:nvPr/>
        </p:nvCxnSpPr>
        <p:spPr>
          <a:xfrm>
            <a:off x="3656666" y="4347918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D5C258F-3A35-4A71-BB62-ABB7A81E4024}"/>
              </a:ext>
            </a:extLst>
          </p:cNvPr>
          <p:cNvSpPr txBox="1"/>
          <p:nvPr/>
        </p:nvSpPr>
        <p:spPr>
          <a:xfrm>
            <a:off x="6855087" y="2527451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8,16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ECD5FD-4531-4375-EE64-ADB14C82B6D6}"/>
              </a:ext>
            </a:extLst>
          </p:cNvPr>
          <p:cNvSpPr txBox="1"/>
          <p:nvPr/>
        </p:nvSpPr>
        <p:spPr>
          <a:xfrm>
            <a:off x="6561341" y="2965584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59672D-0B76-C260-61AB-16C94C390613}"/>
              </a:ext>
            </a:extLst>
          </p:cNvPr>
          <p:cNvSpPr txBox="1"/>
          <p:nvPr/>
        </p:nvSpPr>
        <p:spPr>
          <a:xfrm>
            <a:off x="6899195" y="3268664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5,9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A1F26D-6694-573F-C5D5-92A4CA8CD5E3}"/>
              </a:ext>
            </a:extLst>
          </p:cNvPr>
          <p:cNvSpPr txBox="1"/>
          <p:nvPr/>
        </p:nvSpPr>
        <p:spPr>
          <a:xfrm>
            <a:off x="6623302" y="4163612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14,06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E70375-1CC1-83D5-8DA6-B0F09A27F470}"/>
              </a:ext>
            </a:extLst>
          </p:cNvPr>
          <p:cNvCxnSpPr>
            <a:cxnSpLocks/>
          </p:cNvCxnSpPr>
          <p:nvPr/>
        </p:nvCxnSpPr>
        <p:spPr>
          <a:xfrm>
            <a:off x="6744745" y="4270305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6750A17-6B36-91F6-82C0-50B2047E7CB8}"/>
              </a:ext>
            </a:extLst>
          </p:cNvPr>
          <p:cNvSpPr txBox="1"/>
          <p:nvPr/>
        </p:nvSpPr>
        <p:spPr>
          <a:xfrm>
            <a:off x="10020826" y="2502183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18,6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71CF6C-948B-2877-7514-F1C422602B01}"/>
              </a:ext>
            </a:extLst>
          </p:cNvPr>
          <p:cNvSpPr txBox="1"/>
          <p:nvPr/>
        </p:nvSpPr>
        <p:spPr>
          <a:xfrm>
            <a:off x="9727080" y="2940316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C20E29-EA78-63FE-3783-5224663A5A16}"/>
              </a:ext>
            </a:extLst>
          </p:cNvPr>
          <p:cNvSpPr txBox="1"/>
          <p:nvPr/>
        </p:nvSpPr>
        <p:spPr>
          <a:xfrm>
            <a:off x="10317060" y="3168452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8,72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3EC925-BDC2-3CCF-4D80-4CCFCED134E7}"/>
              </a:ext>
            </a:extLst>
          </p:cNvPr>
          <p:cNvSpPr txBox="1"/>
          <p:nvPr/>
        </p:nvSpPr>
        <p:spPr>
          <a:xfrm>
            <a:off x="10069691" y="3974720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27,32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C5DA412-DF70-BEA3-579F-5FF244614C1A}"/>
              </a:ext>
            </a:extLst>
          </p:cNvPr>
          <p:cNvCxnSpPr>
            <a:cxnSpLocks/>
          </p:cNvCxnSpPr>
          <p:nvPr/>
        </p:nvCxnSpPr>
        <p:spPr>
          <a:xfrm>
            <a:off x="10078502" y="4210784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A cartoon of a child writing on a book at a desk&#10;&#10;Description automatically generated">
            <a:extLst>
              <a:ext uri="{FF2B5EF4-FFF2-40B4-BE49-F238E27FC236}">
                <a16:creationId xmlns:a16="http://schemas.microsoft.com/office/drawing/2014/main" id="{5F79593D-2AD4-CC8A-A235-BC147414A2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18" y="4814184"/>
            <a:ext cx="1855413" cy="1868693"/>
          </a:xfrm>
          <a:prstGeom prst="rect">
            <a:avLst/>
          </a:prstGeom>
        </p:spPr>
      </p:pic>
      <p:pic>
        <p:nvPicPr>
          <p:cNvPr id="43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3718F8F7-8C7B-12D3-9A9D-CE30F844912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32496" y="5372667"/>
            <a:ext cx="2053452" cy="1155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25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102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3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23" grpId="0" animBg="1"/>
      <p:bldP spid="11" grpId="0" animBg="1"/>
      <p:bldP spid="12" grpId="0" animBg="1"/>
      <p:bldP spid="14" grpId="0" animBg="1"/>
      <p:bldP spid="15" grpId="0" animBg="1"/>
      <p:bldP spid="16" grpId="0"/>
      <p:bldP spid="17" grpId="0"/>
      <p:bldP spid="18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EF40F87-89EA-49CD-8812-6A10B14D4A37}"/>
</file>

<file path=customXml/itemProps2.xml><?xml version="1.0" encoding="utf-8"?>
<ds:datastoreItem xmlns:ds="http://schemas.openxmlformats.org/officeDocument/2006/customXml" ds:itemID="{5B947B50-4623-4E67-8AC2-29FF92A15F7C}"/>
</file>

<file path=customXml/itemProps3.xml><?xml version="1.0" encoding="utf-8"?>
<ds:datastoreItem xmlns:ds="http://schemas.openxmlformats.org/officeDocument/2006/customXml" ds:itemID="{4B7928E3-3A4C-424C-87AD-0352F1A787B9}"/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421</Words>
  <Application>Microsoft Office PowerPoint</Application>
  <PresentationFormat>Widescreen</PresentationFormat>
  <Paragraphs>109</Paragraphs>
  <Slides>18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#9Slide05 Aphrodite Pro</vt:lpstr>
      <vt:lpstr>#9Slide05 SVNUT Triumph</vt:lpstr>
      <vt:lpstr>#9Slide07 HoneyCream</vt:lpstr>
      <vt:lpstr>#9Slide07 IcielPony</vt:lpstr>
      <vt:lpstr>Aptos</vt:lpstr>
      <vt:lpstr>Arial</vt:lpstr>
      <vt:lpstr>Calibri</vt:lpstr>
      <vt:lpstr>Cambria</vt:lpstr>
      <vt:lpstr>Times New Roman</vt:lpstr>
      <vt:lpstr>Wingdings</vt:lpstr>
      <vt:lpstr>字魂107号-萌趣欢乐体</vt:lpstr>
      <vt:lpstr>字魂36号-正文宋楷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Mai Linh Trần</cp:lastModifiedBy>
  <cp:revision>11</cp:revision>
  <dcterms:created xsi:type="dcterms:W3CDTF">2024-09-13T22:37:47Z</dcterms:created>
  <dcterms:modified xsi:type="dcterms:W3CDTF">2024-10-25T10:18:01Z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