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77" r:id="rId2"/>
  </p:sldMasterIdLst>
  <p:notesMasterIdLst>
    <p:notesMasterId r:id="rId17"/>
  </p:notesMasterIdLst>
  <p:sldIdLst>
    <p:sldId id="257" r:id="rId3"/>
    <p:sldId id="259" r:id="rId4"/>
    <p:sldId id="323" r:id="rId5"/>
    <p:sldId id="284" r:id="rId6"/>
    <p:sldId id="290" r:id="rId7"/>
    <p:sldId id="285" r:id="rId8"/>
    <p:sldId id="334" r:id="rId9"/>
    <p:sldId id="335" r:id="rId10"/>
    <p:sldId id="319" r:id="rId11"/>
    <p:sldId id="336" r:id="rId12"/>
    <p:sldId id="328" r:id="rId13"/>
    <p:sldId id="337" r:id="rId14"/>
    <p:sldId id="322" r:id="rId15"/>
    <p:sldId id="28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25" d="100"/>
          <a:sy n="25" d="100"/>
        </p:scale>
        <p:origin x="1698" y="5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ustomXml" Target="../customXml/item1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i Linh Trần" userId="1ca7ee839224ba6e" providerId="LiveId" clId="{B10609BC-E670-49B3-A8A2-120054FAE805}"/>
    <pc:docChg chg="custSel delSld modSld delMainMaster modMainMaster">
      <pc:chgData name="Mai Linh Trần" userId="1ca7ee839224ba6e" providerId="LiveId" clId="{B10609BC-E670-49B3-A8A2-120054FAE805}" dt="2024-10-25T10:15:45.136" v="6" actId="47"/>
      <pc:docMkLst>
        <pc:docMk/>
      </pc:docMkLst>
      <pc:sldChg chg="del">
        <pc:chgData name="Mai Linh Trần" userId="1ca7ee839224ba6e" providerId="LiveId" clId="{B10609BC-E670-49B3-A8A2-120054FAE805}" dt="2024-10-25T10:15:45.136" v="6" actId="47"/>
        <pc:sldMkLst>
          <pc:docMk/>
          <pc:sldMk cId="0" sldId="256"/>
        </pc:sldMkLst>
      </pc:sldChg>
      <pc:sldChg chg="delSp mod">
        <pc:chgData name="Mai Linh Trần" userId="1ca7ee839224ba6e" providerId="LiveId" clId="{B10609BC-E670-49B3-A8A2-120054FAE805}" dt="2024-10-25T10:14:44.031" v="1" actId="478"/>
        <pc:sldMkLst>
          <pc:docMk/>
          <pc:sldMk cId="0" sldId="257"/>
        </pc:sldMkLst>
        <pc:picChg chg="del">
          <ac:chgData name="Mai Linh Trần" userId="1ca7ee839224ba6e" providerId="LiveId" clId="{B10609BC-E670-49B3-A8A2-120054FAE805}" dt="2024-10-25T10:14:44.031" v="1" actId="478"/>
          <ac:picMkLst>
            <pc:docMk/>
            <pc:sldMk cId="0" sldId="257"/>
            <ac:picMk id="30" creationId="{B9C07D89-2C43-C1F7-BC7B-8F4B49CED404}"/>
          </ac:picMkLst>
        </pc:picChg>
      </pc:sldChg>
      <pc:sldChg chg="del">
        <pc:chgData name="Mai Linh Trần" userId="1ca7ee839224ba6e" providerId="LiveId" clId="{B10609BC-E670-49B3-A8A2-120054FAE805}" dt="2024-10-25T10:14:39.327" v="0" actId="47"/>
        <pc:sldMkLst>
          <pc:docMk/>
          <pc:sldMk cId="1647283126" sldId="314"/>
        </pc:sldMkLst>
      </pc:sldChg>
      <pc:sldMasterChg chg="del delSldLayout">
        <pc:chgData name="Mai Linh Trần" userId="1ca7ee839224ba6e" providerId="LiveId" clId="{B10609BC-E670-49B3-A8A2-120054FAE805}" dt="2024-10-25T10:14:39.327" v="0" actId="47"/>
        <pc:sldMasterMkLst>
          <pc:docMk/>
          <pc:sldMasterMk cId="1664301589" sldId="2147483660"/>
        </pc:sldMasterMkLst>
        <pc:sldLayoutChg chg="del">
          <pc:chgData name="Mai Linh Trần" userId="1ca7ee839224ba6e" providerId="LiveId" clId="{B10609BC-E670-49B3-A8A2-120054FAE805}" dt="2024-10-25T10:14:39.327" v="0" actId="47"/>
          <pc:sldLayoutMkLst>
            <pc:docMk/>
            <pc:sldMasterMk cId="1664301589" sldId="2147483660"/>
            <pc:sldLayoutMk cId="2038163691" sldId="2147483661"/>
          </pc:sldLayoutMkLst>
        </pc:sldLayoutChg>
        <pc:sldLayoutChg chg="del">
          <pc:chgData name="Mai Linh Trần" userId="1ca7ee839224ba6e" providerId="LiveId" clId="{B10609BC-E670-49B3-A8A2-120054FAE805}" dt="2024-10-25T10:14:39.327" v="0" actId="47"/>
          <pc:sldLayoutMkLst>
            <pc:docMk/>
            <pc:sldMasterMk cId="1664301589" sldId="2147483660"/>
            <pc:sldLayoutMk cId="3090799256" sldId="2147483662"/>
          </pc:sldLayoutMkLst>
        </pc:sldLayoutChg>
        <pc:sldLayoutChg chg="del">
          <pc:chgData name="Mai Linh Trần" userId="1ca7ee839224ba6e" providerId="LiveId" clId="{B10609BC-E670-49B3-A8A2-120054FAE805}" dt="2024-10-25T10:14:39.327" v="0" actId="47"/>
          <pc:sldLayoutMkLst>
            <pc:docMk/>
            <pc:sldMasterMk cId="1664301589" sldId="2147483660"/>
            <pc:sldLayoutMk cId="2801996042" sldId="2147483663"/>
          </pc:sldLayoutMkLst>
        </pc:sldLayoutChg>
        <pc:sldLayoutChg chg="del">
          <pc:chgData name="Mai Linh Trần" userId="1ca7ee839224ba6e" providerId="LiveId" clId="{B10609BC-E670-49B3-A8A2-120054FAE805}" dt="2024-10-25T10:14:39.327" v="0" actId="47"/>
          <pc:sldLayoutMkLst>
            <pc:docMk/>
            <pc:sldMasterMk cId="1664301589" sldId="2147483660"/>
            <pc:sldLayoutMk cId="1885873853" sldId="2147483664"/>
          </pc:sldLayoutMkLst>
        </pc:sldLayoutChg>
      </pc:sldMasterChg>
      <pc:sldMasterChg chg="delSp mod">
        <pc:chgData name="Mai Linh Trần" userId="1ca7ee839224ba6e" providerId="LiveId" clId="{B10609BC-E670-49B3-A8A2-120054FAE805}" dt="2024-10-25T10:15:02.703" v="2" actId="478"/>
        <pc:sldMasterMkLst>
          <pc:docMk/>
          <pc:sldMasterMk cId="2452509192" sldId="2147483665"/>
        </pc:sldMasterMkLst>
        <pc:spChg chg="del">
          <ac:chgData name="Mai Linh Trần" userId="1ca7ee839224ba6e" providerId="LiveId" clId="{B10609BC-E670-49B3-A8A2-120054FAE805}" dt="2024-10-25T10:15:02.703" v="2" actId="478"/>
          <ac:spMkLst>
            <pc:docMk/>
            <pc:sldMasterMk cId="2452509192" sldId="2147483665"/>
            <ac:spMk id="2" creationId="{00000000-0000-0000-0000-000000000000}"/>
          </ac:spMkLst>
        </pc:spChg>
        <pc:spChg chg="del">
          <ac:chgData name="Mai Linh Trần" userId="1ca7ee839224ba6e" providerId="LiveId" clId="{B10609BC-E670-49B3-A8A2-120054FAE805}" dt="2024-10-25T10:15:02.703" v="2" actId="478"/>
          <ac:spMkLst>
            <pc:docMk/>
            <pc:sldMasterMk cId="2452509192" sldId="2147483665"/>
            <ac:spMk id="3" creationId="{00000000-0000-0000-0000-000000000000}"/>
          </ac:spMkLst>
        </pc:spChg>
        <pc:spChg chg="del">
          <ac:chgData name="Mai Linh Trần" userId="1ca7ee839224ba6e" providerId="LiveId" clId="{B10609BC-E670-49B3-A8A2-120054FAE805}" dt="2024-10-25T10:15:02.703" v="2" actId="478"/>
          <ac:spMkLst>
            <pc:docMk/>
            <pc:sldMasterMk cId="2452509192" sldId="2147483665"/>
            <ac:spMk id="4" creationId="{00000000-0000-0000-0000-000000000000}"/>
          </ac:spMkLst>
        </pc:spChg>
        <pc:spChg chg="del">
          <ac:chgData name="Mai Linh Trần" userId="1ca7ee839224ba6e" providerId="LiveId" clId="{B10609BC-E670-49B3-A8A2-120054FAE805}" dt="2024-10-25T10:15:02.703" v="2" actId="478"/>
          <ac:spMkLst>
            <pc:docMk/>
            <pc:sldMasterMk cId="2452509192" sldId="2147483665"/>
            <ac:spMk id="5" creationId="{00000000-0000-0000-0000-000000000000}"/>
          </ac:spMkLst>
        </pc:spChg>
        <pc:spChg chg="del">
          <ac:chgData name="Mai Linh Trần" userId="1ca7ee839224ba6e" providerId="LiveId" clId="{B10609BC-E670-49B3-A8A2-120054FAE805}" dt="2024-10-25T10:15:02.703" v="2" actId="478"/>
          <ac:spMkLst>
            <pc:docMk/>
            <pc:sldMasterMk cId="2452509192" sldId="2147483665"/>
            <ac:spMk id="6" creationId="{00000000-0000-0000-0000-000000000000}"/>
          </ac:spMkLst>
        </pc:spChg>
        <pc:spChg chg="del">
          <ac:chgData name="Mai Linh Trần" userId="1ca7ee839224ba6e" providerId="LiveId" clId="{B10609BC-E670-49B3-A8A2-120054FAE805}" dt="2024-10-25T10:15:02.703" v="2" actId="478"/>
          <ac:spMkLst>
            <pc:docMk/>
            <pc:sldMasterMk cId="2452509192" sldId="2147483665"/>
            <ac:spMk id="7" creationId="{C0FBA3C2-7A5C-7EED-439C-64D43C1B4EB2}"/>
          </ac:spMkLst>
        </pc:spChg>
        <pc:spChg chg="del">
          <ac:chgData name="Mai Linh Trần" userId="1ca7ee839224ba6e" providerId="LiveId" clId="{B10609BC-E670-49B3-A8A2-120054FAE805}" dt="2024-10-25T10:15:02.703" v="2" actId="478"/>
          <ac:spMkLst>
            <pc:docMk/>
            <pc:sldMasterMk cId="2452509192" sldId="2147483665"/>
            <ac:spMk id="8" creationId="{AFEA04A5-5A3D-C9CC-DDD3-40EBAF346E7F}"/>
          </ac:spMkLst>
        </pc:spChg>
        <pc:spChg chg="del">
          <ac:chgData name="Mai Linh Trần" userId="1ca7ee839224ba6e" providerId="LiveId" clId="{B10609BC-E670-49B3-A8A2-120054FAE805}" dt="2024-10-25T10:15:02.703" v="2" actId="478"/>
          <ac:spMkLst>
            <pc:docMk/>
            <pc:sldMasterMk cId="2452509192" sldId="2147483665"/>
            <ac:spMk id="13" creationId="{D33FF6C9-B07D-3D34-42F1-EAC47EC4374B}"/>
          </ac:spMkLst>
        </pc:spChg>
        <pc:spChg chg="del">
          <ac:chgData name="Mai Linh Trần" userId="1ca7ee839224ba6e" providerId="LiveId" clId="{B10609BC-E670-49B3-A8A2-120054FAE805}" dt="2024-10-25T10:15:02.703" v="2" actId="478"/>
          <ac:spMkLst>
            <pc:docMk/>
            <pc:sldMasterMk cId="2452509192" sldId="2147483665"/>
            <ac:spMk id="14" creationId="{A23C0ECB-09C9-3D59-8832-EB83EE5DADCB}"/>
          </ac:spMkLst>
        </pc:spChg>
        <pc:picChg chg="del">
          <ac:chgData name="Mai Linh Trần" userId="1ca7ee839224ba6e" providerId="LiveId" clId="{B10609BC-E670-49B3-A8A2-120054FAE805}" dt="2024-10-25T10:15:02.703" v="2" actId="478"/>
          <ac:picMkLst>
            <pc:docMk/>
            <pc:sldMasterMk cId="2452509192" sldId="2147483665"/>
            <ac:picMk id="9" creationId="{220811D1-18D2-4A2C-EF7F-63401A876382}"/>
          </ac:picMkLst>
        </pc:picChg>
        <pc:picChg chg="del">
          <ac:chgData name="Mai Linh Trần" userId="1ca7ee839224ba6e" providerId="LiveId" clId="{B10609BC-E670-49B3-A8A2-120054FAE805}" dt="2024-10-25T10:15:02.703" v="2" actId="478"/>
          <ac:picMkLst>
            <pc:docMk/>
            <pc:sldMasterMk cId="2452509192" sldId="2147483665"/>
            <ac:picMk id="10" creationId="{40532007-6330-80B7-0B54-F06097DF0550}"/>
          </ac:picMkLst>
        </pc:picChg>
        <pc:picChg chg="del">
          <ac:chgData name="Mai Linh Trần" userId="1ca7ee839224ba6e" providerId="LiveId" clId="{B10609BC-E670-49B3-A8A2-120054FAE805}" dt="2024-10-25T10:15:02.703" v="2" actId="478"/>
          <ac:picMkLst>
            <pc:docMk/>
            <pc:sldMasterMk cId="2452509192" sldId="2147483665"/>
            <ac:picMk id="11" creationId="{DD838EB9-407B-6E10-4EFA-677FC39073FA}"/>
          </ac:picMkLst>
        </pc:picChg>
        <pc:picChg chg="del">
          <ac:chgData name="Mai Linh Trần" userId="1ca7ee839224ba6e" providerId="LiveId" clId="{B10609BC-E670-49B3-A8A2-120054FAE805}" dt="2024-10-25T10:15:02.703" v="2" actId="478"/>
          <ac:picMkLst>
            <pc:docMk/>
            <pc:sldMasterMk cId="2452509192" sldId="2147483665"/>
            <ac:picMk id="12" creationId="{CAE094B0-5D90-513D-1BD6-DC6FB2EF7038}"/>
          </ac:picMkLst>
        </pc:picChg>
        <pc:picChg chg="del">
          <ac:chgData name="Mai Linh Trần" userId="1ca7ee839224ba6e" providerId="LiveId" clId="{B10609BC-E670-49B3-A8A2-120054FAE805}" dt="2024-10-25T10:15:02.703" v="2" actId="478"/>
          <ac:picMkLst>
            <pc:docMk/>
            <pc:sldMasterMk cId="2452509192" sldId="2147483665"/>
            <ac:picMk id="15" creationId="{2575EB87-C994-44A6-2425-EF63D5FACA38}"/>
          </ac:picMkLst>
        </pc:picChg>
        <pc:picChg chg="del">
          <ac:chgData name="Mai Linh Trần" userId="1ca7ee839224ba6e" providerId="LiveId" clId="{B10609BC-E670-49B3-A8A2-120054FAE805}" dt="2024-10-25T10:15:02.703" v="2" actId="478"/>
          <ac:picMkLst>
            <pc:docMk/>
            <pc:sldMasterMk cId="2452509192" sldId="2147483665"/>
            <ac:picMk id="16" creationId="{D100E59F-882B-D907-0445-535C6AB986CC}"/>
          </ac:picMkLst>
        </pc:picChg>
      </pc:sldMasterChg>
      <pc:sldMasterChg chg="delSp mod modSldLayout">
        <pc:chgData name="Mai Linh Trần" userId="1ca7ee839224ba6e" providerId="LiveId" clId="{B10609BC-E670-49B3-A8A2-120054FAE805}" dt="2024-10-25T10:15:22.171" v="4" actId="478"/>
        <pc:sldMasterMkLst>
          <pc:docMk/>
          <pc:sldMasterMk cId="829547302" sldId="2147483677"/>
        </pc:sldMasterMkLst>
        <pc:spChg chg="del">
          <ac:chgData name="Mai Linh Trần" userId="1ca7ee839224ba6e" providerId="LiveId" clId="{B10609BC-E670-49B3-A8A2-120054FAE805}" dt="2024-10-25T10:15:14.838" v="3" actId="478"/>
          <ac:spMkLst>
            <pc:docMk/>
            <pc:sldMasterMk cId="829547302" sldId="2147483677"/>
            <ac:spMk id="2" creationId="{1985AB80-1795-1F20-8788-E66DE16421B3}"/>
          </ac:spMkLst>
        </pc:spChg>
        <pc:spChg chg="del">
          <ac:chgData name="Mai Linh Trần" userId="1ca7ee839224ba6e" providerId="LiveId" clId="{B10609BC-E670-49B3-A8A2-120054FAE805}" dt="2024-10-25T10:15:14.838" v="3" actId="478"/>
          <ac:spMkLst>
            <pc:docMk/>
            <pc:sldMasterMk cId="829547302" sldId="2147483677"/>
            <ac:spMk id="3" creationId="{08797E51-6076-6DB6-0BE5-73F8F44240B6}"/>
          </ac:spMkLst>
        </pc:spChg>
        <pc:spChg chg="del">
          <ac:chgData name="Mai Linh Trần" userId="1ca7ee839224ba6e" providerId="LiveId" clId="{B10609BC-E670-49B3-A8A2-120054FAE805}" dt="2024-10-25T10:15:14.838" v="3" actId="478"/>
          <ac:spMkLst>
            <pc:docMk/>
            <pc:sldMasterMk cId="829547302" sldId="2147483677"/>
            <ac:spMk id="4" creationId="{570287D2-F95B-783D-5974-D6E3F9B5C2EB}"/>
          </ac:spMkLst>
        </pc:spChg>
        <pc:spChg chg="del">
          <ac:chgData name="Mai Linh Trần" userId="1ca7ee839224ba6e" providerId="LiveId" clId="{B10609BC-E670-49B3-A8A2-120054FAE805}" dt="2024-10-25T10:15:14.838" v="3" actId="478"/>
          <ac:spMkLst>
            <pc:docMk/>
            <pc:sldMasterMk cId="829547302" sldId="2147483677"/>
            <ac:spMk id="5" creationId="{E9DE65C4-8D48-AF0E-BFB2-4C9F5B3B0DAB}"/>
          </ac:spMkLst>
        </pc:spChg>
        <pc:spChg chg="del">
          <ac:chgData name="Mai Linh Trần" userId="1ca7ee839224ba6e" providerId="LiveId" clId="{B10609BC-E670-49B3-A8A2-120054FAE805}" dt="2024-10-25T10:15:14.838" v="3" actId="478"/>
          <ac:spMkLst>
            <pc:docMk/>
            <pc:sldMasterMk cId="829547302" sldId="2147483677"/>
            <ac:spMk id="6" creationId="{FE2A844B-E237-F9D9-B39C-26DDDF3BC99E}"/>
          </ac:spMkLst>
        </pc:spChg>
        <pc:spChg chg="del">
          <ac:chgData name="Mai Linh Trần" userId="1ca7ee839224ba6e" providerId="LiveId" clId="{B10609BC-E670-49B3-A8A2-120054FAE805}" dt="2024-10-25T10:15:14.838" v="3" actId="478"/>
          <ac:spMkLst>
            <pc:docMk/>
            <pc:sldMasterMk cId="829547302" sldId="2147483677"/>
            <ac:spMk id="7" creationId="{5C8C44B2-E066-059E-5590-182659F77FB4}"/>
          </ac:spMkLst>
        </pc:spChg>
        <pc:spChg chg="del">
          <ac:chgData name="Mai Linh Trần" userId="1ca7ee839224ba6e" providerId="LiveId" clId="{B10609BC-E670-49B3-A8A2-120054FAE805}" dt="2024-10-25T10:15:14.838" v="3" actId="478"/>
          <ac:spMkLst>
            <pc:docMk/>
            <pc:sldMasterMk cId="829547302" sldId="2147483677"/>
            <ac:spMk id="8" creationId="{0106CB79-D65E-FF03-4D5F-434C3D7AAA47}"/>
          </ac:spMkLst>
        </pc:spChg>
        <pc:spChg chg="del">
          <ac:chgData name="Mai Linh Trần" userId="1ca7ee839224ba6e" providerId="LiveId" clId="{B10609BC-E670-49B3-A8A2-120054FAE805}" dt="2024-10-25T10:15:14.838" v="3" actId="478"/>
          <ac:spMkLst>
            <pc:docMk/>
            <pc:sldMasterMk cId="829547302" sldId="2147483677"/>
            <ac:spMk id="13" creationId="{EC316AA8-5DEB-3251-C31C-A0A7B81EFA73}"/>
          </ac:spMkLst>
        </pc:spChg>
        <pc:spChg chg="del">
          <ac:chgData name="Mai Linh Trần" userId="1ca7ee839224ba6e" providerId="LiveId" clId="{B10609BC-E670-49B3-A8A2-120054FAE805}" dt="2024-10-25T10:15:14.838" v="3" actId="478"/>
          <ac:spMkLst>
            <pc:docMk/>
            <pc:sldMasterMk cId="829547302" sldId="2147483677"/>
            <ac:spMk id="14" creationId="{89CD31BB-D34A-0AC2-4B43-99627735054F}"/>
          </ac:spMkLst>
        </pc:spChg>
        <pc:picChg chg="del">
          <ac:chgData name="Mai Linh Trần" userId="1ca7ee839224ba6e" providerId="LiveId" clId="{B10609BC-E670-49B3-A8A2-120054FAE805}" dt="2024-10-25T10:15:14.838" v="3" actId="478"/>
          <ac:picMkLst>
            <pc:docMk/>
            <pc:sldMasterMk cId="829547302" sldId="2147483677"/>
            <ac:picMk id="9" creationId="{72655A0B-3B23-0BCF-2B1F-8ED83F7AE937}"/>
          </ac:picMkLst>
        </pc:picChg>
        <pc:picChg chg="del">
          <ac:chgData name="Mai Linh Trần" userId="1ca7ee839224ba6e" providerId="LiveId" clId="{B10609BC-E670-49B3-A8A2-120054FAE805}" dt="2024-10-25T10:15:14.838" v="3" actId="478"/>
          <ac:picMkLst>
            <pc:docMk/>
            <pc:sldMasterMk cId="829547302" sldId="2147483677"/>
            <ac:picMk id="10" creationId="{28F9D130-5D7E-E966-C457-4BC3DEA826A7}"/>
          </ac:picMkLst>
        </pc:picChg>
        <pc:picChg chg="del">
          <ac:chgData name="Mai Linh Trần" userId="1ca7ee839224ba6e" providerId="LiveId" clId="{B10609BC-E670-49B3-A8A2-120054FAE805}" dt="2024-10-25T10:15:14.838" v="3" actId="478"/>
          <ac:picMkLst>
            <pc:docMk/>
            <pc:sldMasterMk cId="829547302" sldId="2147483677"/>
            <ac:picMk id="11" creationId="{3879AD16-8E98-A5E7-68FD-0CDB4C4CE870}"/>
          </ac:picMkLst>
        </pc:picChg>
        <pc:picChg chg="del">
          <ac:chgData name="Mai Linh Trần" userId="1ca7ee839224ba6e" providerId="LiveId" clId="{B10609BC-E670-49B3-A8A2-120054FAE805}" dt="2024-10-25T10:15:14.838" v="3" actId="478"/>
          <ac:picMkLst>
            <pc:docMk/>
            <pc:sldMasterMk cId="829547302" sldId="2147483677"/>
            <ac:picMk id="12" creationId="{987C0060-5860-44B5-7F52-A49B3E530BC5}"/>
          </ac:picMkLst>
        </pc:picChg>
        <pc:picChg chg="del">
          <ac:chgData name="Mai Linh Trần" userId="1ca7ee839224ba6e" providerId="LiveId" clId="{B10609BC-E670-49B3-A8A2-120054FAE805}" dt="2024-10-25T10:15:14.838" v="3" actId="478"/>
          <ac:picMkLst>
            <pc:docMk/>
            <pc:sldMasterMk cId="829547302" sldId="2147483677"/>
            <ac:picMk id="15" creationId="{8D503F19-56E1-2C23-F56E-0EEDFF9E2E38}"/>
          </ac:picMkLst>
        </pc:picChg>
        <pc:picChg chg="del">
          <ac:chgData name="Mai Linh Trần" userId="1ca7ee839224ba6e" providerId="LiveId" clId="{B10609BC-E670-49B3-A8A2-120054FAE805}" dt="2024-10-25T10:15:14.838" v="3" actId="478"/>
          <ac:picMkLst>
            <pc:docMk/>
            <pc:sldMasterMk cId="829547302" sldId="2147483677"/>
            <ac:picMk id="16" creationId="{D1B2508D-2B6F-85BB-B9B3-655DB270EB65}"/>
          </ac:picMkLst>
        </pc:picChg>
        <pc:sldLayoutChg chg="delSp mod delAnim">
          <pc:chgData name="Mai Linh Trần" userId="1ca7ee839224ba6e" providerId="LiveId" clId="{B10609BC-E670-49B3-A8A2-120054FAE805}" dt="2024-10-25T10:15:22.171" v="4" actId="478"/>
          <pc:sldLayoutMkLst>
            <pc:docMk/>
            <pc:sldMasterMk cId="829547302" sldId="2147483677"/>
            <pc:sldLayoutMk cId="2630327796" sldId="2147483684"/>
          </pc:sldLayoutMkLst>
          <pc:spChg chg="del">
            <ac:chgData name="Mai Linh Trần" userId="1ca7ee839224ba6e" providerId="LiveId" clId="{B10609BC-E670-49B3-A8A2-120054FAE805}" dt="2024-10-25T10:15:22.171" v="4" actId="478"/>
            <ac:spMkLst>
              <pc:docMk/>
              <pc:sldMasterMk cId="829547302" sldId="2147483677"/>
              <pc:sldLayoutMk cId="2630327796" sldId="2147483684"/>
              <ac:spMk id="2" creationId="{A488EDDA-954F-1AB8-93CE-6AB4ED9E9BEA}"/>
            </ac:spMkLst>
          </pc:spChg>
          <pc:spChg chg="del">
            <ac:chgData name="Mai Linh Trần" userId="1ca7ee839224ba6e" providerId="LiveId" clId="{B10609BC-E670-49B3-A8A2-120054FAE805}" dt="2024-10-25T10:15:22.171" v="4" actId="478"/>
            <ac:spMkLst>
              <pc:docMk/>
              <pc:sldMasterMk cId="829547302" sldId="2147483677"/>
              <pc:sldLayoutMk cId="2630327796" sldId="2147483684"/>
              <ac:spMk id="3" creationId="{E3829287-49AE-F9C0-8712-AF2797A78D14}"/>
            </ac:spMkLst>
          </pc:spChg>
          <pc:spChg chg="del">
            <ac:chgData name="Mai Linh Trần" userId="1ca7ee839224ba6e" providerId="LiveId" clId="{B10609BC-E670-49B3-A8A2-120054FAE805}" dt="2024-10-25T10:15:22.171" v="4" actId="478"/>
            <ac:spMkLst>
              <pc:docMk/>
              <pc:sldMasterMk cId="829547302" sldId="2147483677"/>
              <pc:sldLayoutMk cId="2630327796" sldId="2147483684"/>
              <ac:spMk id="5" creationId="{627C31EB-328B-6C00-790F-F744ACD9DFF6}"/>
            </ac:spMkLst>
          </pc:spChg>
          <pc:spChg chg="del">
            <ac:chgData name="Mai Linh Trần" userId="1ca7ee839224ba6e" providerId="LiveId" clId="{B10609BC-E670-49B3-A8A2-120054FAE805}" dt="2024-10-25T10:15:22.171" v="4" actId="478"/>
            <ac:spMkLst>
              <pc:docMk/>
              <pc:sldMasterMk cId="829547302" sldId="2147483677"/>
              <pc:sldLayoutMk cId="2630327796" sldId="2147483684"/>
              <ac:spMk id="6" creationId="{CFBA56AE-CB6F-2CB0-8012-65BEE1994282}"/>
            </ac:spMkLst>
          </pc:spChg>
          <pc:spChg chg="del">
            <ac:chgData name="Mai Linh Trần" userId="1ca7ee839224ba6e" providerId="LiveId" clId="{B10609BC-E670-49B3-A8A2-120054FAE805}" dt="2024-10-25T10:15:22.171" v="4" actId="478"/>
            <ac:spMkLst>
              <pc:docMk/>
              <pc:sldMasterMk cId="829547302" sldId="2147483677"/>
              <pc:sldLayoutMk cId="2630327796" sldId="2147483684"/>
              <ac:spMk id="12" creationId="{DC6AD2C4-4575-E573-02DF-AA8072568E34}"/>
            </ac:spMkLst>
          </pc:spChg>
          <pc:spChg chg="del">
            <ac:chgData name="Mai Linh Trần" userId="1ca7ee839224ba6e" providerId="LiveId" clId="{B10609BC-E670-49B3-A8A2-120054FAE805}" dt="2024-10-25T10:15:22.171" v="4" actId="478"/>
            <ac:spMkLst>
              <pc:docMk/>
              <pc:sldMasterMk cId="829547302" sldId="2147483677"/>
              <pc:sldLayoutMk cId="2630327796" sldId="2147483684"/>
              <ac:spMk id="13" creationId="{48175D84-E017-A5F5-12D9-336691CBDFB0}"/>
            </ac:spMkLst>
          </pc:spChg>
          <pc:picChg chg="del">
            <ac:chgData name="Mai Linh Trần" userId="1ca7ee839224ba6e" providerId="LiveId" clId="{B10609BC-E670-49B3-A8A2-120054FAE805}" dt="2024-10-25T10:15:22.171" v="4" actId="478"/>
            <ac:picMkLst>
              <pc:docMk/>
              <pc:sldMasterMk cId="829547302" sldId="2147483677"/>
              <pc:sldLayoutMk cId="2630327796" sldId="2147483684"/>
              <ac:picMk id="4" creationId="{D1DB6362-6B51-6853-D6FF-F266289A54A6}"/>
            </ac:picMkLst>
          </pc:picChg>
          <pc:picChg chg="del">
            <ac:chgData name="Mai Linh Trần" userId="1ca7ee839224ba6e" providerId="LiveId" clId="{B10609BC-E670-49B3-A8A2-120054FAE805}" dt="2024-10-25T10:15:22.171" v="4" actId="478"/>
            <ac:picMkLst>
              <pc:docMk/>
              <pc:sldMasterMk cId="829547302" sldId="2147483677"/>
              <pc:sldLayoutMk cId="2630327796" sldId="2147483684"/>
              <ac:picMk id="7" creationId="{84247C8D-F009-FA76-19B2-91E88409DA15}"/>
            </ac:picMkLst>
          </pc:picChg>
          <pc:picChg chg="del">
            <ac:chgData name="Mai Linh Trần" userId="1ca7ee839224ba6e" providerId="LiveId" clId="{B10609BC-E670-49B3-A8A2-120054FAE805}" dt="2024-10-25T10:15:22.171" v="4" actId="478"/>
            <ac:picMkLst>
              <pc:docMk/>
              <pc:sldMasterMk cId="829547302" sldId="2147483677"/>
              <pc:sldLayoutMk cId="2630327796" sldId="2147483684"/>
              <ac:picMk id="8" creationId="{7339A933-0816-D129-1B98-C4A1E4A19344}"/>
            </ac:picMkLst>
          </pc:picChg>
          <pc:picChg chg="del">
            <ac:chgData name="Mai Linh Trần" userId="1ca7ee839224ba6e" providerId="LiveId" clId="{B10609BC-E670-49B3-A8A2-120054FAE805}" dt="2024-10-25T10:15:22.171" v="4" actId="478"/>
            <ac:picMkLst>
              <pc:docMk/>
              <pc:sldMasterMk cId="829547302" sldId="2147483677"/>
              <pc:sldLayoutMk cId="2630327796" sldId="2147483684"/>
              <ac:picMk id="9" creationId="{1A719C14-FE5D-A231-AFC9-35D848A94B29}"/>
            </ac:picMkLst>
          </pc:picChg>
          <pc:picChg chg="del">
            <ac:chgData name="Mai Linh Trần" userId="1ca7ee839224ba6e" providerId="LiveId" clId="{B10609BC-E670-49B3-A8A2-120054FAE805}" dt="2024-10-25T10:15:22.171" v="4" actId="478"/>
            <ac:picMkLst>
              <pc:docMk/>
              <pc:sldMasterMk cId="829547302" sldId="2147483677"/>
              <pc:sldLayoutMk cId="2630327796" sldId="2147483684"/>
              <ac:picMk id="10" creationId="{96A548CB-9175-FBDD-C5B5-9577E52EF2A0}"/>
            </ac:picMkLst>
          </pc:picChg>
          <pc:picChg chg="del">
            <ac:chgData name="Mai Linh Trần" userId="1ca7ee839224ba6e" providerId="LiveId" clId="{B10609BC-E670-49B3-A8A2-120054FAE805}" dt="2024-10-25T10:15:22.171" v="4" actId="478"/>
            <ac:picMkLst>
              <pc:docMk/>
              <pc:sldMasterMk cId="829547302" sldId="2147483677"/>
              <pc:sldLayoutMk cId="2630327796" sldId="2147483684"/>
              <ac:picMk id="11" creationId="{C75BF15E-6336-E7CC-5E40-C8D17E82437F}"/>
            </ac:picMkLst>
          </pc:picChg>
          <pc:picChg chg="del">
            <ac:chgData name="Mai Linh Trần" userId="1ca7ee839224ba6e" providerId="LiveId" clId="{B10609BC-E670-49B3-A8A2-120054FAE805}" dt="2024-10-25T10:15:22.171" v="4" actId="478"/>
            <ac:picMkLst>
              <pc:docMk/>
              <pc:sldMasterMk cId="829547302" sldId="2147483677"/>
              <pc:sldLayoutMk cId="2630327796" sldId="2147483684"/>
              <ac:picMk id="14" creationId="{6D56EC4E-1F3B-8D4D-D074-D27A0D717039}"/>
            </ac:picMkLst>
          </pc:picChg>
          <pc:picChg chg="del">
            <ac:chgData name="Mai Linh Trần" userId="1ca7ee839224ba6e" providerId="LiveId" clId="{B10609BC-E670-49B3-A8A2-120054FAE805}" dt="2024-10-25T10:15:22.171" v="4" actId="478"/>
            <ac:picMkLst>
              <pc:docMk/>
              <pc:sldMasterMk cId="829547302" sldId="2147483677"/>
              <pc:sldLayoutMk cId="2630327796" sldId="2147483684"/>
              <ac:picMk id="15" creationId="{02E72FCA-B5B3-9C0E-8F54-BCA163A4673C}"/>
            </ac:picMkLst>
          </pc:picChg>
        </pc:sldLayoutChg>
      </pc:sldMasterChg>
      <pc:sldMasterChg chg="delSp del mod delSldLayout">
        <pc:chgData name="Mai Linh Trần" userId="1ca7ee839224ba6e" providerId="LiveId" clId="{B10609BC-E670-49B3-A8A2-120054FAE805}" dt="2024-10-25T10:15:45.136" v="6" actId="47"/>
        <pc:sldMasterMkLst>
          <pc:docMk/>
          <pc:sldMasterMk cId="2660981351" sldId="2147483689"/>
        </pc:sldMasterMkLst>
        <pc:spChg chg="del">
          <ac:chgData name="Mai Linh Trần" userId="1ca7ee839224ba6e" providerId="LiveId" clId="{B10609BC-E670-49B3-A8A2-120054FAE805}" dt="2024-10-25T10:15:29.694" v="5" actId="478"/>
          <ac:spMkLst>
            <pc:docMk/>
            <pc:sldMasterMk cId="2660981351" sldId="2147483689"/>
            <ac:spMk id="7" creationId="{07DAF728-7D94-E33E-7F87-8FAE4669A949}"/>
          </ac:spMkLst>
        </pc:spChg>
        <pc:spChg chg="del">
          <ac:chgData name="Mai Linh Trần" userId="1ca7ee839224ba6e" providerId="LiveId" clId="{B10609BC-E670-49B3-A8A2-120054FAE805}" dt="2024-10-25T10:15:29.694" v="5" actId="478"/>
          <ac:spMkLst>
            <pc:docMk/>
            <pc:sldMasterMk cId="2660981351" sldId="2147483689"/>
            <ac:spMk id="10" creationId="{64820699-3388-EA92-33FE-25D11D55C50E}"/>
          </ac:spMkLst>
        </pc:spChg>
        <pc:spChg chg="del">
          <ac:chgData name="Mai Linh Trần" userId="1ca7ee839224ba6e" providerId="LiveId" clId="{B10609BC-E670-49B3-A8A2-120054FAE805}" dt="2024-10-25T10:15:29.694" v="5" actId="478"/>
          <ac:spMkLst>
            <pc:docMk/>
            <pc:sldMasterMk cId="2660981351" sldId="2147483689"/>
            <ac:spMk id="11" creationId="{1191F1C8-32E1-614B-B849-A7CA9E8DC1E2}"/>
          </ac:spMkLst>
        </pc:spChg>
        <pc:picChg chg="del">
          <ac:chgData name="Mai Linh Trần" userId="1ca7ee839224ba6e" providerId="LiveId" clId="{B10609BC-E670-49B3-A8A2-120054FAE805}" dt="2024-10-25T10:15:29.694" v="5" actId="478"/>
          <ac:picMkLst>
            <pc:docMk/>
            <pc:sldMasterMk cId="2660981351" sldId="2147483689"/>
            <ac:picMk id="8" creationId="{B4CF70CF-4EA6-3E04-12FD-D1D1E8B7C051}"/>
          </ac:picMkLst>
        </pc:picChg>
        <pc:picChg chg="del">
          <ac:chgData name="Mai Linh Trần" userId="1ca7ee839224ba6e" providerId="LiveId" clId="{B10609BC-E670-49B3-A8A2-120054FAE805}" dt="2024-10-25T10:15:29.694" v="5" actId="478"/>
          <ac:picMkLst>
            <pc:docMk/>
            <pc:sldMasterMk cId="2660981351" sldId="2147483689"/>
            <ac:picMk id="9" creationId="{AC26FD7C-0CBD-D5A8-9737-4E92AA2FEEE8}"/>
          </ac:picMkLst>
        </pc:picChg>
        <pc:sldLayoutChg chg="del">
          <pc:chgData name="Mai Linh Trần" userId="1ca7ee839224ba6e" providerId="LiveId" clId="{B10609BC-E670-49B3-A8A2-120054FAE805}" dt="2024-10-25T10:15:45.136" v="6" actId="47"/>
          <pc:sldLayoutMkLst>
            <pc:docMk/>
            <pc:sldMasterMk cId="2660981351" sldId="2147483689"/>
            <pc:sldLayoutMk cId="2664125868" sldId="2147483690"/>
          </pc:sldLayoutMkLst>
        </pc:sldLayoutChg>
        <pc:sldLayoutChg chg="del">
          <pc:chgData name="Mai Linh Trần" userId="1ca7ee839224ba6e" providerId="LiveId" clId="{B10609BC-E670-49B3-A8A2-120054FAE805}" dt="2024-10-25T10:15:45.136" v="6" actId="47"/>
          <pc:sldLayoutMkLst>
            <pc:docMk/>
            <pc:sldMasterMk cId="2660981351" sldId="2147483689"/>
            <pc:sldLayoutMk cId="4102668112" sldId="2147483691"/>
          </pc:sldLayoutMkLst>
        </pc:sldLayoutChg>
        <pc:sldLayoutChg chg="del">
          <pc:chgData name="Mai Linh Trần" userId="1ca7ee839224ba6e" providerId="LiveId" clId="{B10609BC-E670-49B3-A8A2-120054FAE805}" dt="2024-10-25T10:15:45.136" v="6" actId="47"/>
          <pc:sldLayoutMkLst>
            <pc:docMk/>
            <pc:sldMasterMk cId="2660981351" sldId="2147483689"/>
            <pc:sldLayoutMk cId="3674740845" sldId="2147483692"/>
          </pc:sldLayoutMkLst>
        </pc:sldLayoutChg>
        <pc:sldLayoutChg chg="del">
          <pc:chgData name="Mai Linh Trần" userId="1ca7ee839224ba6e" providerId="LiveId" clId="{B10609BC-E670-49B3-A8A2-120054FAE805}" dt="2024-10-25T10:15:45.136" v="6" actId="47"/>
          <pc:sldLayoutMkLst>
            <pc:docMk/>
            <pc:sldMasterMk cId="2660981351" sldId="2147483689"/>
            <pc:sldLayoutMk cId="99976883" sldId="2147483693"/>
          </pc:sldLayoutMkLst>
        </pc:sldLayoutChg>
        <pc:sldLayoutChg chg="del">
          <pc:chgData name="Mai Linh Trần" userId="1ca7ee839224ba6e" providerId="LiveId" clId="{B10609BC-E670-49B3-A8A2-120054FAE805}" dt="2024-10-25T10:15:45.136" v="6" actId="47"/>
          <pc:sldLayoutMkLst>
            <pc:docMk/>
            <pc:sldMasterMk cId="2660981351" sldId="2147483689"/>
            <pc:sldLayoutMk cId="2430822601" sldId="2147483694"/>
          </pc:sldLayoutMkLst>
        </pc:sldLayoutChg>
        <pc:sldLayoutChg chg="del">
          <pc:chgData name="Mai Linh Trần" userId="1ca7ee839224ba6e" providerId="LiveId" clId="{B10609BC-E670-49B3-A8A2-120054FAE805}" dt="2024-10-25T10:15:45.136" v="6" actId="47"/>
          <pc:sldLayoutMkLst>
            <pc:docMk/>
            <pc:sldMasterMk cId="2660981351" sldId="2147483689"/>
            <pc:sldLayoutMk cId="1772791145" sldId="2147483695"/>
          </pc:sldLayoutMkLst>
        </pc:sldLayoutChg>
        <pc:sldLayoutChg chg="del">
          <pc:chgData name="Mai Linh Trần" userId="1ca7ee839224ba6e" providerId="LiveId" clId="{B10609BC-E670-49B3-A8A2-120054FAE805}" dt="2024-10-25T10:15:45.136" v="6" actId="47"/>
          <pc:sldLayoutMkLst>
            <pc:docMk/>
            <pc:sldMasterMk cId="2660981351" sldId="2147483689"/>
            <pc:sldLayoutMk cId="3017445382" sldId="2147483696"/>
          </pc:sldLayoutMkLst>
        </pc:sldLayoutChg>
        <pc:sldLayoutChg chg="del">
          <pc:chgData name="Mai Linh Trần" userId="1ca7ee839224ba6e" providerId="LiveId" clId="{B10609BC-E670-49B3-A8A2-120054FAE805}" dt="2024-10-25T10:15:45.136" v="6" actId="47"/>
          <pc:sldLayoutMkLst>
            <pc:docMk/>
            <pc:sldMasterMk cId="2660981351" sldId="2147483689"/>
            <pc:sldLayoutMk cId="2909855413" sldId="2147483697"/>
          </pc:sldLayoutMkLst>
        </pc:sldLayoutChg>
        <pc:sldLayoutChg chg="del">
          <pc:chgData name="Mai Linh Trần" userId="1ca7ee839224ba6e" providerId="LiveId" clId="{B10609BC-E670-49B3-A8A2-120054FAE805}" dt="2024-10-25T10:15:45.136" v="6" actId="47"/>
          <pc:sldLayoutMkLst>
            <pc:docMk/>
            <pc:sldMasterMk cId="2660981351" sldId="2147483689"/>
            <pc:sldLayoutMk cId="3636152655" sldId="2147483698"/>
          </pc:sldLayoutMkLst>
        </pc:sldLayoutChg>
        <pc:sldLayoutChg chg="del">
          <pc:chgData name="Mai Linh Trần" userId="1ca7ee839224ba6e" providerId="LiveId" clId="{B10609BC-E670-49B3-A8A2-120054FAE805}" dt="2024-10-25T10:15:45.136" v="6" actId="47"/>
          <pc:sldLayoutMkLst>
            <pc:docMk/>
            <pc:sldMasterMk cId="2660981351" sldId="2147483689"/>
            <pc:sldLayoutMk cId="1933756174" sldId="2147483699"/>
          </pc:sldLayoutMkLst>
        </pc:sldLayoutChg>
        <pc:sldLayoutChg chg="del">
          <pc:chgData name="Mai Linh Trần" userId="1ca7ee839224ba6e" providerId="LiveId" clId="{B10609BC-E670-49B3-A8A2-120054FAE805}" dt="2024-10-25T10:15:45.136" v="6" actId="47"/>
          <pc:sldLayoutMkLst>
            <pc:docMk/>
            <pc:sldMasterMk cId="2660981351" sldId="2147483689"/>
            <pc:sldLayoutMk cId="4163129960" sldId="214748370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9FBCA-3E54-48B3-9F8D-4F6DD660254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E88785-D7E5-4AA0-9ED4-4E8D8899E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97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105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3251815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01479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778623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48738-E448-67CD-E8D1-0374523A8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9B6BB0-9BCB-D5D8-3CDB-2C9E044D0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08441-6622-3FB8-8F88-8E3091CCD8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9C165-CC68-D496-A909-F17745EB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F31D6-3BAA-6886-4993-68969F81D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74692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D6CBE-470C-0D98-BFA6-1C5B66861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3BCF6-CC25-911C-0933-BCD12A428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C1C6A-5C52-3AD0-2618-1BE409D58B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1E91F-E31E-FACC-718A-246A572C7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8AD00-3F12-21A3-7E37-B5AD5C7B2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808586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E5006-18B0-545F-1505-BB6A548A0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A1199-43D7-D32E-7555-962BBE78A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15EA1-0663-BFB8-723E-52B87FDD99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90841-E3D1-4826-4298-66E311C9E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54C7D-1243-0A8B-969E-92641075C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402160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07B1F-5C97-C509-D4AA-2A546FF6A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15830-FFBD-6996-D0A1-97628C289C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9302-8F9F-675E-3167-02FBA8668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CD143F-554E-0EF5-E1F8-BABF5964F9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833B77-047A-03CA-D7CC-CB0A0E018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89E097-AB90-F9E6-FE1D-E612BD5F2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48371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E3EB8-354A-A57A-5EA1-401A14D0A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3EF92-000F-8827-2451-3231AF640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06C31-FD6E-D4F9-F8E5-705506E84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D5C127-F64D-9586-5431-8A500558C4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2B82C-BC8B-A015-4231-AABEC1F5E9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09C3C7-D514-09E1-1AD2-F179BC93F2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FBA1DD-1742-682A-157E-BF388633F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ECAEC1-984F-AB72-6CAC-5C23A8C55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725760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9D6DA-21DF-8259-8369-7229A65F3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863036-BECF-4EC9-D50F-0D879377EC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D49116-E6AE-4AA1-72DC-D1264A88A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4008F-B4C2-C0E4-7988-420343B0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08038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327796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FA1FA-0BD0-C82C-4B48-D77B96E1B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DDFEA-1E95-E4F1-83C2-B2A84DEE3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7E9CAF-D250-E92D-74D2-BEB719A17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FC42C-BFAA-1067-18C6-FB8D421412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FC5B55-C866-903D-09B8-2E2990F85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6B2EE4-A58E-7DC5-B317-04C840007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066144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75078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FB49E-5036-17B7-64AB-33F5ECEEE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21CAE4-DA77-5657-5B95-3D562CBA3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2C4C53-8F72-303C-B9CB-5583E3BD2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78174B-751B-ED2F-538C-D6CD2B0713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523304-12C8-7452-FED1-0F2C4EE9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99FF5-C9FF-4792-9297-9324EBED9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60119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EAF77-D8FF-E7A0-6837-B75770A3F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7571F-C644-7414-1CEB-AAF5B699CC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E9AB3-9370-BD15-707D-21173E647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BEDEC-AA49-A744-D359-78A0ABC11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CB32F-B973-4862-02D2-18E7D7DCD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71181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558E9F-D288-CE9D-BEAF-89752F1344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03EDAB-0E3F-ED75-071A-B00A2C81C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0D442-5D58-9969-2935-133446E96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36C6F-EC86-1AE4-7B13-189E6016D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C2138-8D71-0058-13D8-33784DB7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03940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590563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800886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17589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489568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815222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078774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364769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2509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954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image" Target="../media/image40.png"/><Relationship Id="rId5" Type="http://schemas.openxmlformats.org/officeDocument/2006/relationships/image" Target="../media/image56.png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.png"/><Relationship Id="rId7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4.png"/><Relationship Id="rId5" Type="http://schemas.openxmlformats.org/officeDocument/2006/relationships/image" Target="../media/image14.png"/><Relationship Id="rId10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6.png"/><Relationship Id="rId5" Type="http://schemas.openxmlformats.org/officeDocument/2006/relationships/image" Target="../media/image14.png"/><Relationship Id="rId10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2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12" Type="http://schemas.openxmlformats.org/officeDocument/2006/relationships/image" Target="../media/image51.pn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48.png"/><Relationship Id="rId10" Type="http://schemas.openxmlformats.org/officeDocument/2006/relationships/image" Target="../media/image47.png"/><Relationship Id="rId9" Type="http://schemas.openxmlformats.org/officeDocument/2006/relationships/image" Target="../media/image45.pn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7" Type="http://schemas.openxmlformats.org/officeDocument/2006/relationships/image" Target="../media/image5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10" Type="http://schemas.openxmlformats.org/officeDocument/2006/relationships/image" Target="../media/image64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-117659" y="1460171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23" y="1232952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7255400" y="3294503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9"/>
          <a:stretch/>
        </p:blipFill>
        <p:spPr>
          <a:xfrm>
            <a:off x="2095298" y="4716811"/>
            <a:ext cx="7610114" cy="2931119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703" y="4149212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114930" y="1453584"/>
            <a:ext cx="1007806" cy="668958"/>
          </a:xfrm>
          <a:prstGeom prst="rect">
            <a:avLst/>
          </a:prstGeom>
        </p:spPr>
      </p:pic>
      <p:pic>
        <p:nvPicPr>
          <p:cNvPr id="14" name="图片 13" descr="图片包含 动物, 虫, 空气, 烟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4033203" y="3453605"/>
            <a:ext cx="577150" cy="686984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5645250" y="1435423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634932" y="1546459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30625" y="3640507"/>
            <a:ext cx="503903" cy="3344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7C3DBB-8E1E-714E-0B06-6CC3C5D9262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70385" y="298055"/>
            <a:ext cx="4406052" cy="19368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167A858-9FF9-B157-E194-B0A495196A8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088479" y="1691356"/>
            <a:ext cx="14684598" cy="25691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B097CCA-61CF-ADCD-6A4B-6F1ACF6F878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92770" y="3535521"/>
            <a:ext cx="2085013" cy="12863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8B0C4F4-B814-615E-1F82-25EFBB1712A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49850" y="4014810"/>
            <a:ext cx="2027340" cy="104201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BF85B13-1BC0-1E82-C000-E990EFD84B87}"/>
              </a:ext>
            </a:extLst>
          </p:cNvPr>
          <p:cNvSpPr/>
          <p:nvPr/>
        </p:nvSpPr>
        <p:spPr>
          <a:xfrm>
            <a:off x="2805462" y="3167584"/>
            <a:ext cx="6734777" cy="3141775"/>
          </a:xfrm>
          <a:prstGeom prst="roundRect">
            <a:avLst/>
          </a:prstGeom>
          <a:solidFill>
            <a:srgbClr val="E0F3FC"/>
          </a:solidFill>
          <a:ln w="38100">
            <a:solidFill>
              <a:srgbClr val="21A3E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ADA750E-83D5-F77B-A247-75B5B86425DD}"/>
              </a:ext>
            </a:extLst>
          </p:cNvPr>
          <p:cNvGrpSpPr/>
          <p:nvPr/>
        </p:nvGrpSpPr>
        <p:grpSpPr>
          <a:xfrm>
            <a:off x="-2851003" y="-610622"/>
            <a:ext cx="841938" cy="923330"/>
            <a:chOff x="1197850" y="723100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80D5BDB1-6FA9-98EC-4F7C-FD3BB52888C9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E2A61495-8E00-4923-C7C4-8A85460A5134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05097ED-C71E-7C73-A292-8820CC9643D4}"/>
              </a:ext>
            </a:extLst>
          </p:cNvPr>
          <p:cNvGrpSpPr/>
          <p:nvPr/>
        </p:nvGrpSpPr>
        <p:grpSpPr>
          <a:xfrm>
            <a:off x="1032924" y="103592"/>
            <a:ext cx="11020256" cy="2492976"/>
            <a:chOff x="2158709" y="1005675"/>
            <a:chExt cx="2963772" cy="333862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2BE3FBA-F66C-4683-0834-4CF3D2DB02F3}"/>
                </a:ext>
              </a:extLst>
            </p:cNvPr>
            <p:cNvSpPr/>
            <p:nvPr/>
          </p:nvSpPr>
          <p:spPr>
            <a:xfrm>
              <a:off x="2158709" y="1005675"/>
              <a:ext cx="2963772" cy="3338628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55AF72A-4A6C-1361-494E-9F0877222BB2}"/>
                    </a:ext>
                  </a:extLst>
                </p:cNvPr>
                <p:cNvSpPr txBox="1"/>
                <p:nvPr/>
              </p:nvSpPr>
              <p:spPr>
                <a:xfrm>
                  <a:off x="2170306" y="1056705"/>
                  <a:ext cx="2940578" cy="32678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Người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ta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muốn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xây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dựng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khu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vui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chơi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cho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trẻ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em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kết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hợp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với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khu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cắm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trại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trên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mảnh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đất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có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diện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tích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2 ha.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Biết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khu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vui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chơi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cho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trẻ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em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chiếm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b="1" i="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40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diện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tích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mảnh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đất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.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Hỏi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diện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tích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khu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cắm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trại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là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bao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nhiêu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mét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vuông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?</a:t>
                  </a: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55AF72A-4A6C-1361-494E-9F0877222B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0306" y="1056705"/>
                  <a:ext cx="2940578" cy="3267889"/>
                </a:xfrm>
                <a:prstGeom prst="rect">
                  <a:avLst/>
                </a:prstGeom>
                <a:blipFill>
                  <a:blip r:embed="rId4"/>
                  <a:stretch>
                    <a:fillRect l="-1394" t="-3242" r="-1449" b="-69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2F84871-74C9-A810-2A3A-5856EF92A1B6}"/>
                  </a:ext>
                </a:extLst>
              </p:cNvPr>
              <p:cNvSpPr txBox="1"/>
              <p:nvPr/>
            </p:nvSpPr>
            <p:spPr>
              <a:xfrm>
                <a:off x="1507566" y="2594253"/>
                <a:ext cx="9092978" cy="39174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Bài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giải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Đổi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: 2 ha = 20 000 m</a:t>
                </a:r>
                <a:r>
                  <a:rPr lang="en-US" sz="3200" b="1" baseline="30000" dirty="0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2 </a:t>
                </a:r>
              </a:p>
              <a:p>
                <a:pPr algn="ctr"/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khu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vui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chơi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20 000 ×</a:t>
                </a:r>
                <a:r>
                  <a:rPr lang="en-US" sz="4000" b="1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000" b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=15 000 (m</a:t>
                </a:r>
                <a:r>
                  <a:rPr lang="en-US" sz="3200" b="1" baseline="30000" dirty="0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)</a:t>
                </a:r>
              </a:p>
              <a:p>
                <a:pPr algn="ctr"/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khu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cắm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trại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20 000 – 15 000 = 5 000 (m</a:t>
                </a:r>
                <a:r>
                  <a:rPr lang="en-US" sz="3200" b="1" baseline="30000" dirty="0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)</a:t>
                </a:r>
              </a:p>
              <a:p>
                <a:pPr algn="ctr"/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Đáp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: 5 000 m</a:t>
                </a:r>
                <a:r>
                  <a:rPr lang="en-US" sz="3200" b="1" baseline="30000" dirty="0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2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2F84871-74C9-A810-2A3A-5856EF92A1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7566" y="2594253"/>
                <a:ext cx="9092978" cy="3917483"/>
              </a:xfrm>
              <a:prstGeom prst="rect">
                <a:avLst/>
              </a:prstGeom>
              <a:blipFill>
                <a:blip r:embed="rId5"/>
                <a:stretch>
                  <a:fillRect t="-2025" b="-42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9661E62C-8AC1-DD49-1FC4-9A68BC0FF0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6483" y="369515"/>
            <a:ext cx="121930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848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05097ED-C71E-7C73-A292-8820CC9643D4}"/>
              </a:ext>
            </a:extLst>
          </p:cNvPr>
          <p:cNvGrpSpPr/>
          <p:nvPr/>
        </p:nvGrpSpPr>
        <p:grpSpPr>
          <a:xfrm>
            <a:off x="273788" y="1135193"/>
            <a:ext cx="7315733" cy="5488001"/>
            <a:chOff x="2189908" y="1005676"/>
            <a:chExt cx="3476898" cy="734960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2BE3FBA-F66C-4683-0834-4CF3D2DB02F3}"/>
                </a:ext>
              </a:extLst>
            </p:cNvPr>
            <p:cNvSpPr/>
            <p:nvPr/>
          </p:nvSpPr>
          <p:spPr>
            <a:xfrm>
              <a:off x="2189908" y="1005676"/>
              <a:ext cx="3476898" cy="668364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5AF72A-4A6C-1361-494E-9F0877222BB2}"/>
                </a:ext>
              </a:extLst>
            </p:cNvPr>
            <p:cNvSpPr txBox="1"/>
            <p:nvPr/>
          </p:nvSpPr>
          <p:spPr>
            <a:xfrm>
              <a:off x="2264106" y="1183375"/>
              <a:ext cx="3203574" cy="7171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 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Một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mảnh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đất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dạng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hình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nhật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chia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thành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phần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như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hình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vẽ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dưới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đây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phần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đất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dạng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hình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nhật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màu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vàng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dùng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để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xây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nhà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máy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Hỏi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người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ta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dùng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bao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nhiêu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héc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-ta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để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xây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nhà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máy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7A421B3-0951-AA54-7BB3-7027932520D7}"/>
              </a:ext>
            </a:extLst>
          </p:cNvPr>
          <p:cNvSpPr txBox="1"/>
          <p:nvPr/>
        </p:nvSpPr>
        <p:spPr>
          <a:xfrm>
            <a:off x="13301559" y="-270886"/>
            <a:ext cx="1062524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endParaRPr lang="en-US" sz="3800" b="1" dirty="0">
              <a:solidFill>
                <a:prstClr val="black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B6F416-CF90-3E49-136C-3D9010873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196" y="2386112"/>
            <a:ext cx="4601668" cy="248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E857BB-25FD-4541-6CAB-D29D049FA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9746" y="159827"/>
            <a:ext cx="121930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872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3A16636-63BD-8714-7DF0-39095B8D3DF9}"/>
              </a:ext>
            </a:extLst>
          </p:cNvPr>
          <p:cNvSpPr txBox="1"/>
          <p:nvPr/>
        </p:nvSpPr>
        <p:spPr>
          <a:xfrm>
            <a:off x="3496288" y="1103013"/>
            <a:ext cx="2599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A421B3-0951-AA54-7BB3-7027932520D7}"/>
              </a:ext>
            </a:extLst>
          </p:cNvPr>
          <p:cNvSpPr txBox="1"/>
          <p:nvPr/>
        </p:nvSpPr>
        <p:spPr>
          <a:xfrm>
            <a:off x="13301559" y="-270886"/>
            <a:ext cx="1062524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endParaRPr lang="en-US" sz="3800" b="1" dirty="0">
              <a:solidFill>
                <a:prstClr val="black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1BB75B-B3C2-5712-F816-1A416A363D55}"/>
              </a:ext>
            </a:extLst>
          </p:cNvPr>
          <p:cNvSpPr txBox="1"/>
          <p:nvPr/>
        </p:nvSpPr>
        <p:spPr>
          <a:xfrm>
            <a:off x="-762000" y="1910972"/>
            <a:ext cx="10292967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Khu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màu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vàng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30 x 3 = 90 (m)</a:t>
            </a:r>
          </a:p>
          <a:p>
            <a:pPr algn="ctr"/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Khu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màu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vàng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30 x 6 = 180 (m)</a:t>
            </a:r>
          </a:p>
          <a:p>
            <a:pPr algn="ctr"/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khu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xây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nhà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máy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90 x 180 = 16 200(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 = 1,62 ha</a:t>
            </a:r>
          </a:p>
          <a:p>
            <a:pPr algn="ctr"/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 1,62 ha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B6F416-CF90-3E49-136C-3D9010873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240" y="2425615"/>
            <a:ext cx="3710295" cy="200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E857BB-25FD-4541-6CAB-D29D049FA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9746" y="159827"/>
            <a:ext cx="121930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842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942954" y="748732"/>
            <a:ext cx="678426" cy="450323"/>
          </a:xfrm>
          <a:prstGeom prst="rect">
            <a:avLst/>
          </a:prstGeom>
        </p:spPr>
      </p:pic>
      <p:pic>
        <p:nvPicPr>
          <p:cNvPr id="26" name="图片 25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824991" y="772667"/>
            <a:ext cx="678426" cy="45032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855046"/>
            <a:ext cx="12192000" cy="1002954"/>
          </a:xfrm>
          <a:prstGeom prst="rect">
            <a:avLst/>
          </a:prstGeom>
        </p:spPr>
      </p:pic>
      <p:pic>
        <p:nvPicPr>
          <p:cNvPr id="27" name="图片 2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042954" y="504217"/>
            <a:ext cx="1007806" cy="668958"/>
          </a:xfrm>
          <a:prstGeom prst="rect">
            <a:avLst/>
          </a:prstGeom>
        </p:spPr>
      </p:pic>
      <p:pic>
        <p:nvPicPr>
          <p:cNvPr id="28" name="图片 2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80117" y="561703"/>
            <a:ext cx="1005960" cy="667732"/>
          </a:xfrm>
          <a:prstGeom prst="rect">
            <a:avLst/>
          </a:prstGeom>
        </p:spPr>
      </p:pic>
      <p:pic>
        <p:nvPicPr>
          <p:cNvPr id="38" name="图片 37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8" r="74350"/>
          <a:stretch>
            <a:fillRect/>
          </a:stretch>
        </p:blipFill>
        <p:spPr>
          <a:xfrm>
            <a:off x="9821524" y="3194322"/>
            <a:ext cx="2370476" cy="367559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B3DA94C-F77B-F009-7327-3C9FE9332CCA}"/>
              </a:ext>
            </a:extLst>
          </p:cNvPr>
          <p:cNvGrpSpPr/>
          <p:nvPr/>
        </p:nvGrpSpPr>
        <p:grpSpPr>
          <a:xfrm>
            <a:off x="4365764" y="712763"/>
            <a:ext cx="2880162" cy="833158"/>
            <a:chOff x="5678668" y="1336776"/>
            <a:chExt cx="3347559" cy="100295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A84A3DD-A459-D1BA-8F09-1F6A5EE2B222}"/>
                </a:ext>
              </a:extLst>
            </p:cNvPr>
            <p:cNvSpPr/>
            <p:nvPr/>
          </p:nvSpPr>
          <p:spPr>
            <a:xfrm>
              <a:off x="5678668" y="1336776"/>
              <a:ext cx="3347559" cy="1002954"/>
            </a:xfrm>
            <a:prstGeom prst="roundRect">
              <a:avLst>
                <a:gd name="adj" fmla="val 50000"/>
              </a:avLst>
            </a:prstGeom>
            <a:solidFill>
              <a:srgbClr val="FA7F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文本框 21">
              <a:extLst>
                <a:ext uri="{FF2B5EF4-FFF2-40B4-BE49-F238E27FC236}">
                  <a16:creationId xmlns:a16="http://schemas.microsoft.com/office/drawing/2014/main" id="{6663CC9D-938D-E926-C996-177964FFAEC3}"/>
                </a:ext>
              </a:extLst>
            </p:cNvPr>
            <p:cNvSpPr txBox="1"/>
            <p:nvPr/>
          </p:nvSpPr>
          <p:spPr>
            <a:xfrm>
              <a:off x="5724070" y="1382723"/>
              <a:ext cx="3256753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DẶN DÒ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38AE5BA-4576-6963-1871-3E30CC10EAF2}"/>
              </a:ext>
            </a:extLst>
          </p:cNvPr>
          <p:cNvGrpSpPr/>
          <p:nvPr/>
        </p:nvGrpSpPr>
        <p:grpSpPr>
          <a:xfrm>
            <a:off x="2769620" y="1890368"/>
            <a:ext cx="6208294" cy="4106779"/>
            <a:chOff x="1388924" y="2106008"/>
            <a:chExt cx="6208294" cy="4106779"/>
          </a:xfrm>
        </p:grpSpPr>
        <p:pic>
          <p:nvPicPr>
            <p:cNvPr id="7" name="图片 14">
              <a:extLst>
                <a:ext uri="{FF2B5EF4-FFF2-40B4-BE49-F238E27FC236}">
                  <a16:creationId xmlns:a16="http://schemas.microsoft.com/office/drawing/2014/main" id="{9062547D-26E8-E3C1-A1AC-B01D7C574D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4" t="22654" r="3200" b="17463"/>
            <a:stretch/>
          </p:blipFill>
          <p:spPr>
            <a:xfrm>
              <a:off x="1388924" y="2106008"/>
              <a:ext cx="6208294" cy="410677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7E145DE-612A-7B84-44C8-AB1A6F3FCA2C}"/>
                </a:ext>
              </a:extLst>
            </p:cNvPr>
            <p:cNvSpPr txBox="1"/>
            <p:nvPr/>
          </p:nvSpPr>
          <p:spPr>
            <a:xfrm>
              <a:off x="1819794" y="2830821"/>
              <a:ext cx="534655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-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Ôn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lại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bài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cũ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-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Chuẩn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bị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bài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mới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1512F6C-755C-6969-5BDD-8FCEAEF0CA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6740" y="3194322"/>
            <a:ext cx="2054530" cy="36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876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-117659" y="1460171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23" y="1232952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7255400" y="3294503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9"/>
          <a:stretch/>
        </p:blipFill>
        <p:spPr>
          <a:xfrm>
            <a:off x="1026013" y="3591526"/>
            <a:ext cx="8837107" cy="3403709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703" y="4149212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114930" y="1453584"/>
            <a:ext cx="1007806" cy="668958"/>
          </a:xfrm>
          <a:prstGeom prst="rect">
            <a:avLst/>
          </a:prstGeom>
        </p:spPr>
      </p:pic>
      <p:pic>
        <p:nvPicPr>
          <p:cNvPr id="14" name="图片 13" descr="图片包含 动物, 虫, 空气, 烟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4033203" y="3453605"/>
            <a:ext cx="577150" cy="686984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5645250" y="1435423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634932" y="1546459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30625" y="3640507"/>
            <a:ext cx="503903" cy="33447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D043687-23C9-4743-2715-F9C19B3B2218}"/>
              </a:ext>
            </a:extLst>
          </p:cNvPr>
          <p:cNvGrpSpPr/>
          <p:nvPr/>
        </p:nvGrpSpPr>
        <p:grpSpPr>
          <a:xfrm>
            <a:off x="4321778" y="272320"/>
            <a:ext cx="2957035" cy="769441"/>
            <a:chOff x="4254685" y="1330137"/>
            <a:chExt cx="3436906" cy="769441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59F2DB6-1850-EC17-DCA9-6DB8EA3B78A7}"/>
                </a:ext>
              </a:extLst>
            </p:cNvPr>
            <p:cNvSpPr/>
            <p:nvPr/>
          </p:nvSpPr>
          <p:spPr>
            <a:xfrm>
              <a:off x="4507146" y="1336776"/>
              <a:ext cx="2931986" cy="716443"/>
            </a:xfrm>
            <a:prstGeom prst="roundRect">
              <a:avLst>
                <a:gd name="adj" fmla="val 50000"/>
              </a:avLst>
            </a:prstGeom>
            <a:solidFill>
              <a:srgbClr val="FA7F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文本框 21">
              <a:extLst>
                <a:ext uri="{FF2B5EF4-FFF2-40B4-BE49-F238E27FC236}">
                  <a16:creationId xmlns:a16="http://schemas.microsoft.com/office/drawing/2014/main" id="{AA8C58F0-2283-9737-97E7-80B782725186}"/>
                </a:ext>
              </a:extLst>
            </p:cNvPr>
            <p:cNvSpPr txBox="1"/>
            <p:nvPr/>
          </p:nvSpPr>
          <p:spPr>
            <a:xfrm>
              <a:off x="4254685" y="1330137"/>
              <a:ext cx="343690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TOÁN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2EF9EF9-7A55-7FE2-E288-EE42F05708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59046" y="739713"/>
            <a:ext cx="7065876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825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6017075" y="1552128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64" y="3663613"/>
            <a:ext cx="7748272" cy="3284518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7D07C179-2727-480C-9CF4-DBAB60FE9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1768528" y="3096301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92EF2DF6-6D29-45B0-BD94-04E2D78F5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876729" y="1833379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1FCB1E59-8E5B-480C-8D7F-31560A48D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801160" y="1896321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9D69E01A-2EE4-455D-B63F-D7CB43F830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9102748" y="3312919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98D594DF-F69F-44D0-9534-D6CF449DC6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917088" y="3355316"/>
            <a:ext cx="1005960" cy="6677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4FBEDB-5120-C550-1D95-340633BDFC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579" y="766847"/>
            <a:ext cx="9102117" cy="331041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com - Action Songs for kids  The Singing Walrus_v720P">
            <a:hlinkClick r:id="" action="ppaction://media"/>
            <a:extLst>
              <a:ext uri="{FF2B5EF4-FFF2-40B4-BE49-F238E27FC236}">
                <a16:creationId xmlns:a16="http://schemas.microsoft.com/office/drawing/2014/main" id="{646551F9-A3E2-ED6C-BA74-370728E3D7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4919" y="345559"/>
            <a:ext cx="11157099" cy="627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539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6017075" y="1552128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975" y="3286565"/>
            <a:ext cx="8521262" cy="3612191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7D07C179-2727-480C-9CF4-DBAB60FE9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1768528" y="3096301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92EF2DF6-6D29-45B0-BD94-04E2D78F5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876729" y="1833379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1FCB1E59-8E5B-480C-8D7F-31560A48D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801160" y="1896321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9D69E01A-2EE4-455D-B63F-D7CB43F830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9102748" y="3312919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98D594DF-F69F-44D0-9534-D6CF449DC6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917088" y="3355316"/>
            <a:ext cx="1005960" cy="6677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52927A-A64F-90AC-E201-1981450EDB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579" y="577985"/>
            <a:ext cx="8809484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449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81CCE4F-B18D-F9A6-42C4-00795C8087DE}"/>
              </a:ext>
            </a:extLst>
          </p:cNvPr>
          <p:cNvGrpSpPr/>
          <p:nvPr/>
        </p:nvGrpSpPr>
        <p:grpSpPr>
          <a:xfrm>
            <a:off x="950218" y="1118397"/>
            <a:ext cx="7609621" cy="1400862"/>
            <a:chOff x="2128172" y="1005676"/>
            <a:chExt cx="6009240" cy="140086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1B5E426-113C-3E35-0B01-334DF7C8F44E}"/>
                </a:ext>
              </a:extLst>
            </p:cNvPr>
            <p:cNvSpPr/>
            <p:nvPr/>
          </p:nvSpPr>
          <p:spPr>
            <a:xfrm>
              <a:off x="2128172" y="1005676"/>
              <a:ext cx="6009240" cy="1400862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247C8C8-7026-DF5B-67E9-9503F7463E53}"/>
                </a:ext>
              </a:extLst>
            </p:cNvPr>
            <p:cNvSpPr txBox="1"/>
            <p:nvPr/>
          </p:nvSpPr>
          <p:spPr>
            <a:xfrm>
              <a:off x="2128172" y="1005676"/>
              <a:ext cx="57870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phù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hợp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Diện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tích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học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Mai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khoảng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8CC70DF-80C6-7D10-1FF3-AA539BF4BF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359" t="21443" r="13093"/>
          <a:stretch/>
        </p:blipFill>
        <p:spPr>
          <a:xfrm>
            <a:off x="8707157" y="660284"/>
            <a:ext cx="3303286" cy="225901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073E375-78CA-5871-4CED-3B12CF9F20F7}"/>
              </a:ext>
            </a:extLst>
          </p:cNvPr>
          <p:cNvGrpSpPr/>
          <p:nvPr/>
        </p:nvGrpSpPr>
        <p:grpSpPr>
          <a:xfrm>
            <a:off x="1334726" y="3032536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A732D6F-A34B-99A4-0D00-D362BAA4D05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5CE579-7084-8F79-01A3-075ADCDCA1FC}"/>
                </a:ext>
              </a:extLst>
            </p:cNvPr>
            <p:cNvSpPr txBox="1"/>
            <p:nvPr/>
          </p:nvSpPr>
          <p:spPr>
            <a:xfrm>
              <a:off x="7119192" y="3101573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1,5 ha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9B17E51-C668-51AF-899D-5FF9BD2FF826}"/>
              </a:ext>
            </a:extLst>
          </p:cNvPr>
          <p:cNvGrpSpPr/>
          <p:nvPr/>
        </p:nvGrpSpPr>
        <p:grpSpPr>
          <a:xfrm>
            <a:off x="7019949" y="2997497"/>
            <a:ext cx="4537107" cy="1129886"/>
            <a:chOff x="981375" y="2864057"/>
            <a:chExt cx="4537107" cy="112988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1760E4E-0E2C-D9CE-28B9-08AF2B6669D4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58EFC4B-A7FC-7FC9-1CC3-623849372D79}"/>
                </a:ext>
              </a:extLst>
            </p:cNvPr>
            <p:cNvSpPr txBox="1"/>
            <p:nvPr/>
          </p:nvSpPr>
          <p:spPr>
            <a:xfrm>
              <a:off x="1504834" y="2935135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1,5 m</a:t>
              </a:r>
              <a:r>
                <a:rPr kumimoji="0" lang="en-US" sz="3200" b="1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8992375-B14F-9F42-EC18-E62C2BD635D7}"/>
              </a:ext>
            </a:extLst>
          </p:cNvPr>
          <p:cNvGrpSpPr/>
          <p:nvPr/>
        </p:nvGrpSpPr>
        <p:grpSpPr>
          <a:xfrm>
            <a:off x="1210590" y="4937554"/>
            <a:ext cx="4537107" cy="1129886"/>
            <a:chOff x="981375" y="4872764"/>
            <a:chExt cx="4537107" cy="1129886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7FC7CF9-8C08-7C0B-BA12-2FCE732B5CE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53E8F99-B985-646F-E067-C8A99845368E}"/>
                </a:ext>
              </a:extLst>
            </p:cNvPr>
            <p:cNvSpPr txBox="1"/>
            <p:nvPr/>
          </p:nvSpPr>
          <p:spPr>
            <a:xfrm>
              <a:off x="1438043" y="4953025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1,5 dm</a:t>
              </a:r>
              <a:r>
                <a:rPr kumimoji="0" lang="pt-BR" sz="3200" b="1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747142-DDE5-3546-F43D-1EBD198EBF70}"/>
              </a:ext>
            </a:extLst>
          </p:cNvPr>
          <p:cNvGrpSpPr/>
          <p:nvPr/>
        </p:nvGrpSpPr>
        <p:grpSpPr>
          <a:xfrm>
            <a:off x="7003771" y="4865867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7022373A-0EF8-9A2F-C938-9194A55CBF5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3B7FA64-53FB-AC9F-1328-6D64AC979778}"/>
                </a:ext>
              </a:extLst>
            </p:cNvPr>
            <p:cNvSpPr txBox="1"/>
            <p:nvPr/>
          </p:nvSpPr>
          <p:spPr>
            <a:xfrm>
              <a:off x="7662896" y="4839155"/>
              <a:ext cx="2905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1,5 cm</a:t>
              </a:r>
              <a:r>
                <a:rPr kumimoji="0" lang="pt-BR" sz="3200" b="1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D05CA0F8-7948-3283-82AA-4137B9B835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236547"/>
            <a:ext cx="953350" cy="85753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1DC8234-D32E-70FD-F54B-81D792698A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6C86CD7-DB97-0A83-6B8E-9E4CB8890A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068115"/>
            <a:ext cx="891076" cy="89646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756992-8F90-6B16-37B1-514496D210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6CCB221-1752-29FE-FD9C-DCD749C576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D633021-FBB8-9EE9-2194-F71478FCBD9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49CBB3A-07E5-24DC-EC36-977AF4EFDF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AB009B9-7572-9E56-C529-8E11F08A27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47C1B08-ACB4-3281-595A-6E42D3A512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39505" y="947043"/>
            <a:ext cx="121930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930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B2AA8F-5840-ACC9-18FE-955DC97C1542}"/>
              </a:ext>
            </a:extLst>
          </p:cNvPr>
          <p:cNvGrpSpPr/>
          <p:nvPr/>
        </p:nvGrpSpPr>
        <p:grpSpPr>
          <a:xfrm>
            <a:off x="253523" y="609610"/>
            <a:ext cx="841938" cy="923330"/>
            <a:chOff x="1197850" y="723100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EB26270E-173A-25EB-CFAB-9119BCFBD516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CECD98FB-8BF4-9D5D-C0FC-D3E175AFDCBA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7DA287-9A77-D3BB-15F7-989BDD944780}"/>
              </a:ext>
            </a:extLst>
          </p:cNvPr>
          <p:cNvGrpSpPr/>
          <p:nvPr/>
        </p:nvGrpSpPr>
        <p:grpSpPr>
          <a:xfrm>
            <a:off x="1061756" y="596334"/>
            <a:ext cx="11483846" cy="2440618"/>
            <a:chOff x="2128173" y="1005676"/>
            <a:chExt cx="1791091" cy="277235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B2FB6A3-DC6D-9DDD-37DF-7329723236F4}"/>
                </a:ext>
              </a:extLst>
            </p:cNvPr>
            <p:cNvSpPr/>
            <p:nvPr/>
          </p:nvSpPr>
          <p:spPr>
            <a:xfrm>
              <a:off x="2128173" y="1005676"/>
              <a:ext cx="1679930" cy="2772352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E827CC-FFEE-56B5-D1E1-B1AEA272D507}"/>
                </a:ext>
              </a:extLst>
            </p:cNvPr>
            <p:cNvSpPr txBox="1"/>
            <p:nvPr/>
          </p:nvSpPr>
          <p:spPr>
            <a:xfrm>
              <a:off x="2144547" y="1154637"/>
              <a:ext cx="1774717" cy="2202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đo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dưới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đây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theo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đơn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vị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héc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-ta.</a:t>
              </a:r>
            </a:p>
            <a:p>
              <a:pPr marL="742950" indent="-742950">
                <a:buAutoNum type="alphaLcParenR"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25 000 m</a:t>
              </a:r>
              <a:r>
                <a:rPr lang="en-US" sz="4000" b="1" baseline="30000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2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 ;      412 000 m</a:t>
              </a:r>
              <a:r>
                <a:rPr lang="en-US" sz="4000" b="1" baseline="30000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2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;  8 000 m</a:t>
              </a:r>
              <a:r>
                <a:rPr lang="en-US" sz="4000" b="1" baseline="30000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  <a:p>
              <a:pPr marL="742950" indent="-742950">
                <a:buAutoNum type="alphaLcParenR"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11 km</a:t>
              </a:r>
              <a:r>
                <a:rPr lang="en-US" sz="4000" b="1" baseline="30000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2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  ;	    7km</a:t>
              </a:r>
              <a:r>
                <a:rPr lang="en-US" sz="4000" b="1" baseline="30000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2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       ;       480 km</a:t>
              </a:r>
              <a:r>
                <a:rPr lang="en-US" sz="4000" b="1" baseline="30000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10" name="Picture 9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8484F493-74AF-E3CB-9901-0BA8DCB7D1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92" y="3257870"/>
            <a:ext cx="5086228" cy="3141494"/>
          </a:xfrm>
          <a:prstGeom prst="rect">
            <a:avLst/>
          </a:prstGeom>
        </p:spPr>
      </p:pic>
      <p:pic>
        <p:nvPicPr>
          <p:cNvPr id="11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id="{75AEE84E-4D19-ED1F-F9CB-020E0800FF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71704" y="4311650"/>
            <a:ext cx="3229824" cy="18167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80942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10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BA4605A-C6C5-8484-9547-648E0EFBDC97}"/>
              </a:ext>
            </a:extLst>
          </p:cNvPr>
          <p:cNvSpPr/>
          <p:nvPr/>
        </p:nvSpPr>
        <p:spPr>
          <a:xfrm>
            <a:off x="-22365" y="943732"/>
            <a:ext cx="12153691" cy="1418597"/>
          </a:xfrm>
          <a:prstGeom prst="roundRect">
            <a:avLst/>
          </a:prstGeom>
          <a:solidFill>
            <a:srgbClr val="E0F3FC"/>
          </a:solidFill>
          <a:ln w="38100">
            <a:solidFill>
              <a:srgbClr val="21A3E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8">
                <a:extLst>
                  <a:ext uri="{FF2B5EF4-FFF2-40B4-BE49-F238E27FC236}">
                    <a16:creationId xmlns:a16="http://schemas.microsoft.com/office/drawing/2014/main" id="{FAA19E9F-635B-45F0-A62C-D9314B713084}"/>
                  </a:ext>
                </a:extLst>
              </p:cNvPr>
              <p:cNvSpPr/>
              <p:nvPr/>
            </p:nvSpPr>
            <p:spPr>
              <a:xfrm>
                <a:off x="2721416" y="1005847"/>
                <a:ext cx="4171103" cy="1059450"/>
              </a:xfrm>
              <a:prstGeom prst="rect">
                <a:avLst/>
              </a:prstGeom>
              <a:noFill/>
              <a:ln w="3810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6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f>
                      <m:fPr>
                        <m:ctrlPr>
                          <a:rPr kumimoji="0" lang="en-US" sz="6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fPr>
                      <m:num>
                        <m:r>
                          <a:rPr kumimoji="0" lang="en-US" sz="60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25 000</m:t>
                        </m:r>
                      </m:num>
                      <m:den>
                        <m:r>
                          <a:rPr kumimoji="0" lang="en-US" sz="60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1</m:t>
                        </m:r>
                        <m:r>
                          <a:rPr kumimoji="0" lang="en-US" sz="6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0 000</m:t>
                        </m:r>
                      </m:den>
                    </m:f>
                  </m:oMath>
                </a14:m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ha</a:t>
                </a:r>
              </a:p>
            </p:txBody>
          </p:sp>
        </mc:Choice>
        <mc:Fallback xmlns="">
          <p:sp>
            <p:nvSpPr>
              <p:cNvPr id="21" name="矩形 8">
                <a:extLst>
                  <a:ext uri="{FF2B5EF4-FFF2-40B4-BE49-F238E27FC236}">
                    <a16:creationId xmlns:a16="http://schemas.microsoft.com/office/drawing/2014/main" id="{FAA19E9F-635B-45F0-A62C-D9314B7130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1416" y="1005847"/>
                <a:ext cx="4171103" cy="1059450"/>
              </a:xfrm>
              <a:prstGeom prst="rect">
                <a:avLst/>
              </a:prstGeom>
              <a:blipFill>
                <a:blip r:embed="rId3"/>
                <a:stretch>
                  <a:fillRect t="-1724" b="-23563"/>
                </a:stretch>
              </a:blipFill>
              <a:ln w="38100">
                <a:noFill/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FB32DA5-1DC8-E8E8-A614-A70C1DC0D9BF}"/>
              </a:ext>
            </a:extLst>
          </p:cNvPr>
          <p:cNvSpPr/>
          <p:nvPr/>
        </p:nvSpPr>
        <p:spPr>
          <a:xfrm>
            <a:off x="-76041" y="2767411"/>
            <a:ext cx="12207367" cy="1418597"/>
          </a:xfrm>
          <a:prstGeom prst="roundRect">
            <a:avLst/>
          </a:prstGeom>
          <a:solidFill>
            <a:srgbClr val="E0F3FC"/>
          </a:solidFill>
          <a:ln w="38100">
            <a:solidFill>
              <a:srgbClr val="21A3E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503CC7-CA56-89E2-4479-F6E8F2578A0C}"/>
              </a:ext>
            </a:extLst>
          </p:cNvPr>
          <p:cNvSpPr txBox="1"/>
          <p:nvPr/>
        </p:nvSpPr>
        <p:spPr>
          <a:xfrm>
            <a:off x="163553" y="1294273"/>
            <a:ext cx="36055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25 000 m</a:t>
            </a:r>
            <a:r>
              <a:rPr lang="en-US" sz="4000" b="1" baseline="30000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 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   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8">
                <a:extLst>
                  <a:ext uri="{FF2B5EF4-FFF2-40B4-BE49-F238E27FC236}">
                    <a16:creationId xmlns:a16="http://schemas.microsoft.com/office/drawing/2014/main" id="{F3BDCBFD-D52A-4D5F-FBC7-49AFB7A7654E}"/>
                  </a:ext>
                </a:extLst>
              </p:cNvPr>
              <p:cNvSpPr/>
              <p:nvPr/>
            </p:nvSpPr>
            <p:spPr>
              <a:xfrm>
                <a:off x="6100265" y="1046291"/>
                <a:ext cx="4171103" cy="1059450"/>
              </a:xfrm>
              <a:prstGeom prst="rect">
                <a:avLst/>
              </a:prstGeom>
              <a:noFill/>
              <a:ln w="3810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lang="en-US" sz="480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  <m:f>
                      <m:fPr>
                        <m:ctrlPr>
                          <a:rPr lang="en-US" sz="4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5 000</m:t>
                        </m:r>
                      </m:num>
                      <m:den>
                        <m:r>
                          <a:rPr lang="en-US" sz="48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10 000</m:t>
                        </m:r>
                      </m:den>
                    </m:f>
                  </m:oMath>
                </a14:m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ha</a:t>
                </a:r>
              </a:p>
            </p:txBody>
          </p:sp>
        </mc:Choice>
        <mc:Fallback xmlns="">
          <p:sp>
            <p:nvSpPr>
              <p:cNvPr id="18" name="矩形 8">
                <a:extLst>
                  <a:ext uri="{FF2B5EF4-FFF2-40B4-BE49-F238E27FC236}">
                    <a16:creationId xmlns:a16="http://schemas.microsoft.com/office/drawing/2014/main" id="{F3BDCBFD-D52A-4D5F-FBC7-49AFB7A765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0265" y="1046291"/>
                <a:ext cx="4171103" cy="1059450"/>
              </a:xfrm>
              <a:prstGeom prst="rect">
                <a:avLst/>
              </a:prstGeom>
              <a:blipFill>
                <a:blip r:embed="rId7"/>
                <a:stretch>
                  <a:fillRect t="-2890" b="-19075"/>
                </a:stretch>
              </a:blipFill>
              <a:ln w="38100">
                <a:noFill/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8">
                <a:extLst>
                  <a:ext uri="{FF2B5EF4-FFF2-40B4-BE49-F238E27FC236}">
                    <a16:creationId xmlns:a16="http://schemas.microsoft.com/office/drawing/2014/main" id="{34F7625F-7E46-E3E2-194D-9DE1C356996B}"/>
                  </a:ext>
                </a:extLst>
              </p:cNvPr>
              <p:cNvSpPr/>
              <p:nvPr/>
            </p:nvSpPr>
            <p:spPr>
              <a:xfrm>
                <a:off x="8563893" y="1046291"/>
                <a:ext cx="4171103" cy="1059450"/>
              </a:xfrm>
              <a:prstGeom prst="rect">
                <a:avLst/>
              </a:prstGeom>
              <a:noFill/>
              <a:ln w="3810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=2,5 </m:t>
                      </m:r>
                      <m:r>
                        <a:rPr lang="en-US" sz="480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h𝑎</m:t>
                      </m:r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矩形 8">
                <a:extLst>
                  <a:ext uri="{FF2B5EF4-FFF2-40B4-BE49-F238E27FC236}">
                    <a16:creationId xmlns:a16="http://schemas.microsoft.com/office/drawing/2014/main" id="{34F7625F-7E46-E3E2-194D-9DE1C35699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3893" y="1046291"/>
                <a:ext cx="4171103" cy="105945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noFill/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8">
                <a:extLst>
                  <a:ext uri="{FF2B5EF4-FFF2-40B4-BE49-F238E27FC236}">
                    <a16:creationId xmlns:a16="http://schemas.microsoft.com/office/drawing/2014/main" id="{E70403BD-475A-0916-24DE-C3708E7B898A}"/>
                  </a:ext>
                </a:extLst>
              </p:cNvPr>
              <p:cNvSpPr/>
              <p:nvPr/>
            </p:nvSpPr>
            <p:spPr>
              <a:xfrm>
                <a:off x="2568801" y="2999212"/>
                <a:ext cx="4171103" cy="1059450"/>
              </a:xfrm>
              <a:prstGeom prst="rect">
                <a:avLst/>
              </a:prstGeom>
              <a:noFill/>
              <a:ln w="3810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6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f>
                      <m:fPr>
                        <m:ctrlPr>
                          <a:rPr kumimoji="0" lang="en-US" sz="6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fPr>
                      <m:num>
                        <m:r>
                          <a:rPr kumimoji="0" lang="en-US" sz="60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412 000</m:t>
                        </m:r>
                      </m:num>
                      <m:den>
                        <m:r>
                          <a:rPr kumimoji="0" lang="en-US" sz="60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1</m:t>
                        </m:r>
                        <m:r>
                          <a:rPr kumimoji="0" lang="en-US" sz="6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0 000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ha</a:t>
                </a:r>
              </a:p>
            </p:txBody>
          </p:sp>
        </mc:Choice>
        <mc:Fallback xmlns="">
          <p:sp>
            <p:nvSpPr>
              <p:cNvPr id="30" name="矩形 8">
                <a:extLst>
                  <a:ext uri="{FF2B5EF4-FFF2-40B4-BE49-F238E27FC236}">
                    <a16:creationId xmlns:a16="http://schemas.microsoft.com/office/drawing/2014/main" id="{E70403BD-475A-0916-24DE-C3708E7B89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8801" y="2999212"/>
                <a:ext cx="4171103" cy="1059450"/>
              </a:xfrm>
              <a:prstGeom prst="rect">
                <a:avLst/>
              </a:prstGeom>
              <a:blipFill>
                <a:blip r:embed="rId9"/>
                <a:stretch>
                  <a:fillRect t="-1149" b="-22989"/>
                </a:stretch>
              </a:blipFill>
              <a:ln w="38100">
                <a:noFill/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C14E9FE5-2457-6F44-A976-C1522DD95D00}"/>
              </a:ext>
            </a:extLst>
          </p:cNvPr>
          <p:cNvSpPr txBox="1"/>
          <p:nvPr/>
        </p:nvSpPr>
        <p:spPr>
          <a:xfrm>
            <a:off x="-126305" y="3198301"/>
            <a:ext cx="36055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412 000 m</a:t>
            </a:r>
            <a:r>
              <a:rPr lang="en-US" sz="4000" b="1" baseline="30000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 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   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8">
                <a:extLst>
                  <a:ext uri="{FF2B5EF4-FFF2-40B4-BE49-F238E27FC236}">
                    <a16:creationId xmlns:a16="http://schemas.microsoft.com/office/drawing/2014/main" id="{1621CF6E-045A-EFA1-E52F-467E7E0710B0}"/>
                  </a:ext>
                </a:extLst>
              </p:cNvPr>
              <p:cNvSpPr/>
              <p:nvPr/>
            </p:nvSpPr>
            <p:spPr>
              <a:xfrm>
                <a:off x="5958859" y="2946984"/>
                <a:ext cx="4171103" cy="1059450"/>
              </a:xfrm>
              <a:prstGeom prst="rect">
                <a:avLst/>
              </a:prstGeom>
              <a:noFill/>
              <a:ln w="3810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8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41</m:t>
                    </m:r>
                    <m:f>
                      <m:fPr>
                        <m:ctrlPr>
                          <a:rPr lang="en-US" sz="4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8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000</m:t>
                        </m:r>
                      </m:num>
                      <m:den>
                        <m:r>
                          <a:rPr lang="en-US" sz="48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10 000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ha</a:t>
                </a:r>
              </a:p>
            </p:txBody>
          </p:sp>
        </mc:Choice>
        <mc:Fallback xmlns="">
          <p:sp>
            <p:nvSpPr>
              <p:cNvPr id="32" name="矩形 8">
                <a:extLst>
                  <a:ext uri="{FF2B5EF4-FFF2-40B4-BE49-F238E27FC236}">
                    <a16:creationId xmlns:a16="http://schemas.microsoft.com/office/drawing/2014/main" id="{1621CF6E-045A-EFA1-E52F-467E7E0710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8859" y="2946984"/>
                <a:ext cx="4171103" cy="1059450"/>
              </a:xfrm>
              <a:prstGeom prst="rect">
                <a:avLst/>
              </a:prstGeom>
              <a:blipFill>
                <a:blip r:embed="rId10"/>
                <a:stretch>
                  <a:fillRect t="-2874" b="-18391"/>
                </a:stretch>
              </a:blipFill>
              <a:ln w="38100">
                <a:noFill/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矩形 8">
                <a:extLst>
                  <a:ext uri="{FF2B5EF4-FFF2-40B4-BE49-F238E27FC236}">
                    <a16:creationId xmlns:a16="http://schemas.microsoft.com/office/drawing/2014/main" id="{C1DCF874-0FC1-0F90-B2D3-9ECAD7DEE367}"/>
                  </a:ext>
                </a:extLst>
              </p:cNvPr>
              <p:cNvSpPr/>
              <p:nvPr/>
            </p:nvSpPr>
            <p:spPr>
              <a:xfrm>
                <a:off x="8839951" y="2930760"/>
                <a:ext cx="4171103" cy="1059450"/>
              </a:xfrm>
              <a:prstGeom prst="rect">
                <a:avLst/>
              </a:prstGeom>
              <a:noFill/>
              <a:ln w="3810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800" b="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41,2</m:t>
                      </m:r>
                      <m:r>
                        <a:rPr lang="en-US" sz="480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h𝑎</m:t>
                      </m:r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矩形 8">
                <a:extLst>
                  <a:ext uri="{FF2B5EF4-FFF2-40B4-BE49-F238E27FC236}">
                    <a16:creationId xmlns:a16="http://schemas.microsoft.com/office/drawing/2014/main" id="{C1DCF874-0FC1-0F90-B2D3-9ECAD7DEE3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9951" y="2930760"/>
                <a:ext cx="4171103" cy="105945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8100">
                <a:noFill/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BA4605A-C6C5-8484-9547-648E0EFBDC97}"/>
              </a:ext>
            </a:extLst>
          </p:cNvPr>
          <p:cNvSpPr/>
          <p:nvPr/>
        </p:nvSpPr>
        <p:spPr>
          <a:xfrm>
            <a:off x="344745" y="4754439"/>
            <a:ext cx="9281001" cy="1418597"/>
          </a:xfrm>
          <a:prstGeom prst="roundRect">
            <a:avLst/>
          </a:prstGeom>
          <a:solidFill>
            <a:srgbClr val="E0F3FC"/>
          </a:solidFill>
          <a:ln w="38100">
            <a:solidFill>
              <a:srgbClr val="21A3E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矩形 8">
                <a:extLst>
                  <a:ext uri="{FF2B5EF4-FFF2-40B4-BE49-F238E27FC236}">
                    <a16:creationId xmlns:a16="http://schemas.microsoft.com/office/drawing/2014/main" id="{FAA19E9F-635B-45F0-A62C-D9314B713084}"/>
                  </a:ext>
                </a:extLst>
              </p:cNvPr>
              <p:cNvSpPr/>
              <p:nvPr/>
            </p:nvSpPr>
            <p:spPr>
              <a:xfrm>
                <a:off x="3036856" y="4868556"/>
                <a:ext cx="4171103" cy="1059450"/>
              </a:xfrm>
              <a:prstGeom prst="rect">
                <a:avLst/>
              </a:prstGeom>
              <a:noFill/>
              <a:ln w="3810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6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f>
                      <m:fPr>
                        <m:ctrlPr>
                          <a:rPr kumimoji="0" lang="en-US" sz="6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fPr>
                      <m:num>
                        <m:r>
                          <a:rPr kumimoji="0" lang="en-US" sz="60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8 000</m:t>
                        </m:r>
                      </m:num>
                      <m:den>
                        <m:r>
                          <a:rPr kumimoji="0" lang="en-US" sz="60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1</m:t>
                        </m:r>
                        <m:r>
                          <a:rPr kumimoji="0" lang="en-US" sz="6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0 000</m:t>
                        </m:r>
                      </m:den>
                    </m:f>
                  </m:oMath>
                </a14:m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ha</a:t>
                </a:r>
              </a:p>
            </p:txBody>
          </p:sp>
        </mc:Choice>
        <mc:Fallback xmlns="">
          <p:sp>
            <p:nvSpPr>
              <p:cNvPr id="35" name="矩形 8">
                <a:extLst>
                  <a:ext uri="{FF2B5EF4-FFF2-40B4-BE49-F238E27FC236}">
                    <a16:creationId xmlns:a16="http://schemas.microsoft.com/office/drawing/2014/main" id="{FAA19E9F-635B-45F0-A62C-D9314B7130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6856" y="4868556"/>
                <a:ext cx="4171103" cy="1059450"/>
              </a:xfrm>
              <a:prstGeom prst="rect">
                <a:avLst/>
              </a:prstGeom>
              <a:blipFill>
                <a:blip r:embed="rId12"/>
                <a:stretch>
                  <a:fillRect t="-1156" b="-23699"/>
                </a:stretch>
              </a:blipFill>
              <a:ln w="38100">
                <a:noFill/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09503CC7-CA56-89E2-4479-F6E8F2578A0C}"/>
              </a:ext>
            </a:extLst>
          </p:cNvPr>
          <p:cNvSpPr txBox="1"/>
          <p:nvPr/>
        </p:nvSpPr>
        <p:spPr>
          <a:xfrm>
            <a:off x="478993" y="5156982"/>
            <a:ext cx="36055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8 000 m</a:t>
            </a:r>
            <a:r>
              <a:rPr lang="en-US" sz="4000" b="1" baseline="30000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 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   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矩形 8">
                <a:extLst>
                  <a:ext uri="{FF2B5EF4-FFF2-40B4-BE49-F238E27FC236}">
                    <a16:creationId xmlns:a16="http://schemas.microsoft.com/office/drawing/2014/main" id="{34F7625F-7E46-E3E2-194D-9DE1C356996B}"/>
                  </a:ext>
                </a:extLst>
              </p:cNvPr>
              <p:cNvSpPr/>
              <p:nvPr/>
            </p:nvSpPr>
            <p:spPr>
              <a:xfrm>
                <a:off x="5823759" y="4936802"/>
                <a:ext cx="4171103" cy="1059450"/>
              </a:xfrm>
              <a:prstGeom prst="rect">
                <a:avLst/>
              </a:prstGeom>
              <a:noFill/>
              <a:ln w="3810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800" b="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0,</m:t>
                      </m:r>
                      <m:r>
                        <a:rPr lang="en-US" sz="48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8 </m:t>
                      </m:r>
                      <m:r>
                        <m:rPr>
                          <m:sty m:val="p"/>
                        </m:rPr>
                        <a:rPr lang="en-US" sz="4800" i="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ha</m:t>
                      </m:r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矩形 8">
                <a:extLst>
                  <a:ext uri="{FF2B5EF4-FFF2-40B4-BE49-F238E27FC236}">
                    <a16:creationId xmlns:a16="http://schemas.microsoft.com/office/drawing/2014/main" id="{34F7625F-7E46-E3E2-194D-9DE1C35699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3759" y="4936802"/>
                <a:ext cx="4171103" cy="105945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38100">
                <a:noFill/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6BBAAF52-6C0E-D96B-91FC-76A70A2D47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75122" y="-99769"/>
            <a:ext cx="1207113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195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3" grpId="0" animBg="1"/>
      <p:bldP spid="17" grpId="0"/>
      <p:bldP spid="18" grpId="0"/>
      <p:bldP spid="29" grpId="0"/>
      <p:bldP spid="30" grpId="0"/>
      <p:bldP spid="31" grpId="0"/>
      <p:bldP spid="32" grpId="0"/>
      <p:bldP spid="33" grpId="0"/>
      <p:bldP spid="34" grpId="0" animBg="1"/>
      <p:bldP spid="35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BA4605A-C6C5-8484-9547-648E0EFBDC97}"/>
              </a:ext>
            </a:extLst>
          </p:cNvPr>
          <p:cNvSpPr/>
          <p:nvPr/>
        </p:nvSpPr>
        <p:spPr>
          <a:xfrm>
            <a:off x="1086263" y="921931"/>
            <a:ext cx="5722125" cy="1418597"/>
          </a:xfrm>
          <a:prstGeom prst="roundRect">
            <a:avLst/>
          </a:prstGeom>
          <a:solidFill>
            <a:srgbClr val="E0F3FC"/>
          </a:solidFill>
          <a:ln w="38100">
            <a:solidFill>
              <a:srgbClr val="21A3E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FB32DA5-1DC8-E8E8-A614-A70C1DC0D9BF}"/>
              </a:ext>
            </a:extLst>
          </p:cNvPr>
          <p:cNvSpPr/>
          <p:nvPr/>
        </p:nvSpPr>
        <p:spPr>
          <a:xfrm>
            <a:off x="1118880" y="2767411"/>
            <a:ext cx="5719964" cy="1418597"/>
          </a:xfrm>
          <a:prstGeom prst="roundRect">
            <a:avLst/>
          </a:prstGeom>
          <a:solidFill>
            <a:srgbClr val="E0F3FC"/>
          </a:solidFill>
          <a:ln w="38100">
            <a:solidFill>
              <a:srgbClr val="21A3E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503CC7-CA56-89E2-4479-F6E8F2578A0C}"/>
              </a:ext>
            </a:extLst>
          </p:cNvPr>
          <p:cNvSpPr txBox="1"/>
          <p:nvPr/>
        </p:nvSpPr>
        <p:spPr>
          <a:xfrm>
            <a:off x="1086263" y="1353351"/>
            <a:ext cx="36055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11  km</a:t>
            </a:r>
            <a:r>
              <a:rPr lang="en-US" sz="4000" b="1" baseline="30000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 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   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8">
                <a:extLst>
                  <a:ext uri="{FF2B5EF4-FFF2-40B4-BE49-F238E27FC236}">
                    <a16:creationId xmlns:a16="http://schemas.microsoft.com/office/drawing/2014/main" id="{34F7625F-7E46-E3E2-194D-9DE1C356996B}"/>
                  </a:ext>
                </a:extLst>
              </p:cNvPr>
              <p:cNvSpPr/>
              <p:nvPr/>
            </p:nvSpPr>
            <p:spPr>
              <a:xfrm>
                <a:off x="2637285" y="1142299"/>
                <a:ext cx="4171103" cy="1059450"/>
              </a:xfrm>
              <a:prstGeom prst="rect">
                <a:avLst/>
              </a:prstGeom>
              <a:noFill/>
              <a:ln w="3810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800" b="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1 100</m:t>
                      </m:r>
                      <m:r>
                        <a:rPr lang="en-US" sz="480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80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ha</m:t>
                      </m:r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矩形 8">
                <a:extLst>
                  <a:ext uri="{FF2B5EF4-FFF2-40B4-BE49-F238E27FC236}">
                    <a16:creationId xmlns:a16="http://schemas.microsoft.com/office/drawing/2014/main" id="{34F7625F-7E46-E3E2-194D-9DE1C35699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7285" y="1142299"/>
                <a:ext cx="4171103" cy="10594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noFill/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BA4605A-C6C5-8484-9547-648E0EFBDC97}"/>
              </a:ext>
            </a:extLst>
          </p:cNvPr>
          <p:cNvSpPr/>
          <p:nvPr/>
        </p:nvSpPr>
        <p:spPr>
          <a:xfrm>
            <a:off x="1039153" y="4612891"/>
            <a:ext cx="5799691" cy="1418597"/>
          </a:xfrm>
          <a:prstGeom prst="roundRect">
            <a:avLst/>
          </a:prstGeom>
          <a:solidFill>
            <a:srgbClr val="E0F3FC"/>
          </a:solidFill>
          <a:ln w="38100">
            <a:solidFill>
              <a:srgbClr val="21A3E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503CC7-CA56-89E2-4479-F6E8F2578A0C}"/>
              </a:ext>
            </a:extLst>
          </p:cNvPr>
          <p:cNvSpPr txBox="1"/>
          <p:nvPr/>
        </p:nvSpPr>
        <p:spPr>
          <a:xfrm>
            <a:off x="1267470" y="4950390"/>
            <a:ext cx="36055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480 km</a:t>
            </a:r>
            <a:r>
              <a:rPr lang="en-US" sz="4000" b="1" baseline="30000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 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   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矩形 8">
                <a:extLst>
                  <a:ext uri="{FF2B5EF4-FFF2-40B4-BE49-F238E27FC236}">
                    <a16:creationId xmlns:a16="http://schemas.microsoft.com/office/drawing/2014/main" id="{34F7625F-7E46-E3E2-194D-9DE1C356996B}"/>
                  </a:ext>
                </a:extLst>
              </p:cNvPr>
              <p:cNvSpPr/>
              <p:nvPr/>
            </p:nvSpPr>
            <p:spPr>
              <a:xfrm>
                <a:off x="3015828" y="4731480"/>
                <a:ext cx="4171103" cy="1059450"/>
              </a:xfrm>
              <a:prstGeom prst="rect">
                <a:avLst/>
              </a:prstGeom>
              <a:noFill/>
              <a:ln w="3810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800" b="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en-US" sz="48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8</m:t>
                      </m:r>
                      <m:r>
                        <a:rPr lang="en-US" sz="4800" b="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000</m:t>
                      </m:r>
                      <m:r>
                        <a:rPr lang="en-US" sz="48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800" i="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ha</m:t>
                      </m:r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矩形 8">
                <a:extLst>
                  <a:ext uri="{FF2B5EF4-FFF2-40B4-BE49-F238E27FC236}">
                    <a16:creationId xmlns:a16="http://schemas.microsoft.com/office/drawing/2014/main" id="{34F7625F-7E46-E3E2-194D-9DE1C35699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5828" y="4731480"/>
                <a:ext cx="4171103" cy="105945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noFill/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0152537-C45C-D246-670B-DC9623F083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6040" y="883458"/>
            <a:ext cx="1194920" cy="14570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2011EB-A1EE-7681-7F40-A243E3DB50D9}"/>
              </a:ext>
            </a:extLst>
          </p:cNvPr>
          <p:cNvSpPr txBox="1"/>
          <p:nvPr/>
        </p:nvSpPr>
        <p:spPr>
          <a:xfrm>
            <a:off x="1216149" y="3126558"/>
            <a:ext cx="3475707" cy="709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7  km</a:t>
            </a:r>
            <a:r>
              <a:rPr lang="en-US" sz="4000" b="1" baseline="30000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 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   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594F8E7F-9DC2-BF70-8ECA-49EE2446D4AD}"/>
                  </a:ext>
                </a:extLst>
              </p:cNvPr>
              <p:cNvSpPr/>
              <p:nvPr/>
            </p:nvSpPr>
            <p:spPr>
              <a:xfrm>
                <a:off x="2767171" y="2917471"/>
                <a:ext cx="4171103" cy="1059450"/>
              </a:xfrm>
              <a:prstGeom prst="rect">
                <a:avLst/>
              </a:prstGeom>
              <a:noFill/>
              <a:ln w="3810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8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700 </m:t>
                      </m:r>
                      <m:r>
                        <m:rPr>
                          <m:sty m:val="p"/>
                        </m:rPr>
                        <a:rPr lang="en-US" sz="480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ha</m:t>
                      </m:r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594F8E7F-9DC2-BF70-8ECA-49EE2446D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7171" y="2917471"/>
                <a:ext cx="4171103" cy="105945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noFill/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78625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17" grpId="0"/>
      <p:bldP spid="29" grpId="0"/>
      <p:bldP spid="34" grpId="0" animBg="1"/>
      <p:bldP spid="36" grpId="0"/>
      <p:bldP spid="37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ADA750E-83D5-F77B-A247-75B5B86425DD}"/>
              </a:ext>
            </a:extLst>
          </p:cNvPr>
          <p:cNvGrpSpPr/>
          <p:nvPr/>
        </p:nvGrpSpPr>
        <p:grpSpPr>
          <a:xfrm>
            <a:off x="122042" y="1059427"/>
            <a:ext cx="841938" cy="923330"/>
            <a:chOff x="1197850" y="723100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80D5BDB1-6FA9-98EC-4F7C-FD3BB52888C9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E2A61495-8E00-4923-C7C4-8A85460A5134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05097ED-C71E-7C73-A292-8820CC9643D4}"/>
              </a:ext>
            </a:extLst>
          </p:cNvPr>
          <p:cNvGrpSpPr/>
          <p:nvPr/>
        </p:nvGrpSpPr>
        <p:grpSpPr>
          <a:xfrm>
            <a:off x="1049702" y="524545"/>
            <a:ext cx="11020256" cy="2492976"/>
            <a:chOff x="2158709" y="1005675"/>
            <a:chExt cx="2963772" cy="333862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2BE3FBA-F66C-4683-0834-4CF3D2DB02F3}"/>
                </a:ext>
              </a:extLst>
            </p:cNvPr>
            <p:cNvSpPr/>
            <p:nvPr/>
          </p:nvSpPr>
          <p:spPr>
            <a:xfrm>
              <a:off x="2158709" y="1005675"/>
              <a:ext cx="2963772" cy="3338628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55AF72A-4A6C-1361-494E-9F0877222BB2}"/>
                    </a:ext>
                  </a:extLst>
                </p:cNvPr>
                <p:cNvSpPr txBox="1"/>
                <p:nvPr/>
              </p:nvSpPr>
              <p:spPr>
                <a:xfrm>
                  <a:off x="2170306" y="1056705"/>
                  <a:ext cx="2940578" cy="32678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Người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ta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muốn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xây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dựng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khu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vui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chơi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cho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trẻ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em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kết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hợp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với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khu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cắm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trại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trên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mảnh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đất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có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diện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tích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2 ha.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Biết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khu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vui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chơi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cho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trẻ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em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chiếm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b="1" i="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40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diện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tích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mảnh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đất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.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Hỏi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diện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tích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khu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cắm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trại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là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bao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nhiêu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mét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vuông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?</a:t>
                  </a: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55AF72A-4A6C-1361-494E-9F0877222B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0306" y="1056705"/>
                  <a:ext cx="2940578" cy="3267889"/>
                </a:xfrm>
                <a:prstGeom prst="rect">
                  <a:avLst/>
                </a:prstGeom>
                <a:blipFill>
                  <a:blip r:embed="rId3"/>
                  <a:stretch>
                    <a:fillRect l="-1394" t="-3242" r="-1449" b="-69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3632AEA-CCDB-B1E9-7130-0D6681ECF32F}"/>
              </a:ext>
            </a:extLst>
          </p:cNvPr>
          <p:cNvSpPr/>
          <p:nvPr/>
        </p:nvSpPr>
        <p:spPr>
          <a:xfrm>
            <a:off x="122043" y="3166293"/>
            <a:ext cx="6105848" cy="2650263"/>
          </a:xfrm>
          <a:prstGeom prst="roundRect">
            <a:avLst/>
          </a:prstGeom>
          <a:solidFill>
            <a:srgbClr val="E0F3FC"/>
          </a:solidFill>
          <a:ln w="38100">
            <a:solidFill>
              <a:srgbClr val="21A3E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CD8BA3-B0B2-31C7-A04B-572037139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6515" y="3079910"/>
            <a:ext cx="3364789" cy="2880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A3B65FE-AB4B-E295-2D54-5D778EC1F572}"/>
                  </a:ext>
                </a:extLst>
              </p:cNvPr>
              <p:cNvSpPr txBox="1"/>
              <p:nvPr/>
            </p:nvSpPr>
            <p:spPr>
              <a:xfrm>
                <a:off x="331095" y="3119459"/>
                <a:ext cx="5896796" cy="2544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Tóm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tắt</a:t>
                </a:r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endParaRPr>
              </a:p>
              <a:p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Mảnh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đất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: 2 ha</a:t>
                </a:r>
              </a:p>
              <a:p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Khu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vui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chơi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400" b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tích</a:t>
                </a:r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endParaRPr>
              </a:p>
              <a:p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Khu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cắm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trại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: ? m</a:t>
                </a:r>
                <a:r>
                  <a:rPr lang="en-US" sz="3200" b="1" baseline="30000" dirty="0">
                    <a:solidFill>
                      <a:srgbClr val="00206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2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A3B65FE-AB4B-E295-2D54-5D778EC1F5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095" y="3119459"/>
                <a:ext cx="5896796" cy="2544479"/>
              </a:xfrm>
              <a:prstGeom prst="rect">
                <a:avLst/>
              </a:prstGeom>
              <a:blipFill>
                <a:blip r:embed="rId10"/>
                <a:stretch>
                  <a:fillRect l="-2583" t="-3118" b="-69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75617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6338AB6E-F165-4877-BCB0-A930839346BB}"/>
</file>

<file path=customXml/itemProps2.xml><?xml version="1.0" encoding="utf-8"?>
<ds:datastoreItem xmlns:ds="http://schemas.openxmlformats.org/officeDocument/2006/customXml" ds:itemID="{42F768E5-9BF1-4772-AB13-F97B4AA7880D}"/>
</file>

<file path=customXml/itemProps3.xml><?xml version="1.0" encoding="utf-8"?>
<ds:datastoreItem xmlns:ds="http://schemas.openxmlformats.org/officeDocument/2006/customXml" ds:itemID="{36B9718F-3E91-4201-8094-7F1F1543E340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413</Words>
  <Application>Microsoft Office PowerPoint</Application>
  <PresentationFormat>Widescreen</PresentationFormat>
  <Paragraphs>55</Paragraphs>
  <Slides>14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Aptos</vt:lpstr>
      <vt:lpstr>Arial</vt:lpstr>
      <vt:lpstr>Calibri</vt:lpstr>
      <vt:lpstr>Cambria</vt:lpstr>
      <vt:lpstr>Cambria Math</vt:lpstr>
      <vt:lpstr>SVN-Cookies</vt:lpstr>
      <vt:lpstr>Times New Roman</vt:lpstr>
      <vt:lpstr>Vogue-ExtraBold</vt:lpstr>
      <vt:lpstr>思源宋体 CN Light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Kỳ Duyên Đỗ</dc:creator>
  <cp:lastModifiedBy>Mai Linh Trần</cp:lastModifiedBy>
  <cp:revision>10</cp:revision>
  <dcterms:created xsi:type="dcterms:W3CDTF">2024-06-25T03:37:10Z</dcterms:created>
  <dcterms:modified xsi:type="dcterms:W3CDTF">2024-10-25T10:15:45Z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2024-06-25T03:43:40Z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26feb978-b671-4db2-871d-d27874b745ad</vt:lpwstr>
  </property>
  <property fmtid="{D5CDD505-2E9C-101B-9397-08002B2CF9AE}" pid="8" name="MSIP_Label_defa4170-0d19-0005-0004-bc88714345d2_ContentBits">
    <vt:lpwstr>0</vt:lpwstr>
  </property>
  <property fmtid="{D5CDD505-2E9C-101B-9397-08002B2CF9AE}" pid="9" name="ContentTypeId">
    <vt:lpwstr>0x010100D136222746B9DD4E9009FC74C2167E69</vt:lpwstr>
  </property>
</Properties>
</file>