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7" r:id="rId3"/>
    <p:sldId id="282" r:id="rId4"/>
    <p:sldId id="283" r:id="rId5"/>
    <p:sldId id="284" r:id="rId6"/>
    <p:sldId id="285" r:id="rId7"/>
    <p:sldId id="286" r:id="rId8"/>
    <p:sldId id="288" r:id="rId9"/>
    <p:sldId id="256" r:id="rId10"/>
    <p:sldId id="289" r:id="rId11"/>
    <p:sldId id="290" r:id="rId12"/>
    <p:sldId id="291" r:id="rId13"/>
    <p:sldId id="292" r:id="rId14"/>
    <p:sldId id="311" r:id="rId15"/>
    <p:sldId id="309" r:id="rId16"/>
    <p:sldId id="310" r:id="rId17"/>
    <p:sldId id="312" r:id="rId18"/>
    <p:sldId id="313" r:id="rId19"/>
    <p:sldId id="297" r:id="rId20"/>
    <p:sldId id="298" r:id="rId21"/>
    <p:sldId id="301" r:id="rId22"/>
    <p:sldId id="303"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FB56A-A8C8-4D58-AA44-EA8429EC2421}" v="4" dt="2024-10-22T05:04:05.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3" d="100"/>
          <a:sy n="33" d="100"/>
        </p:scale>
        <p:origin x="1398" y="4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AB0FB56A-A8C8-4D58-AA44-EA8429EC2421}"/>
    <pc:docChg chg="undo custSel delSld modSld delMainMaster modMainMaster">
      <pc:chgData name="Mai Linh Trần" userId="1ca7ee839224ba6e" providerId="LiveId" clId="{AB0FB56A-A8C8-4D58-AA44-EA8429EC2421}" dt="2024-10-22T05:04:12.833" v="13" actId="47"/>
      <pc:docMkLst>
        <pc:docMk/>
      </pc:docMkLst>
      <pc:sldChg chg="delSp modSp mod">
        <pc:chgData name="Mai Linh Trần" userId="1ca7ee839224ba6e" providerId="LiveId" clId="{AB0FB56A-A8C8-4D58-AA44-EA8429EC2421}" dt="2024-10-22T05:01:37.707" v="3" actId="478"/>
        <pc:sldMkLst>
          <pc:docMk/>
          <pc:sldMk cId="51670973" sldId="256"/>
        </pc:sldMkLst>
        <pc:spChg chg="del mod">
          <ac:chgData name="Mai Linh Trần" userId="1ca7ee839224ba6e" providerId="LiveId" clId="{AB0FB56A-A8C8-4D58-AA44-EA8429EC2421}" dt="2024-10-22T05:01:37.707" v="3" actId="478"/>
          <ac:spMkLst>
            <pc:docMk/>
            <pc:sldMk cId="51670973" sldId="256"/>
            <ac:spMk id="2" creationId="{316E6426-A12C-8EB8-DF11-F629446EA1B3}"/>
          </ac:spMkLst>
        </pc:spChg>
      </pc:sldChg>
      <pc:sldChg chg="modSp mod">
        <pc:chgData name="Mai Linh Trần" userId="1ca7ee839224ba6e" providerId="LiveId" clId="{AB0FB56A-A8C8-4D58-AA44-EA8429EC2421}" dt="2024-10-22T05:04:06.479" v="12" actId="20577"/>
        <pc:sldMkLst>
          <pc:docMk/>
          <pc:sldMk cId="430431147" sldId="298"/>
        </pc:sldMkLst>
        <pc:graphicFrameChg chg="mod modGraphic">
          <ac:chgData name="Mai Linh Trần" userId="1ca7ee839224ba6e" providerId="LiveId" clId="{AB0FB56A-A8C8-4D58-AA44-EA8429EC2421}" dt="2024-10-22T05:04:06.479" v="12" actId="20577"/>
          <ac:graphicFrameMkLst>
            <pc:docMk/>
            <pc:sldMk cId="430431147" sldId="298"/>
            <ac:graphicFrameMk id="5" creationId="{6D503DB5-30ED-E76C-2BD7-37196FA2EE24}"/>
          </ac:graphicFrameMkLst>
        </pc:graphicFrameChg>
      </pc:sldChg>
      <pc:sldChg chg="del">
        <pc:chgData name="Mai Linh Trần" userId="1ca7ee839224ba6e" providerId="LiveId" clId="{AB0FB56A-A8C8-4D58-AA44-EA8429EC2421}" dt="2024-10-22T05:04:12.833" v="13" actId="47"/>
        <pc:sldMkLst>
          <pc:docMk/>
          <pc:sldMk cId="2770323218" sldId="4410"/>
        </pc:sldMkLst>
      </pc:sldChg>
      <pc:sldMasterChg chg="delSp mod">
        <pc:chgData name="Mai Linh Trần" userId="1ca7ee839224ba6e" providerId="LiveId" clId="{AB0FB56A-A8C8-4D58-AA44-EA8429EC2421}" dt="2024-10-22T05:00:54.738" v="0" actId="478"/>
        <pc:sldMasterMkLst>
          <pc:docMk/>
          <pc:sldMasterMk cId="1367237861" sldId="2147483648"/>
        </pc:sldMasterMkLst>
        <pc:picChg chg="del">
          <ac:chgData name="Mai Linh Trần" userId="1ca7ee839224ba6e" providerId="LiveId" clId="{AB0FB56A-A8C8-4D58-AA44-EA8429EC2421}" dt="2024-10-22T05:00:54.738" v="0" actId="478"/>
          <ac:picMkLst>
            <pc:docMk/>
            <pc:sldMasterMk cId="1367237861" sldId="2147483648"/>
            <ac:picMk id="8" creationId="{CF55CF53-6898-3AC2-88BF-B476A0E5E0A2}"/>
          </ac:picMkLst>
        </pc:picChg>
      </pc:sldMasterChg>
      <pc:sldMasterChg chg="delSp mod">
        <pc:chgData name="Mai Linh Trần" userId="1ca7ee839224ba6e" providerId="LiveId" clId="{AB0FB56A-A8C8-4D58-AA44-EA8429EC2421}" dt="2024-10-22T05:01:02.719" v="1" actId="478"/>
        <pc:sldMasterMkLst>
          <pc:docMk/>
          <pc:sldMasterMk cId="2994202690" sldId="2147483660"/>
        </pc:sldMasterMkLst>
        <pc:picChg chg="del">
          <ac:chgData name="Mai Linh Trần" userId="1ca7ee839224ba6e" providerId="LiveId" clId="{AB0FB56A-A8C8-4D58-AA44-EA8429EC2421}" dt="2024-10-22T05:01:02.719" v="1" actId="478"/>
          <ac:picMkLst>
            <pc:docMk/>
            <pc:sldMasterMk cId="2994202690" sldId="2147483660"/>
            <ac:picMk id="3" creationId="{00A27654-2794-211E-6C1F-A8F604AA2BF2}"/>
          </ac:picMkLst>
        </pc:picChg>
      </pc:sldMasterChg>
      <pc:sldMasterChg chg="del delSldLayout">
        <pc:chgData name="Mai Linh Trần" userId="1ca7ee839224ba6e" providerId="LiveId" clId="{AB0FB56A-A8C8-4D58-AA44-EA8429EC2421}" dt="2024-10-22T05:04:12.833" v="13" actId="47"/>
        <pc:sldMasterMkLst>
          <pc:docMk/>
          <pc:sldMasterMk cId="4165194998" sldId="2147483672"/>
        </pc:sldMasterMkLst>
        <pc:sldLayoutChg chg="del">
          <pc:chgData name="Mai Linh Trần" userId="1ca7ee839224ba6e" providerId="LiveId" clId="{AB0FB56A-A8C8-4D58-AA44-EA8429EC2421}" dt="2024-10-22T05:04:12.833" v="13" actId="47"/>
          <pc:sldLayoutMkLst>
            <pc:docMk/>
            <pc:sldMasterMk cId="4165194998" sldId="2147483672"/>
            <pc:sldLayoutMk cId="1354183583" sldId="2147483673"/>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286771662" sldId="2147483674"/>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1268714121" sldId="2147483675"/>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4227947581" sldId="2147483676"/>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3312452410" sldId="2147483677"/>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3666291759" sldId="2147483678"/>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2876572647" sldId="2147483679"/>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3176052288" sldId="2147483680"/>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805273495" sldId="2147483681"/>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1635783798" sldId="2147483682"/>
          </pc:sldLayoutMkLst>
        </pc:sldLayoutChg>
        <pc:sldLayoutChg chg="del">
          <pc:chgData name="Mai Linh Trần" userId="1ca7ee839224ba6e" providerId="LiveId" clId="{AB0FB56A-A8C8-4D58-AA44-EA8429EC2421}" dt="2024-10-22T05:04:12.833" v="13" actId="47"/>
          <pc:sldLayoutMkLst>
            <pc:docMk/>
            <pc:sldMasterMk cId="4165194998" sldId="2147483672"/>
            <pc:sldLayoutMk cId="1997846278"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17</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895475" y="2463800"/>
            <a:ext cx="8582025" cy="2123658"/>
          </a:xfrm>
          <a:prstGeom prst="rect">
            <a:avLst/>
          </a:prstGeom>
          <a:noFill/>
        </p:spPr>
        <p:txBody>
          <a:bodyPr wrap="square" rtlCol="0">
            <a:spAutoFit/>
          </a:bodyPr>
          <a:lstStyle/>
          <a:p>
            <a:pPr algn="ctr" defTabSz="60963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01D2437-28D0-12B1-2EAD-A59DB9302233}"/>
              </a:ext>
            </a:extLst>
          </p:cNvPr>
          <p:cNvPicPr>
            <a:picLocks noChangeAspect="1"/>
          </p:cNvPicPr>
          <p:nvPr/>
        </p:nvPicPr>
        <p:blipFill>
          <a:blip r:embed="rId4"/>
          <a:stretch>
            <a:fillRect/>
          </a:stretch>
        </p:blipFill>
        <p:spPr>
          <a:xfrm>
            <a:off x="1285875" y="1833562"/>
            <a:ext cx="9296400" cy="3560599"/>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truyền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trả</a:t>
            </a:r>
            <a:r>
              <a:rPr lang="en-US" sz="2800" b="1" dirty="0">
                <a:latin typeface="Cambria" panose="02040503050406030204" pitchFamily="18" charset="0"/>
                <a:ea typeface="Cambria" panose="02040503050406030204" pitchFamily="18" charset="0"/>
              </a:rPr>
              <a:t> qua 18 </a:t>
            </a:r>
            <a:r>
              <a:rPr lang="en-US" sz="2800" b="1" dirty="0" err="1">
                <a:latin typeface="Cambria" panose="02040503050406030204" pitchFamily="18" charset="0"/>
                <a:ea typeface="Cambria" panose="02040503050406030204" pitchFamily="18" charset="0"/>
              </a:rPr>
              <a:t>đời</a:t>
            </a:r>
            <a:r>
              <a:rPr lang="en-US" sz="2800" b="1"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ra đời nhà nước Văn Lang_360p">
            <a:hlinkClick r:id="" action="ppaction://media"/>
            <a:extLst>
              <a:ext uri="{FF2B5EF4-FFF2-40B4-BE49-F238E27FC236}">
                <a16:creationId xmlns:a16="http://schemas.microsoft.com/office/drawing/2014/main" id="{45EA276D-79FC-47EC-7E9E-6FBE1AE3D6A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1702794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4"/>
          <a:stretch>
            <a:fillRect/>
          </a:stretch>
        </p:blipFill>
        <p:spPr>
          <a:xfrm>
            <a:off x="966787" y="2033587"/>
            <a:ext cx="9596438" cy="3423649"/>
          </a:xfrm>
          <a:prstGeom prst="rect">
            <a:avLst/>
          </a:prstGeom>
        </p:spPr>
      </p:pic>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lang="en-US" sz="4800" b="1" dirty="0" err="1">
                <a:solidFill>
                  <a:srgbClr val="FF0000"/>
                </a:solidFill>
                <a:latin typeface="Calibri"/>
              </a:rPr>
              <a:t>Âu</a:t>
            </a:r>
            <a:r>
              <a:rPr lang="en-US" sz="4800" b="1" dirty="0">
                <a:solidFill>
                  <a:srgbClr val="FF0000"/>
                </a:solidFill>
                <a:latin typeface="Calibri"/>
              </a:rPr>
              <a:t> </a:t>
            </a:r>
            <a:r>
              <a:rPr lang="en-US" sz="4800" b="1" dirty="0" err="1">
                <a:solidFill>
                  <a:srgbClr val="FF0000"/>
                </a:solidFill>
                <a:latin typeface="Calibri"/>
              </a:rPr>
              <a:t>Lạc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À NƯỚC ÂU LẠC   THỤC PHÁN   AN DƯƠNG VƯƠNG_v720P">
            <a:hlinkClick r:id="" action="ppaction://media"/>
            <a:extLst>
              <a:ext uri="{FF2B5EF4-FFF2-40B4-BE49-F238E27FC236}">
                <a16:creationId xmlns:a16="http://schemas.microsoft.com/office/drawing/2014/main" id="{12F5408C-BF90-1661-1D8B-3CABA3ACB3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2867470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153160"/>
            <a:ext cx="9382125" cy="4524315"/>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2268405219"/>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EB459A44-0BD9-2A89-507C-5C9679F8F046}"/>
              </a:ext>
            </a:extLst>
          </p:cNvPr>
          <p:cNvPicPr>
            <a:picLocks noChangeAspect="1"/>
          </p:cNvPicPr>
          <p:nvPr/>
        </p:nvPicPr>
        <p:blipFill>
          <a:blip r:embed="rId3"/>
          <a:stretch>
            <a:fillRect/>
          </a:stretch>
        </p:blipFill>
        <p:spPr>
          <a:xfrm>
            <a:off x="1674109" y="1162979"/>
            <a:ext cx="8900931" cy="4932091"/>
          </a:xfrm>
          <a:prstGeom prst="rect">
            <a:avLst/>
          </a:prstGeom>
        </p:spPr>
      </p:pic>
      <p:pic>
        <p:nvPicPr>
          <p:cNvPr id="5" name="Picture 3">
            <a:extLst>
              <a:ext uri="{FF2B5EF4-FFF2-40B4-BE49-F238E27FC236}">
                <a16:creationId xmlns:a16="http://schemas.microsoft.com/office/drawing/2014/main" id="{56B361DB-2ED8-A441-7FCD-D4716B63F944}"/>
              </a:ext>
            </a:extLst>
          </p:cNvPr>
          <p:cNvPicPr>
            <a:picLocks noChangeAspect="1"/>
          </p:cNvPicPr>
          <p:nvPr/>
        </p:nvPicPr>
        <p:blipFill>
          <a:blip r:embed="rId4"/>
          <a:srcRect/>
          <a:stretch>
            <a:fillRect/>
          </a:stretch>
        </p:blipFill>
        <p:spPr>
          <a:xfrm>
            <a:off x="9662132" y="3023512"/>
            <a:ext cx="2166299" cy="3339188"/>
          </a:xfrm>
          <a:prstGeom prst="rect">
            <a:avLst/>
          </a:prstGeom>
        </p:spPr>
      </p:pic>
    </p:spTree>
    <p:extLst>
      <p:ext uri="{BB962C8B-B14F-4D97-AF65-F5344CB8AC3E}">
        <p14:creationId xmlns:p14="http://schemas.microsoft.com/office/powerpoint/2010/main" val="342980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óm tắt Thời kỳ Văn Lang  Âu Lạc 800 TCN  208 TCN  Thời Hồng Bàng  Lịch sử Việt Nam_v720P">
            <a:hlinkClick r:id="" action="ppaction://media"/>
            <a:extLst>
              <a:ext uri="{FF2B5EF4-FFF2-40B4-BE49-F238E27FC236}">
                <a16:creationId xmlns:a16="http://schemas.microsoft.com/office/drawing/2014/main" id="{462450FA-B74F-FAA7-7493-E703D82A83A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9021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52AF13C4-4835-28C8-33E0-A3C5C9FA2BB6}"/>
              </a:ext>
            </a:extLst>
          </p:cNvPr>
          <p:cNvPicPr>
            <a:picLocks noChangeAspect="1"/>
          </p:cNvPicPr>
          <p:nvPr/>
        </p:nvPicPr>
        <p:blipFill>
          <a:blip r:embed="rId3"/>
          <a:stretch>
            <a:fillRect/>
          </a:stretch>
        </p:blipFill>
        <p:spPr>
          <a:xfrm>
            <a:off x="1638300" y="804862"/>
            <a:ext cx="8763000" cy="4314825"/>
          </a:xfrm>
          <a:prstGeom prst="rect">
            <a:avLst/>
          </a:prstGeom>
        </p:spPr>
      </p:pic>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Dân</a:t>
            </a:r>
            <a:r>
              <a:rPr lang="en-US" sz="4400" b="1" dirty="0">
                <a:solidFill>
                  <a:srgbClr val="FF0000"/>
                </a:solidFill>
              </a:rPr>
              <a:t> </a:t>
            </a:r>
            <a:r>
              <a:rPr lang="en-US" sz="4400" b="1" dirty="0" err="1">
                <a:solidFill>
                  <a:srgbClr val="FF0000"/>
                </a:solidFill>
              </a:rPr>
              <a:t>tộc</a:t>
            </a:r>
            <a:r>
              <a:rPr lang="en-US" sz="4400" b="1" dirty="0">
                <a:solidFill>
                  <a:srgbClr val="FF0000"/>
                </a:solidFill>
              </a:rPr>
              <a:t> Thái</a:t>
            </a:r>
          </a:p>
        </p:txBody>
      </p:sp>
    </p:spTree>
    <p:extLst>
      <p:ext uri="{BB962C8B-B14F-4D97-AF65-F5344CB8AC3E}">
        <p14:creationId xmlns:p14="http://schemas.microsoft.com/office/powerpoint/2010/main" val="256541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Ba Na</a:t>
            </a:r>
          </a:p>
        </p:txBody>
      </p:sp>
      <p:pic>
        <p:nvPicPr>
          <p:cNvPr id="4" name="Picture 3">
            <a:extLst>
              <a:ext uri="{FF2B5EF4-FFF2-40B4-BE49-F238E27FC236}">
                <a16:creationId xmlns:a16="http://schemas.microsoft.com/office/drawing/2014/main" id="{14011464-9CC4-1D1C-4DA7-8457357A433B}"/>
              </a:ext>
            </a:extLst>
          </p:cNvPr>
          <p:cNvPicPr>
            <a:picLocks noChangeAspect="1"/>
          </p:cNvPicPr>
          <p:nvPr/>
        </p:nvPicPr>
        <p:blipFill>
          <a:blip r:embed="rId3"/>
          <a:stretch>
            <a:fillRect/>
          </a:stretch>
        </p:blipFill>
        <p:spPr>
          <a:xfrm>
            <a:off x="1352550" y="566737"/>
            <a:ext cx="9258300" cy="4448175"/>
          </a:xfrm>
          <a:prstGeom prst="rect">
            <a:avLst/>
          </a:prstGeom>
        </p:spPr>
      </p:pic>
    </p:spTree>
    <p:extLst>
      <p:ext uri="{BB962C8B-B14F-4D97-AF65-F5344CB8AC3E}">
        <p14:creationId xmlns:p14="http://schemas.microsoft.com/office/powerpoint/2010/main" val="351348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Hoa</a:t>
            </a:r>
          </a:p>
        </p:txBody>
      </p:sp>
      <p:pic>
        <p:nvPicPr>
          <p:cNvPr id="3" name="Picture 2">
            <a:extLst>
              <a:ext uri="{FF2B5EF4-FFF2-40B4-BE49-F238E27FC236}">
                <a16:creationId xmlns:a16="http://schemas.microsoft.com/office/drawing/2014/main" id="{92DC77F2-FDB1-7BCB-11D2-D03E39E01F24}"/>
              </a:ext>
            </a:extLst>
          </p:cNvPr>
          <p:cNvPicPr>
            <a:picLocks noChangeAspect="1"/>
          </p:cNvPicPr>
          <p:nvPr/>
        </p:nvPicPr>
        <p:blipFill>
          <a:blip r:embed="rId3"/>
          <a:stretch>
            <a:fillRect/>
          </a:stretch>
        </p:blipFill>
        <p:spPr>
          <a:xfrm>
            <a:off x="1519237" y="862012"/>
            <a:ext cx="8620125" cy="4371975"/>
          </a:xfrm>
          <a:prstGeom prst="rect">
            <a:avLst/>
          </a:prstGeom>
        </p:spPr>
      </p:pic>
    </p:spTree>
    <p:extLst>
      <p:ext uri="{BB962C8B-B14F-4D97-AF65-F5344CB8AC3E}">
        <p14:creationId xmlns:p14="http://schemas.microsoft.com/office/powerpoint/2010/main" val="77949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Thái</a:t>
            </a:r>
          </a:p>
        </p:txBody>
      </p:sp>
      <p:pic>
        <p:nvPicPr>
          <p:cNvPr id="4" name="Picture 3">
            <a:extLst>
              <a:ext uri="{FF2B5EF4-FFF2-40B4-BE49-F238E27FC236}">
                <a16:creationId xmlns:a16="http://schemas.microsoft.com/office/drawing/2014/main" id="{2E43E5E3-92D5-4D10-7449-FC310A74E4DB}"/>
              </a:ext>
            </a:extLst>
          </p:cNvPr>
          <p:cNvPicPr>
            <a:picLocks noChangeAspect="1"/>
          </p:cNvPicPr>
          <p:nvPr/>
        </p:nvPicPr>
        <p:blipFill>
          <a:blip r:embed="rId3"/>
          <a:stretch>
            <a:fillRect/>
          </a:stretch>
        </p:blipFill>
        <p:spPr>
          <a:xfrm>
            <a:off x="1790700" y="647700"/>
            <a:ext cx="8591550" cy="4305300"/>
          </a:xfrm>
          <a:prstGeom prst="rect">
            <a:avLst/>
          </a:prstGeom>
        </p:spPr>
      </p:pic>
    </p:spTree>
    <p:extLst>
      <p:ext uri="{BB962C8B-B14F-4D97-AF65-F5344CB8AC3E}">
        <p14:creationId xmlns:p14="http://schemas.microsoft.com/office/powerpoint/2010/main" val="394015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14325" y="452120"/>
            <a:ext cx="1142047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1AEDBA81-F46C-CFFA-FEE1-97F9C97EB859}"/>
              </a:ext>
            </a:extLst>
          </p:cNvPr>
          <p:cNvSpPr/>
          <p:nvPr/>
        </p:nvSpPr>
        <p:spPr>
          <a:xfrm>
            <a:off x="6372225" y="866776"/>
            <a:ext cx="5271135" cy="533082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Năm 1954, trong lần về thăm Đền Hùng, Bác Hồ đã căn dặn cán bộ chiến sĩ Đại đoàn Quân Tiên phong: </a:t>
            </a:r>
            <a:r>
              <a:rPr lang="vi-VN" sz="2400" b="1" i="1" dirty="0">
                <a:latin typeface="Cambria" panose="02040503050406030204" pitchFamily="18" charset="0"/>
                <a:ea typeface="Cambria" panose="02040503050406030204" pitchFamily="18" charset="0"/>
              </a:rPr>
              <a:t>“Các Vua Hùng đã có công dựng nước, Bác cháu ta phải cùng nhau giữ lấy nước".</a:t>
            </a:r>
          </a:p>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Câu nói của Bác không chỉ là lời nhắc nhở mà còn thể hiện lòng biết ơn đối với các Vua Hùng đã có công dựng nên Nhà nước Văn Lang. Hãy chia sẻ với bạn những điều em biết về Nhà nước này.</a:t>
            </a:r>
            <a:endParaRPr lang="vi-VN" sz="2400" dirty="0">
              <a:latin typeface="Cambria" panose="02040503050406030204" pitchFamily="18" charset="0"/>
              <a:ea typeface="Cambria" panose="02040503050406030204" pitchFamily="18" charset="0"/>
            </a:endParaRPr>
          </a:p>
        </p:txBody>
      </p:sp>
      <p:pic>
        <p:nvPicPr>
          <p:cNvPr id="1026" name="Picture 2" descr="Dấu ấn về bức ảnh Bác Hồ thăm Đền Hùng">
            <a:extLst>
              <a:ext uri="{FF2B5EF4-FFF2-40B4-BE49-F238E27FC236}">
                <a16:creationId xmlns:a16="http://schemas.microsoft.com/office/drawing/2014/main" id="{8CA9DC64-1897-85B1-024B-2E773231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4" y="1552576"/>
            <a:ext cx="5425999" cy="4110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4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3"/>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A8192A-19B8-4CC9-8C1D-4F665126678A}"/>
</file>

<file path=customXml/itemProps2.xml><?xml version="1.0" encoding="utf-8"?>
<ds:datastoreItem xmlns:ds="http://schemas.openxmlformats.org/officeDocument/2006/customXml" ds:itemID="{B5452C98-22C9-447E-9A9F-18FACEB15FA8}"/>
</file>

<file path=docProps/app.xml><?xml version="1.0" encoding="utf-8"?>
<Properties xmlns="http://schemas.openxmlformats.org/officeDocument/2006/extended-properties" xmlns:vt="http://schemas.openxmlformats.org/officeDocument/2006/docPropsVTypes">
  <TotalTime>147</TotalTime>
  <Words>412</Words>
  <Application>Microsoft Office PowerPoint</Application>
  <PresentationFormat>Widescreen</PresentationFormat>
  <Paragraphs>32</Paragraphs>
  <Slides>22</Slides>
  <Notes>1</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 Linh Trần</cp:lastModifiedBy>
  <cp:revision>48</cp:revision>
  <dcterms:created xsi:type="dcterms:W3CDTF">2024-08-02T11:27:06Z</dcterms:created>
  <dcterms:modified xsi:type="dcterms:W3CDTF">2024-10-22T05:04:14Z</dcterms:modified>
</cp:coreProperties>
</file>