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20"/>
  </p:notesMasterIdLst>
  <p:sldIdLst>
    <p:sldId id="283" r:id="rId4"/>
    <p:sldId id="346" r:id="rId5"/>
    <p:sldId id="288" r:id="rId6"/>
    <p:sldId id="347" r:id="rId7"/>
    <p:sldId id="333" r:id="rId8"/>
    <p:sldId id="348" r:id="rId9"/>
    <p:sldId id="339" r:id="rId10"/>
    <p:sldId id="345" r:id="rId11"/>
    <p:sldId id="432" r:id="rId12"/>
    <p:sldId id="433" r:id="rId13"/>
    <p:sldId id="434" r:id="rId14"/>
    <p:sldId id="430" r:id="rId15"/>
    <p:sldId id="277" r:id="rId16"/>
    <p:sldId id="435" r:id="rId17"/>
    <p:sldId id="436" r:id="rId18"/>
    <p:sldId id="43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5" autoAdjust="0"/>
    <p:restoredTop sz="94660"/>
  </p:normalViewPr>
  <p:slideViewPr>
    <p:cSldViewPr snapToGrid="0">
      <p:cViewPr>
        <p:scale>
          <a:sx n="25" d="100"/>
          <a:sy n="25" d="100"/>
        </p:scale>
        <p:origin x="1698" y="6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ustomXml" Target="../customXml/item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84BDCBA5-37B4-40E4-8A23-D500D4A88F04}"/>
    <pc:docChg chg="custSel modMainMaster">
      <pc:chgData name="Mai Linh Trần" userId="1ca7ee839224ba6e" providerId="LiveId" clId="{84BDCBA5-37B4-40E4-8A23-D500D4A88F04}" dt="2024-10-22T05:48:17.519" v="4" actId="478"/>
      <pc:docMkLst>
        <pc:docMk/>
      </pc:docMkLst>
      <pc:sldMasterChg chg="delSp mod">
        <pc:chgData name="Mai Linh Trần" userId="1ca7ee839224ba6e" providerId="LiveId" clId="{84BDCBA5-37B4-40E4-8A23-D500D4A88F04}" dt="2024-10-22T05:47:45.394" v="0" actId="478"/>
        <pc:sldMasterMkLst>
          <pc:docMk/>
          <pc:sldMasterMk cId="3417930772" sldId="2147483660"/>
        </pc:sldMasterMkLst>
        <pc:picChg chg="del">
          <ac:chgData name="Mai Linh Trần" userId="1ca7ee839224ba6e" providerId="LiveId" clId="{84BDCBA5-37B4-40E4-8A23-D500D4A88F04}" dt="2024-10-22T05:47:45.394" v="0" actId="478"/>
          <ac:picMkLst>
            <pc:docMk/>
            <pc:sldMasterMk cId="3417930772" sldId="2147483660"/>
            <ac:picMk id="13" creationId="{3DD65A63-7A72-4022-FE91-6DA9CFE5B923}"/>
          </ac:picMkLst>
        </pc:picChg>
      </pc:sldMasterChg>
      <pc:sldMasterChg chg="delSp mod">
        <pc:chgData name="Mai Linh Trần" userId="1ca7ee839224ba6e" providerId="LiveId" clId="{84BDCBA5-37B4-40E4-8A23-D500D4A88F04}" dt="2024-10-22T05:47:50.018" v="1" actId="478"/>
        <pc:sldMasterMkLst>
          <pc:docMk/>
          <pc:sldMasterMk cId="1355002571" sldId="2147483662"/>
        </pc:sldMasterMkLst>
        <pc:picChg chg="del">
          <ac:chgData name="Mai Linh Trần" userId="1ca7ee839224ba6e" providerId="LiveId" clId="{84BDCBA5-37B4-40E4-8A23-D500D4A88F04}" dt="2024-10-22T05:47:50.018" v="1" actId="478"/>
          <ac:picMkLst>
            <pc:docMk/>
            <pc:sldMasterMk cId="1355002571" sldId="2147483662"/>
            <ac:picMk id="14" creationId="{BC28486E-F451-A6C2-2020-74DF46E31E46}"/>
          </ac:picMkLst>
        </pc:picChg>
      </pc:sldMasterChg>
      <pc:sldMasterChg chg="delSp mod modSldLayout">
        <pc:chgData name="Mai Linh Trần" userId="1ca7ee839224ba6e" providerId="LiveId" clId="{84BDCBA5-37B4-40E4-8A23-D500D4A88F04}" dt="2024-10-22T05:48:17.519" v="4" actId="478"/>
        <pc:sldMasterMkLst>
          <pc:docMk/>
          <pc:sldMasterMk cId="1925505665" sldId="2147483675"/>
        </pc:sldMasterMkLst>
        <pc:picChg chg="del">
          <ac:chgData name="Mai Linh Trần" userId="1ca7ee839224ba6e" providerId="LiveId" clId="{84BDCBA5-37B4-40E4-8A23-D500D4A88F04}" dt="2024-10-22T05:47:58.049" v="2" actId="478"/>
          <ac:picMkLst>
            <pc:docMk/>
            <pc:sldMasterMk cId="1925505665" sldId="2147483675"/>
            <ac:picMk id="3" creationId="{494FCB4D-BC24-6B44-4DFF-DF61255D4192}"/>
          </ac:picMkLst>
        </pc:picChg>
        <pc:picChg chg="del">
          <ac:chgData name="Mai Linh Trần" userId="1ca7ee839224ba6e" providerId="LiveId" clId="{84BDCBA5-37B4-40E4-8A23-D500D4A88F04}" dt="2024-10-22T05:47:58.049" v="2" actId="478"/>
          <ac:picMkLst>
            <pc:docMk/>
            <pc:sldMasterMk cId="1925505665" sldId="2147483675"/>
            <ac:picMk id="5" creationId="{5E5039F2-43D5-B5FE-5190-E7497E17C7FF}"/>
          </ac:picMkLst>
        </pc:picChg>
        <pc:sldLayoutChg chg="delSp mod delAnim">
          <pc:chgData name="Mai Linh Trần" userId="1ca7ee839224ba6e" providerId="LiveId" clId="{84BDCBA5-37B4-40E4-8A23-D500D4A88F04}" dt="2024-10-22T05:48:17.519" v="4" actId="478"/>
          <pc:sldLayoutMkLst>
            <pc:docMk/>
            <pc:sldMasterMk cId="1925505665" sldId="2147483675"/>
            <pc:sldLayoutMk cId="216806714" sldId="2147483705"/>
          </pc:sldLayoutMkLst>
          <pc:spChg chg="del">
            <ac:chgData name="Mai Linh Trần" userId="1ca7ee839224ba6e" providerId="LiveId" clId="{84BDCBA5-37B4-40E4-8A23-D500D4A88F04}" dt="2024-10-22T05:48:17.519" v="4" actId="478"/>
            <ac:spMkLst>
              <pc:docMk/>
              <pc:sldMasterMk cId="1925505665" sldId="2147483675"/>
              <pc:sldLayoutMk cId="216806714" sldId="2147483705"/>
              <ac:spMk id="8" creationId="{29EA2F57-C96A-966D-50AE-CA599802F3D7}"/>
            </ac:spMkLst>
          </pc:spChg>
          <pc:spChg chg="del">
            <ac:chgData name="Mai Linh Trần" userId="1ca7ee839224ba6e" providerId="LiveId" clId="{84BDCBA5-37B4-40E4-8A23-D500D4A88F04}" dt="2024-10-22T05:48:11.066" v="3" actId="478"/>
            <ac:spMkLst>
              <pc:docMk/>
              <pc:sldMasterMk cId="1925505665" sldId="2147483675"/>
              <pc:sldLayoutMk cId="216806714" sldId="2147483705"/>
              <ac:spMk id="9" creationId="{839CB496-B064-1976-8A73-F5C96C8179F1}"/>
            </ac:spMkLst>
          </pc:spChg>
          <pc:spChg chg="del">
            <ac:chgData name="Mai Linh Trần" userId="1ca7ee839224ba6e" providerId="LiveId" clId="{84BDCBA5-37B4-40E4-8A23-D500D4A88F04}" dt="2024-10-22T05:48:17.519" v="4" actId="478"/>
            <ac:spMkLst>
              <pc:docMk/>
              <pc:sldMasterMk cId="1925505665" sldId="2147483675"/>
              <pc:sldLayoutMk cId="216806714" sldId="2147483705"/>
              <ac:spMk id="10" creationId="{C2819393-8A5D-E722-6425-C1F457F21F4D}"/>
            </ac:spMkLst>
          </pc:spChg>
          <pc:spChg chg="del">
            <ac:chgData name="Mai Linh Trần" userId="1ca7ee839224ba6e" providerId="LiveId" clId="{84BDCBA5-37B4-40E4-8A23-D500D4A88F04}" dt="2024-10-22T05:48:17.519" v="4" actId="478"/>
            <ac:spMkLst>
              <pc:docMk/>
              <pc:sldMasterMk cId="1925505665" sldId="2147483675"/>
              <pc:sldLayoutMk cId="216806714" sldId="2147483705"/>
              <ac:spMk id="11" creationId="{67CE625A-7EB5-37D6-AA98-E6F10E173EFB}"/>
            </ac:spMkLst>
          </pc:spChg>
          <pc:spChg chg="del">
            <ac:chgData name="Mai Linh Trần" userId="1ca7ee839224ba6e" providerId="LiveId" clId="{84BDCBA5-37B4-40E4-8A23-D500D4A88F04}" dt="2024-10-22T05:48:17.519" v="4" actId="478"/>
            <ac:spMkLst>
              <pc:docMk/>
              <pc:sldMasterMk cId="1925505665" sldId="2147483675"/>
              <pc:sldLayoutMk cId="216806714" sldId="2147483705"/>
              <ac:spMk id="12" creationId="{A9185F81-9F4C-9E1A-DA28-FF4DF54F9336}"/>
            </ac:spMkLst>
          </pc:spChg>
          <pc:spChg chg="del">
            <ac:chgData name="Mai Linh Trần" userId="1ca7ee839224ba6e" providerId="LiveId" clId="{84BDCBA5-37B4-40E4-8A23-D500D4A88F04}" dt="2024-10-22T05:48:11.066" v="3" actId="478"/>
            <ac:spMkLst>
              <pc:docMk/>
              <pc:sldMasterMk cId="1925505665" sldId="2147483675"/>
              <pc:sldLayoutMk cId="216806714" sldId="2147483705"/>
              <ac:spMk id="13" creationId="{6BE93520-6E9F-4C6B-1BDC-F5F4B404C88B}"/>
            </ac:spMkLst>
          </pc:spChg>
          <pc:spChg chg="del">
            <ac:chgData name="Mai Linh Trần" userId="1ca7ee839224ba6e" providerId="LiveId" clId="{84BDCBA5-37B4-40E4-8A23-D500D4A88F04}" dt="2024-10-22T05:48:17.519" v="4" actId="478"/>
            <ac:spMkLst>
              <pc:docMk/>
              <pc:sldMasterMk cId="1925505665" sldId="2147483675"/>
              <pc:sldLayoutMk cId="216806714" sldId="2147483705"/>
              <ac:spMk id="14" creationId="{00000000-0000-0000-0000-000000000000}"/>
            </ac:spMkLst>
          </pc:spChg>
          <pc:picChg chg="del">
            <ac:chgData name="Mai Linh Trần" userId="1ca7ee839224ba6e" providerId="LiveId" clId="{84BDCBA5-37B4-40E4-8A23-D500D4A88F04}" dt="2024-10-22T05:48:11.066" v="3" actId="478"/>
            <ac:picMkLst>
              <pc:docMk/>
              <pc:sldMasterMk cId="1925505665" sldId="2147483675"/>
              <pc:sldLayoutMk cId="216806714" sldId="2147483705"/>
              <ac:picMk id="4" creationId="{DC41725A-66FC-ECC9-D741-C488264DA5C5}"/>
            </ac:picMkLst>
          </pc:picChg>
          <pc:picChg chg="del">
            <ac:chgData name="Mai Linh Trần" userId="1ca7ee839224ba6e" providerId="LiveId" clId="{84BDCBA5-37B4-40E4-8A23-D500D4A88F04}" dt="2024-10-22T05:48:11.066" v="3" actId="478"/>
            <ac:picMkLst>
              <pc:docMk/>
              <pc:sldMasterMk cId="1925505665" sldId="2147483675"/>
              <pc:sldLayoutMk cId="216806714" sldId="2147483705"/>
              <ac:picMk id="5" creationId="{10ECB967-163D-97A1-9542-86B164988CD1}"/>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1</a:t>
            </a:fld>
            <a:endParaRPr lang="en-US"/>
          </a:p>
        </p:txBody>
      </p:sp>
    </p:spTree>
    <p:extLst>
      <p:ext uri="{BB962C8B-B14F-4D97-AF65-F5344CB8AC3E}">
        <p14:creationId xmlns:p14="http://schemas.microsoft.com/office/powerpoint/2010/main" val="88154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06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6.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5.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4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4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31.png"/><Relationship Id="rId2" Type="http://schemas.openxmlformats.org/officeDocument/2006/relationships/tags" Target="../tags/tag2.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6.png"/><Relationship Id="rId5" Type="http://schemas.openxmlformats.org/officeDocument/2006/relationships/tags" Target="../tags/tag5.xml"/><Relationship Id="rId15" Type="http://schemas.openxmlformats.org/officeDocument/2006/relationships/image" Target="../media/image29.png"/><Relationship Id="rId10" Type="http://schemas.openxmlformats.org/officeDocument/2006/relationships/image" Target="../media/image25.emf"/><Relationship Id="rId19" Type="http://schemas.openxmlformats.org/officeDocument/2006/relationships/image" Target="../media/image33.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5"/>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258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nói với anh trai rằng: anh cứ yên tâm, em sẽ hoà hợp được với các bạn nước ngoài vì em biết tôn trọng sự khác biệt của các bạn ấy</a:t>
              </a:r>
            </a:p>
          </p:txBody>
        </p:sp>
      </p:grpSp>
      <p:pic>
        <p:nvPicPr>
          <p:cNvPr id="3" name="Picture 2">
            <a:extLst>
              <a:ext uri="{FF2B5EF4-FFF2-40B4-BE49-F238E27FC236}">
                <a16:creationId xmlns:a16="http://schemas.microsoft.com/office/drawing/2014/main" id="{225EE033-03AB-C9EF-B29A-78135270AD64}"/>
              </a:ext>
            </a:extLst>
          </p:cNvPr>
          <p:cNvPicPr>
            <a:picLocks noChangeAspect="1"/>
          </p:cNvPicPr>
          <p:nvPr/>
        </p:nvPicPr>
        <p:blipFill>
          <a:blip r:embed="rId4"/>
          <a:stretch>
            <a:fillRect/>
          </a:stretch>
        </p:blipFill>
        <p:spPr>
          <a:xfrm>
            <a:off x="781050" y="3190875"/>
            <a:ext cx="5448300" cy="1314450"/>
          </a:xfrm>
          <a:prstGeom prst="rect">
            <a:avLst/>
          </a:prstGeom>
        </p:spPr>
      </p:pic>
    </p:spTree>
    <p:extLst>
      <p:ext uri="{BB962C8B-B14F-4D97-AF65-F5344CB8AC3E}">
        <p14:creationId xmlns:p14="http://schemas.microsoft.com/office/powerpoint/2010/main" val="1288425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Tree>
    <p:extLst>
      <p:ext uri="{BB962C8B-B14F-4D97-AF65-F5344CB8AC3E}">
        <p14:creationId xmlns:p14="http://schemas.microsoft.com/office/powerpoint/2010/main" val="2424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619250" y="240805"/>
            <a:ext cx="931545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838518" y="2326772"/>
            <a:ext cx="5000682" cy="3046988"/>
          </a:xfrm>
          <a:prstGeom prst="rect">
            <a:avLst/>
          </a:prstGeom>
        </p:spPr>
        <p:txBody>
          <a:bodyPr wrap="square">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video, </a:t>
            </a:r>
            <a:r>
              <a:rPr lang="en-US" sz="3200" b="0" i="0" dirty="0" err="1">
                <a:solidFill>
                  <a:srgbClr val="000000"/>
                </a:solidFill>
                <a:effectLst/>
                <a:latin typeface="Cambria" panose="02040503050406030204" pitchFamily="18" charset="0"/>
                <a:ea typeface="Cambria" panose="02040503050406030204" pitchFamily="18" charset="0"/>
              </a:rPr>
              <a:t>tranh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chủ</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a:t>
            </a:r>
            <a:r>
              <a:rPr lang="en-US" sz="3200" b="1" i="0" dirty="0" err="1">
                <a:solidFill>
                  <a:srgbClr val="000000"/>
                </a:solidFill>
                <a:effectLst/>
                <a:latin typeface="Cambria" panose="02040503050406030204" pitchFamily="18" charset="0"/>
                <a:ea typeface="Cambria" panose="02040503050406030204" pitchFamily="18" charset="0"/>
              </a:rPr>
              <a:t>Tôi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biệt</a:t>
            </a:r>
            <a:r>
              <a:rPr lang="en-US" sz="3200" b="1" i="0" dirty="0">
                <a:solidFill>
                  <a:srgbClr val="000000"/>
                </a:solidFill>
                <a:effectLst/>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thiệu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những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điểm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đặc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biệt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Cuộc sống là một bức tranh muôn màu muôn vẻ, trong đó mỗi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con người lại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là một mảnh ghép riêng biệt, độc đáo mà không</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ai có thể thay thế. Từ đó, mỗi người trong chúng ta phải có</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trách nhiệm tôn trọng những sự khác biệt đó</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a:extLst>
              <a:ext uri="{FF2B5EF4-FFF2-40B4-BE49-F238E27FC236}">
                <a16:creationId xmlns:a16="http://schemas.microsoft.com/office/drawing/2014/main" id="{A9D58B69-4609-C939-D511-C8F2053AEAF0}"/>
              </a:ext>
            </a:extLst>
          </p:cNvPr>
          <p:cNvSpPr/>
          <p:nvPr/>
        </p:nvSpPr>
        <p:spPr>
          <a:xfrm>
            <a:off x="2019300" y="1543050"/>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id="{72E8308D-6764-3E81-3666-F1CA02974DBD}"/>
              </a:ext>
            </a:extLst>
          </p:cNvPr>
          <p:cNvSpPr/>
          <p:nvPr/>
        </p:nvSpPr>
        <p:spPr>
          <a:xfrm>
            <a:off x="4867275" y="3305175"/>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Tree>
    <p:extLst>
      <p:ext uri="{BB962C8B-B14F-4D97-AF65-F5344CB8AC3E}">
        <p14:creationId xmlns:p14="http://schemas.microsoft.com/office/powerpoint/2010/main" val="23806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Hoạt động học tập vừa qua cho thấy xung quanh bạn bè, người thân chúng ta ai cũng có những khác biệt thú vị. Những sự khác biệt ấy luôn cần được tôn trọng để cuộc sống chan hoà, đoàn kết, vui tươi trong tình thân thiết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26568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VL  Bóng Mát Tâm Hồn Sự Tích Cầu Vòng_v720P">
            <a:hlinkClick r:id="" action="ppaction://media"/>
            <a:extLst>
              <a:ext uri="{FF2B5EF4-FFF2-40B4-BE49-F238E27FC236}">
                <a16:creationId xmlns:a16="http://schemas.microsoft.com/office/drawing/2014/main" id="{CBEFDDA2-4314-E086-B939-6FAAB06B4ECB}"/>
              </a:ext>
            </a:extLst>
          </p:cNvPr>
          <p:cNvPicPr>
            <a:picLocks noChangeAspect="1"/>
          </p:cNvPicPr>
          <p:nvPr>
            <a:videoFile r:link="rId1"/>
            <p:extLst>
              <p:ext uri="{DAA4B4D4-6D71-4841-9C94-3DE7FCFB9230}">
                <p14:media xmlns:p14="http://schemas.microsoft.com/office/powerpoint/2010/main" r:embed="rId2">
                  <p14:trim st="672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1047750"/>
            <a:ext cx="7258051" cy="173355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Cambria" panose="02040503050406030204" pitchFamily="18" charset="0"/>
                <a:ea typeface="Cambria" panose="02040503050406030204" pitchFamily="18" charset="0"/>
              </a:rPr>
              <a:t>Câu chuyện cho chúng ta bài học gì?</a:t>
            </a:r>
            <a:endParaRPr lang="en-US" sz="3200" b="1" dirty="0">
              <a:latin typeface="Cambria" panose="02040503050406030204" pitchFamily="18" charset="0"/>
              <a:ea typeface="Cambria" panose="02040503050406030204" pitchFamily="18" charset="0"/>
            </a:endParaRP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F3E56866-F5E3-BBA6-8A5A-5CA7BB229839}"/>
                </a:ext>
              </a:extLst>
            </p:cNvPr>
            <p:cNvSpPr txBox="1"/>
            <p:nvPr/>
          </p:nvSpPr>
          <p:spPr>
            <a:xfrm>
              <a:off x="352425" y="399699"/>
              <a:ext cx="11772899" cy="228638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vi-VN" sz="2800" b="1" dirty="0">
                  <a:solidFill>
                    <a:srgbClr val="FF0000"/>
                  </a:solidFill>
                  <a:latin typeface="Cambria" panose="02040503050406030204" pitchFamily="18" charset="0"/>
                  <a:ea typeface="Cambria" panose="02040503050406030204" pitchFamily="18" charset="0"/>
                </a:rPr>
                <a:t>Câu chuyện cho chúng ta thấy mỗi màu sắc đều có sự khác biệt và giá trị riêng biệt. Đồng thời, khi những sự riêng biệt ấy đứng chung với nhau sẽ tạo nên sự đa dạng và mang lại những điều thú vị của cuộc sống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0FF1250-1023-C8B0-6529-CDF1FF806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2847974"/>
            <a:ext cx="6381750" cy="3531235"/>
          </a:xfrm>
          <a:prstGeom prst="rect">
            <a:avLst/>
          </a:prstGeom>
        </p:spPr>
      </p:pic>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7" name="Picture 16">
            <a:extLst>
              <a:ext uri="{FF2B5EF4-FFF2-40B4-BE49-F238E27FC236}">
                <a16:creationId xmlns:a16="http://schemas.microsoft.com/office/drawing/2014/main" id="{BCC133D7-01BC-C320-D683-FAF402F7C584}"/>
              </a:ext>
            </a:extLst>
          </p:cNvPr>
          <p:cNvPicPr>
            <a:picLocks noChangeAspect="1"/>
          </p:cNvPicPr>
          <p:nvPr/>
        </p:nvPicPr>
        <p:blipFill>
          <a:blip r:embed="rId20"/>
          <a:stretch>
            <a:fillRect/>
          </a:stretch>
        </p:blipFill>
        <p:spPr>
          <a:xfrm>
            <a:off x="3967931" y="1448514"/>
            <a:ext cx="4237087" cy="1103472"/>
          </a:xfrm>
          <a:prstGeom prst="rect">
            <a:avLst/>
          </a:prstGeom>
        </p:spPr>
      </p:pic>
      <p:sp>
        <p:nvSpPr>
          <p:cNvPr id="15" name="TextBox 14">
            <a:extLst>
              <a:ext uri="{FF2B5EF4-FFF2-40B4-BE49-F238E27FC236}">
                <a16:creationId xmlns:a16="http://schemas.microsoft.com/office/drawing/2014/main" id="{D9DB21AA-5A2A-E170-A6EE-84C33AAB873B}"/>
              </a:ext>
            </a:extLst>
          </p:cNvPr>
          <p:cNvSpPr txBox="1"/>
          <p:nvPr/>
        </p:nvSpPr>
        <p:spPr>
          <a:xfrm>
            <a:off x="8541937" y="0"/>
            <a:ext cx="3785419" cy="338554"/>
          </a:xfrm>
          <a:prstGeom prst="rect">
            <a:avLst/>
          </a:prstGeom>
          <a:noFill/>
        </p:spPr>
        <p:txBody>
          <a:bodyPr wrap="square" rtlCol="0">
            <a:spAutoFit/>
          </a:bodyPr>
          <a:lstStyle/>
          <a:p>
            <a:r>
              <a:rPr lang="en-US" sz="1600" dirty="0" err="1"/>
              <a:t>Thiết</a:t>
            </a:r>
            <a:r>
              <a:rPr lang="en-US" sz="1600" dirty="0"/>
              <a:t> </a:t>
            </a:r>
            <a:r>
              <a:rPr lang="en-US" sz="1600" dirty="0" err="1"/>
              <a:t>kế</a:t>
            </a:r>
            <a:r>
              <a:rPr lang="en-US" sz="1600" dirty="0"/>
              <a:t>: </a:t>
            </a:r>
            <a:r>
              <a:rPr lang="en-US" sz="1600" dirty="0" err="1"/>
              <a:t>Hương</a:t>
            </a:r>
            <a:r>
              <a:rPr lang="en-US" sz="1600" dirty="0"/>
              <a:t> </a:t>
            </a:r>
            <a:r>
              <a:rPr lang="en-US" sz="1600" dirty="0" err="1"/>
              <a:t>Thảo</a:t>
            </a:r>
            <a:r>
              <a:rPr lang="en-US" sz="1600" dirty="0"/>
              <a:t> - 0972115126</a:t>
            </a:r>
          </a:p>
        </p:txBody>
      </p:sp>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3"/>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3"/>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AA51AD88-2494-C547-D1DC-254FD96F0664}"/>
              </a:ext>
            </a:extLst>
          </p:cNvPr>
          <p:cNvPicPr>
            <a:picLocks noChangeAspect="1"/>
          </p:cNvPicPr>
          <p:nvPr/>
        </p:nvPicPr>
        <p:blipFill>
          <a:blip r:embed="rId2"/>
          <a:stretch>
            <a:fillRect/>
          </a:stretch>
        </p:blipFill>
        <p:spPr>
          <a:xfrm>
            <a:off x="2967037" y="1414462"/>
            <a:ext cx="6738938" cy="5286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a:extLst>
              <a:ext uri="{FF2B5EF4-FFF2-40B4-BE49-F238E27FC236}">
                <a16:creationId xmlns:a16="http://schemas.microsoft.com/office/drawing/2014/main" id="{99A3E0A5-2AA4-9587-E5AE-14C91980B4B4}"/>
              </a:ext>
            </a:extLst>
          </p:cNvPr>
          <p:cNvGrpSpPr/>
          <p:nvPr/>
        </p:nvGrpSpPr>
        <p:grpSpPr>
          <a:xfrm>
            <a:off x="511354" y="4501389"/>
            <a:ext cx="4278451" cy="2175001"/>
            <a:chOff x="892354" y="3758439"/>
            <a:chExt cx="4278451" cy="2175001"/>
          </a:xfrm>
        </p:grpSpPr>
        <p:pic>
          <p:nvPicPr>
            <p:cNvPr id="8" name="Picture 9">
              <a:extLst>
                <a:ext uri="{FF2B5EF4-FFF2-40B4-BE49-F238E27FC236}">
                  <a16:creationId xmlns:a16="http://schemas.microsoft.com/office/drawing/2014/main" id="{CA01DB4E-330F-2663-E779-B61FE05230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E1F0DC3-09F9-A19E-2073-B2416758BEB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877050" y="733426"/>
            <a:ext cx="4991100"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4077026"/>
              <a:ext cx="4342360" cy="1763982"/>
            </a:xfrm>
            <a:prstGeom prst="rect">
              <a:avLst/>
            </a:prstGeom>
            <a:noFill/>
          </p:spPr>
          <p:txBody>
            <a:bodyPr wrap="square" rtlCol="0">
              <a:spAutoFit/>
            </a:bodyPr>
            <a:lstStyle/>
            <a:p>
              <a:pPr marL="0" marR="0" algn="just">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Em sẽ nói chuyện với Ba, để bạn hiểu và tôn trọng sở thích của mình.</a:t>
              </a:r>
            </a:p>
          </p:txBody>
        </p:sp>
      </p:grpSp>
      <p:pic>
        <p:nvPicPr>
          <p:cNvPr id="3" name="Picture 2">
            <a:extLst>
              <a:ext uri="{FF2B5EF4-FFF2-40B4-BE49-F238E27FC236}">
                <a16:creationId xmlns:a16="http://schemas.microsoft.com/office/drawing/2014/main" id="{9236A511-D5CA-2096-39D3-1D27CBB6E8CC}"/>
              </a:ext>
            </a:extLst>
          </p:cNvPr>
          <p:cNvPicPr>
            <a:picLocks noChangeAspect="1"/>
          </p:cNvPicPr>
          <p:nvPr/>
        </p:nvPicPr>
        <p:blipFill>
          <a:blip r:embed="rId4"/>
          <a:stretch>
            <a:fillRect/>
          </a:stretch>
        </p:blipFill>
        <p:spPr>
          <a:xfrm>
            <a:off x="670282" y="2724150"/>
            <a:ext cx="5863868" cy="178117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693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nói với các bạn trong lớp rằng: Người khuyết tật mang trong mình những khiếm khuyết nhất định, không được lành lặn như người bình thường. Họ phải chịu nhiều khó khăn, vất vả, thiệt thòi. Chúng ta nên trò chuyện, chia sẻ và cảm thông với hoàn cảnh của các bạn</a:t>
              </a:r>
            </a:p>
          </p:txBody>
        </p:sp>
      </p:grpSp>
      <p:pic>
        <p:nvPicPr>
          <p:cNvPr id="4" name="Picture 3">
            <a:extLst>
              <a:ext uri="{FF2B5EF4-FFF2-40B4-BE49-F238E27FC236}">
                <a16:creationId xmlns:a16="http://schemas.microsoft.com/office/drawing/2014/main" id="{B3F7909D-A94C-E879-44BC-BCB363CF24C0}"/>
              </a:ext>
            </a:extLst>
          </p:cNvPr>
          <p:cNvPicPr>
            <a:picLocks noChangeAspect="1"/>
          </p:cNvPicPr>
          <p:nvPr/>
        </p:nvPicPr>
        <p:blipFill>
          <a:blip r:embed="rId4"/>
          <a:stretch>
            <a:fillRect/>
          </a:stretch>
        </p:blipFill>
        <p:spPr>
          <a:xfrm>
            <a:off x="633412" y="2800350"/>
            <a:ext cx="5885447" cy="1524000"/>
          </a:xfrm>
          <a:prstGeom prst="rect">
            <a:avLst/>
          </a:prstGeom>
        </p:spPr>
      </p:pic>
    </p:spTree>
    <p:extLst>
      <p:ext uri="{BB962C8B-B14F-4D97-AF65-F5344CB8AC3E}">
        <p14:creationId xmlns:p14="http://schemas.microsoft.com/office/powerpoint/2010/main" val="301156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003006-1A87-48EA-AD20-7DF9463F7693}"/>
</file>

<file path=customXml/itemProps2.xml><?xml version="1.0" encoding="utf-8"?>
<ds:datastoreItem xmlns:ds="http://schemas.openxmlformats.org/officeDocument/2006/customXml" ds:itemID="{802AB737-026F-49E3-981F-C39D3A265665}"/>
</file>

<file path=docProps/app.xml><?xml version="1.0" encoding="utf-8"?>
<Properties xmlns="http://schemas.openxmlformats.org/officeDocument/2006/extended-properties" xmlns:vt="http://schemas.openxmlformats.org/officeDocument/2006/docPropsVTypes">
  <TotalTime>269</TotalTime>
  <Words>529</Words>
  <Application>Microsoft Office PowerPoint</Application>
  <PresentationFormat>Widescreen</PresentationFormat>
  <Paragraphs>21</Paragraphs>
  <Slides>16</Slides>
  <Notes>3</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Cambria</vt:lpstr>
      <vt:lpstr>Poppins Light</vt:lpstr>
      <vt:lpstr>Quicksand</vt:lpstr>
      <vt:lpstr>字魂59号-创粗黑</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 Linh Trần</cp:lastModifiedBy>
  <cp:revision>21</cp:revision>
  <dcterms:created xsi:type="dcterms:W3CDTF">2024-07-24T07:23:08Z</dcterms:created>
  <dcterms:modified xsi:type="dcterms:W3CDTF">2024-10-22T05:48:18Z</dcterms:modified>
</cp:coreProperties>
</file>