
<file path=[Content_Types].xml><?xml version="1.0" encoding="utf-8"?>
<Types xmlns="http://schemas.openxmlformats.org/package/2006/content-types">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18.xml" ContentType="application/vnd.openxmlformats-officedocument.presentationml.tags+xml"/>
  <Override PartName="/ppt/notesSlides/notesSlide1.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2.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3.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4.xml" ContentType="application/vnd.openxmlformats-officedocument.presentationml.notesSlide+xml"/>
  <Override PartName="/ppt/tags/tag34.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4"/>
  </p:notesMasterIdLst>
  <p:handoutMasterIdLst>
    <p:handoutMasterId r:id="rId25"/>
  </p:handoutMasterIdLst>
  <p:sldIdLst>
    <p:sldId id="466" r:id="rId2"/>
    <p:sldId id="453" r:id="rId3"/>
    <p:sldId id="465" r:id="rId4"/>
    <p:sldId id="454" r:id="rId5"/>
    <p:sldId id="410" r:id="rId6"/>
    <p:sldId id="456" r:id="rId7"/>
    <p:sldId id="414" r:id="rId8"/>
    <p:sldId id="467" r:id="rId9"/>
    <p:sldId id="468" r:id="rId10"/>
    <p:sldId id="458" r:id="rId11"/>
    <p:sldId id="469" r:id="rId12"/>
    <p:sldId id="470" r:id="rId13"/>
    <p:sldId id="461" r:id="rId14"/>
    <p:sldId id="462" r:id="rId15"/>
    <p:sldId id="471" r:id="rId16"/>
    <p:sldId id="464" r:id="rId17"/>
    <p:sldId id="463" r:id="rId18"/>
    <p:sldId id="472" r:id="rId19"/>
    <p:sldId id="473" r:id="rId20"/>
    <p:sldId id="432" r:id="rId21"/>
    <p:sldId id="413" r:id="rId22"/>
    <p:sldId id="474" r:id="rId23"/>
  </p:sldIdLst>
  <p:sldSz cx="12192000" cy="6858000"/>
  <p:notesSz cx="6858000" cy="9144000"/>
  <p:custDataLst>
    <p:tags r:id="rId2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04" userDrawn="1">
          <p15:clr>
            <a:srgbClr val="A4A3A4"/>
          </p15:clr>
        </p15:guide>
        <p15:guide id="2" pos="386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8B3C"/>
    <a:srgbClr val="DC8680"/>
    <a:srgbClr val="FCCFDD"/>
    <a:srgbClr val="FFFFFF"/>
    <a:srgbClr val="FE9F55"/>
    <a:srgbClr val="FCF5ED"/>
    <a:srgbClr val="FA90A7"/>
    <a:srgbClr val="5272A7"/>
    <a:srgbClr val="FAE0E6"/>
    <a:srgbClr val="DCDC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6E4C943-B4D8-41D1-991A-3E86E83B6A90}" v="1" dt="2024-10-25T10:27:32.80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78" autoAdjust="0"/>
    <p:restoredTop sz="94660"/>
  </p:normalViewPr>
  <p:slideViewPr>
    <p:cSldViewPr snapToGrid="0" showGuides="1">
      <p:cViewPr>
        <p:scale>
          <a:sx n="25" d="100"/>
          <a:sy n="25" d="100"/>
        </p:scale>
        <p:origin x="1737" y="579"/>
      </p:cViewPr>
      <p:guideLst>
        <p:guide orient="horz" pos="2304"/>
        <p:guide pos="3862"/>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33"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 Id="rId35" Type="http://schemas.openxmlformats.org/officeDocument/2006/relationships/customXml" Target="../customXml/item3.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i Linh Trần" userId="1ca7ee839224ba6e" providerId="LiveId" clId="{D6E4C943-B4D8-41D1-991A-3E86E83B6A90}"/>
    <pc:docChg chg="custSel modMainMaster">
      <pc:chgData name="Mai Linh Trần" userId="1ca7ee839224ba6e" providerId="LiveId" clId="{D6E4C943-B4D8-41D1-991A-3E86E83B6A90}" dt="2024-10-25T10:27:46.716" v="1" actId="478"/>
      <pc:docMkLst>
        <pc:docMk/>
      </pc:docMkLst>
      <pc:sldMasterChg chg="delSp mod modSldLayout">
        <pc:chgData name="Mai Linh Trần" userId="1ca7ee839224ba6e" providerId="LiveId" clId="{D6E4C943-B4D8-41D1-991A-3E86E83B6A90}" dt="2024-10-25T10:27:46.716" v="1" actId="478"/>
        <pc:sldMasterMkLst>
          <pc:docMk/>
          <pc:sldMasterMk cId="0" sldId="2147483648"/>
        </pc:sldMasterMkLst>
        <pc:spChg chg="del">
          <ac:chgData name="Mai Linh Trần" userId="1ca7ee839224ba6e" providerId="LiveId" clId="{D6E4C943-B4D8-41D1-991A-3E86E83B6A90}" dt="2024-10-25T10:27:37.811" v="0" actId="478"/>
          <ac:spMkLst>
            <pc:docMk/>
            <pc:sldMasterMk cId="0" sldId="2147483648"/>
            <ac:spMk id="5" creationId="{F9034237-DA06-4066-849E-00A115FF4EA1}"/>
          </ac:spMkLst>
        </pc:spChg>
        <pc:spChg chg="del">
          <ac:chgData name="Mai Linh Trần" userId="1ca7ee839224ba6e" providerId="LiveId" clId="{D6E4C943-B4D8-41D1-991A-3E86E83B6A90}" dt="2024-10-25T10:27:37.811" v="0" actId="478"/>
          <ac:spMkLst>
            <pc:docMk/>
            <pc:sldMasterMk cId="0" sldId="2147483648"/>
            <ac:spMk id="6" creationId="{9E5F6F2C-DE77-4B3E-986A-23D69ABD846E}"/>
          </ac:spMkLst>
        </pc:spChg>
        <pc:spChg chg="del">
          <ac:chgData name="Mai Linh Trần" userId="1ca7ee839224ba6e" providerId="LiveId" clId="{D6E4C943-B4D8-41D1-991A-3E86E83B6A90}" dt="2024-10-25T10:27:37.811" v="0" actId="478"/>
          <ac:spMkLst>
            <pc:docMk/>
            <pc:sldMasterMk cId="0" sldId="2147483648"/>
            <ac:spMk id="11" creationId="{7A218C26-69B7-499C-B190-96851A78FEC6}"/>
          </ac:spMkLst>
        </pc:spChg>
        <pc:spChg chg="del">
          <ac:chgData name="Mai Linh Trần" userId="1ca7ee839224ba6e" providerId="LiveId" clId="{D6E4C943-B4D8-41D1-991A-3E86E83B6A90}" dt="2024-10-25T10:27:37.811" v="0" actId="478"/>
          <ac:spMkLst>
            <pc:docMk/>
            <pc:sldMasterMk cId="0" sldId="2147483648"/>
            <ac:spMk id="12" creationId="{6AA5128D-EAF5-483C-871A-4BFED87FD86D}"/>
          </ac:spMkLst>
        </pc:spChg>
        <pc:picChg chg="del">
          <ac:chgData name="Mai Linh Trần" userId="1ca7ee839224ba6e" providerId="LiveId" clId="{D6E4C943-B4D8-41D1-991A-3E86E83B6A90}" dt="2024-10-25T10:27:37.811" v="0" actId="478"/>
          <ac:picMkLst>
            <pc:docMk/>
            <pc:sldMasterMk cId="0" sldId="2147483648"/>
            <ac:picMk id="3" creationId="{E601A826-9DBC-4144-A309-96D00EDA9B8E}"/>
          </ac:picMkLst>
        </pc:picChg>
        <pc:picChg chg="del">
          <ac:chgData name="Mai Linh Trần" userId="1ca7ee839224ba6e" providerId="LiveId" clId="{D6E4C943-B4D8-41D1-991A-3E86E83B6A90}" dt="2024-10-25T10:27:37.811" v="0" actId="478"/>
          <ac:picMkLst>
            <pc:docMk/>
            <pc:sldMasterMk cId="0" sldId="2147483648"/>
            <ac:picMk id="4" creationId="{56EDD49C-554B-4C28-92F7-B784D7D8872A}"/>
          </ac:picMkLst>
        </pc:picChg>
        <pc:picChg chg="del">
          <ac:chgData name="Mai Linh Trần" userId="1ca7ee839224ba6e" providerId="LiveId" clId="{D6E4C943-B4D8-41D1-991A-3E86E83B6A90}" dt="2024-10-25T10:27:37.811" v="0" actId="478"/>
          <ac:picMkLst>
            <pc:docMk/>
            <pc:sldMasterMk cId="0" sldId="2147483648"/>
            <ac:picMk id="7" creationId="{2C38DA38-71FB-4CEB-B777-09292390EC4A}"/>
          </ac:picMkLst>
        </pc:picChg>
        <pc:picChg chg="del">
          <ac:chgData name="Mai Linh Trần" userId="1ca7ee839224ba6e" providerId="LiveId" clId="{D6E4C943-B4D8-41D1-991A-3E86E83B6A90}" dt="2024-10-25T10:27:37.811" v="0" actId="478"/>
          <ac:picMkLst>
            <pc:docMk/>
            <pc:sldMasterMk cId="0" sldId="2147483648"/>
            <ac:picMk id="8" creationId="{7B3E06E2-B8CD-4348-A929-48748D52322A}"/>
          </ac:picMkLst>
        </pc:picChg>
        <pc:picChg chg="del">
          <ac:chgData name="Mai Linh Trần" userId="1ca7ee839224ba6e" providerId="LiveId" clId="{D6E4C943-B4D8-41D1-991A-3E86E83B6A90}" dt="2024-10-25T10:27:37.811" v="0" actId="478"/>
          <ac:picMkLst>
            <pc:docMk/>
            <pc:sldMasterMk cId="0" sldId="2147483648"/>
            <ac:picMk id="9" creationId="{D1A0A433-1C81-43D6-86C9-906F9D1CD5C6}"/>
          </ac:picMkLst>
        </pc:picChg>
        <pc:picChg chg="del">
          <ac:chgData name="Mai Linh Trần" userId="1ca7ee839224ba6e" providerId="LiveId" clId="{D6E4C943-B4D8-41D1-991A-3E86E83B6A90}" dt="2024-10-25T10:27:37.811" v="0" actId="478"/>
          <ac:picMkLst>
            <pc:docMk/>
            <pc:sldMasterMk cId="0" sldId="2147483648"/>
            <ac:picMk id="10" creationId="{57AB7940-731C-4B6C-8537-33EBAD98DEBF}"/>
          </ac:picMkLst>
        </pc:picChg>
        <pc:picChg chg="del">
          <ac:chgData name="Mai Linh Trần" userId="1ca7ee839224ba6e" providerId="LiveId" clId="{D6E4C943-B4D8-41D1-991A-3E86E83B6A90}" dt="2024-10-25T10:27:37.811" v="0" actId="478"/>
          <ac:picMkLst>
            <pc:docMk/>
            <pc:sldMasterMk cId="0" sldId="2147483648"/>
            <ac:picMk id="13" creationId="{EFD30DE0-A467-4251-9C3A-A1C317B49723}"/>
          </ac:picMkLst>
        </pc:picChg>
        <pc:picChg chg="del">
          <ac:chgData name="Mai Linh Trần" userId="1ca7ee839224ba6e" providerId="LiveId" clId="{D6E4C943-B4D8-41D1-991A-3E86E83B6A90}" dt="2024-10-25T10:27:37.811" v="0" actId="478"/>
          <ac:picMkLst>
            <pc:docMk/>
            <pc:sldMasterMk cId="0" sldId="2147483648"/>
            <ac:picMk id="14" creationId="{DAB0BDD7-87EC-486A-B615-E37ABFEB5375}"/>
          </ac:picMkLst>
        </pc:picChg>
        <pc:picChg chg="del">
          <ac:chgData name="Mai Linh Trần" userId="1ca7ee839224ba6e" providerId="LiveId" clId="{D6E4C943-B4D8-41D1-991A-3E86E83B6A90}" dt="2024-10-25T10:27:37.811" v="0" actId="478"/>
          <ac:picMkLst>
            <pc:docMk/>
            <pc:sldMasterMk cId="0" sldId="2147483648"/>
            <ac:picMk id="15" creationId="{0A7B57CC-00D0-41DB-B5AF-37D47FB69ADE}"/>
          </ac:picMkLst>
        </pc:picChg>
        <pc:picChg chg="del">
          <ac:chgData name="Mai Linh Trần" userId="1ca7ee839224ba6e" providerId="LiveId" clId="{D6E4C943-B4D8-41D1-991A-3E86E83B6A90}" dt="2024-10-25T10:27:37.811" v="0" actId="478"/>
          <ac:picMkLst>
            <pc:docMk/>
            <pc:sldMasterMk cId="0" sldId="2147483648"/>
            <ac:picMk id="16" creationId="{2E588B1C-8AC9-4740-A8D9-6AF0680251B0}"/>
          </ac:picMkLst>
        </pc:picChg>
        <pc:sldLayoutChg chg="delSp mod">
          <pc:chgData name="Mai Linh Trần" userId="1ca7ee839224ba6e" providerId="LiveId" clId="{D6E4C943-B4D8-41D1-991A-3E86E83B6A90}" dt="2024-10-25T10:27:46.716" v="1" actId="478"/>
          <pc:sldLayoutMkLst>
            <pc:docMk/>
            <pc:sldMasterMk cId="0" sldId="2147483648"/>
            <pc:sldLayoutMk cId="1178807143" sldId="2147483665"/>
          </pc:sldLayoutMkLst>
          <pc:spChg chg="del">
            <ac:chgData name="Mai Linh Trần" userId="1ca7ee839224ba6e" providerId="LiveId" clId="{D6E4C943-B4D8-41D1-991A-3E86E83B6A90}" dt="2024-10-25T10:27:46.716" v="1" actId="478"/>
            <ac:spMkLst>
              <pc:docMk/>
              <pc:sldMasterMk cId="0" sldId="2147483648"/>
              <pc:sldLayoutMk cId="1178807143" sldId="2147483665"/>
              <ac:spMk id="2" creationId="{00000000-0000-0000-0000-000000000000}"/>
            </ac:spMkLst>
          </pc:spChg>
          <pc:spChg chg="del">
            <ac:chgData name="Mai Linh Trần" userId="1ca7ee839224ba6e" providerId="LiveId" clId="{D6E4C943-B4D8-41D1-991A-3E86E83B6A90}" dt="2024-10-25T10:27:46.716" v="1" actId="478"/>
            <ac:spMkLst>
              <pc:docMk/>
              <pc:sldMasterMk cId="0" sldId="2147483648"/>
              <pc:sldLayoutMk cId="1178807143" sldId="2147483665"/>
              <ac:spMk id="3" creationId="{00000000-0000-0000-0000-000000000000}"/>
            </ac:spMkLst>
          </pc:spChg>
          <pc:spChg chg="del">
            <ac:chgData name="Mai Linh Trần" userId="1ca7ee839224ba6e" providerId="LiveId" clId="{D6E4C943-B4D8-41D1-991A-3E86E83B6A90}" dt="2024-10-25T10:27:46.716" v="1" actId="478"/>
            <ac:spMkLst>
              <pc:docMk/>
              <pc:sldMasterMk cId="0" sldId="2147483648"/>
              <pc:sldLayoutMk cId="1178807143" sldId="2147483665"/>
              <ac:spMk id="4" creationId="{00000000-0000-0000-0000-000000000000}"/>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思源宋体 SemiBold" panose="02020600000000000000" charset="-122"/>
              <a:ea typeface="思源宋体 SemiBold" panose="02020600000000000000" charset="-122"/>
              <a:cs typeface="思源宋体 SemiBold" panose="02020600000000000000"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思源宋体 SemiBold" panose="02020600000000000000" charset="-122"/>
                <a:ea typeface="思源宋体 SemiBold" panose="02020600000000000000" charset="-122"/>
                <a:cs typeface="思源宋体 SemiBold" panose="02020600000000000000" charset="-122"/>
              </a:rPr>
              <a:t>2024/10/25</a:t>
            </a:fld>
            <a:endParaRPr lang="zh-CN" altLang="en-US">
              <a:latin typeface="思源宋体 SemiBold" panose="02020600000000000000" charset="-122"/>
              <a:ea typeface="思源宋体 SemiBold" panose="02020600000000000000" charset="-122"/>
              <a:cs typeface="思源宋体 SemiBold" panose="02020600000000000000"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思源宋体 SemiBold" panose="02020600000000000000" charset="-122"/>
              <a:ea typeface="思源宋体 SemiBold" panose="02020600000000000000" charset="-122"/>
              <a:cs typeface="思源宋体 SemiBold" panose="02020600000000000000"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思源宋体 SemiBold" panose="02020600000000000000" charset="-122"/>
                <a:ea typeface="思源宋体 SemiBold" panose="02020600000000000000" charset="-122"/>
                <a:cs typeface="思源宋体 SemiBold" panose="02020600000000000000" charset="-122"/>
              </a:rPr>
              <a:t>‹#›</a:t>
            </a:fld>
            <a:endParaRPr lang="zh-CN" altLang="en-US">
              <a:latin typeface="思源宋体 SemiBold" panose="02020600000000000000" charset="-122"/>
              <a:ea typeface="思源宋体 SemiBold" panose="02020600000000000000" charset="-122"/>
              <a:cs typeface="思源宋体 SemiBold" panose="02020600000000000000" charset="-122"/>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思源宋体 SemiBold" panose="02020600000000000000" charset="-122"/>
                <a:ea typeface="思源宋体 SemiBold" panose="02020600000000000000" charset="-122"/>
                <a:cs typeface="思源宋体 SemiBold" panose="02020600000000000000"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思源宋体 SemiBold" panose="02020600000000000000" charset="-122"/>
                <a:ea typeface="思源宋体 SemiBold" panose="02020600000000000000" charset="-122"/>
                <a:cs typeface="思源宋体 SemiBold" panose="02020600000000000000" charset="-122"/>
              </a:defRPr>
            </a:lvl1pPr>
          </a:lstStyle>
          <a:p>
            <a:fld id="{D2A48B96-639E-45A3-A0BA-2464DFDB1FAA}" type="datetimeFigureOut">
              <a:rPr lang="zh-CN" altLang="en-US" smtClean="0"/>
              <a:t>2024/10/25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思源宋体 SemiBold" panose="02020600000000000000" charset="-122"/>
                <a:ea typeface="思源宋体 SemiBold" panose="02020600000000000000" charset="-122"/>
                <a:cs typeface="思源宋体 SemiBold" panose="02020600000000000000"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思源宋体 SemiBold" panose="02020600000000000000" charset="-122"/>
                <a:ea typeface="思源宋体 SemiBold" panose="02020600000000000000" charset="-122"/>
                <a:cs typeface="思源宋体 SemiBold" panose="02020600000000000000" charset="-122"/>
              </a:defRPr>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思源宋体 SemiBold" panose="02020600000000000000" charset="-122"/>
        <a:ea typeface="思源宋体 SemiBold" panose="02020600000000000000" charset="-122"/>
        <a:cs typeface="思源宋体 SemiBold" panose="02020600000000000000" charset="-122"/>
      </a:defRPr>
    </a:lvl1pPr>
    <a:lvl2pPr marL="457200" algn="l" defTabSz="914400" rtl="0" eaLnBrk="1" latinLnBrk="0" hangingPunct="1">
      <a:defRPr sz="1200" kern="1200">
        <a:solidFill>
          <a:schemeClr val="tx1"/>
        </a:solidFill>
        <a:latin typeface="思源宋体 SemiBold" panose="02020600000000000000" charset="-122"/>
        <a:ea typeface="思源宋体 SemiBold" panose="02020600000000000000" charset="-122"/>
        <a:cs typeface="思源宋体 SemiBold" panose="02020600000000000000" charset="-122"/>
      </a:defRPr>
    </a:lvl2pPr>
    <a:lvl3pPr marL="914400" algn="l" defTabSz="914400" rtl="0" eaLnBrk="1" latinLnBrk="0" hangingPunct="1">
      <a:defRPr sz="1200" kern="1200">
        <a:solidFill>
          <a:schemeClr val="tx1"/>
        </a:solidFill>
        <a:latin typeface="思源宋体 SemiBold" panose="02020600000000000000" charset="-122"/>
        <a:ea typeface="思源宋体 SemiBold" panose="02020600000000000000" charset="-122"/>
        <a:cs typeface="思源宋体 SemiBold" panose="02020600000000000000" charset="-122"/>
      </a:defRPr>
    </a:lvl3pPr>
    <a:lvl4pPr marL="1371600" algn="l" defTabSz="914400" rtl="0" eaLnBrk="1" latinLnBrk="0" hangingPunct="1">
      <a:defRPr sz="1200" kern="1200">
        <a:solidFill>
          <a:schemeClr val="tx1"/>
        </a:solidFill>
        <a:latin typeface="思源宋体 SemiBold" panose="02020600000000000000" charset="-122"/>
        <a:ea typeface="思源宋体 SemiBold" panose="02020600000000000000" charset="-122"/>
        <a:cs typeface="思源宋体 SemiBold" panose="02020600000000000000" charset="-122"/>
      </a:defRPr>
    </a:lvl4pPr>
    <a:lvl5pPr marL="1828800" algn="l" defTabSz="914400" rtl="0" eaLnBrk="1" latinLnBrk="0" hangingPunct="1">
      <a:defRPr sz="1200" kern="1200">
        <a:solidFill>
          <a:schemeClr val="tx1"/>
        </a:solidFill>
        <a:latin typeface="思源宋体 SemiBold" panose="02020600000000000000" charset="-122"/>
        <a:ea typeface="思源宋体 SemiBold" panose="02020600000000000000" charset="-122"/>
        <a:cs typeface="思源宋体 SemiBold" panose="02020600000000000000"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4559603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https://www.youtube.com/watch?v=wtbra8syMaA</a:t>
            </a:r>
          </a:p>
        </p:txBody>
      </p:sp>
      <p:sp>
        <p:nvSpPr>
          <p:cNvPr id="4" name="Slide Number Placeholder 3"/>
          <p:cNvSpPr>
            <a:spLocks noGrp="1"/>
          </p:cNvSpPr>
          <p:nvPr>
            <p:ph type="sldNum" sz="quarter" idx="10"/>
          </p:nvPr>
        </p:nvSpPr>
        <p:spPr/>
        <p:txBody>
          <a:bodyPr/>
          <a:lstStyle/>
          <a:p>
            <a:fld id="{A6837353-30EB-4A48-80EB-173D804AEFBD}" type="slidenum">
              <a:rPr lang="zh-CN" altLang="en-US" smtClean="0"/>
              <a:t>9</a:t>
            </a:fld>
            <a:endParaRPr lang="zh-CN" altLang="en-US"/>
          </a:p>
        </p:txBody>
      </p:sp>
    </p:spTree>
    <p:extLst>
      <p:ext uri="{BB962C8B-B14F-4D97-AF65-F5344CB8AC3E}">
        <p14:creationId xmlns:p14="http://schemas.microsoft.com/office/powerpoint/2010/main" val="22931257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5.xml"/><Relationship Id="rId7" Type="http://schemas.openxmlformats.org/officeDocument/2006/relationships/image" Target="../media/image1.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slideMaster" Target="../slideMasters/slideMaster1.xml"/><Relationship Id="rId5" Type="http://schemas.openxmlformats.org/officeDocument/2006/relationships/tags" Target="../tags/tag7.xml"/><Relationship Id="rId4" Type="http://schemas.openxmlformats.org/officeDocument/2006/relationships/tags" Target="../tags/tag6.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10.xml"/><Relationship Id="rId7" Type="http://schemas.openxmlformats.org/officeDocument/2006/relationships/image" Target="../media/image1.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slideMaster" Target="../slideMasters/slideMaster1.xml"/><Relationship Id="rId5" Type="http://schemas.openxmlformats.org/officeDocument/2006/relationships/tags" Target="../tags/tag12.xml"/><Relationship Id="rId4" Type="http://schemas.openxmlformats.org/officeDocument/2006/relationships/tags" Target="../tags/tag1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15.xml"/><Relationship Id="rId7" Type="http://schemas.openxmlformats.org/officeDocument/2006/relationships/image" Target="../media/image1.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slideMaster" Target="../slideMasters/slideMaster1.xml"/><Relationship Id="rId5" Type="http://schemas.openxmlformats.org/officeDocument/2006/relationships/tags" Target="../tags/tag17.xml"/><Relationship Id="rId4" Type="http://schemas.openxmlformats.org/officeDocument/2006/relationships/tags" Target="../tags/tag1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16" name="图片 15" descr="5d1de482s853c6"/>
          <p:cNvPicPr>
            <a:picLocks noChangeAspect="1"/>
          </p:cNvPicPr>
          <p:nvPr userDrawn="1">
            <p:custDataLst>
              <p:tags r:id="rId1"/>
            </p:custDataLst>
          </p:nvPr>
        </p:nvPicPr>
        <p:blipFill>
          <a:blip r:embed="rId7"/>
          <a:stretch>
            <a:fillRect/>
          </a:stretch>
        </p:blipFill>
        <p:spPr>
          <a:xfrm>
            <a:off x="0" y="0"/>
            <a:ext cx="12192000" cy="6858635"/>
          </a:xfrm>
          <a:prstGeom prst="rect">
            <a:avLst/>
          </a:prstGeom>
        </p:spPr>
      </p:pic>
      <p:sp>
        <p:nvSpPr>
          <p:cNvPr id="121" name="图形"/>
          <p:cNvSpPr/>
          <p:nvPr userDrawn="1">
            <p:custDataLst>
              <p:tags r:id="rId2"/>
            </p:custDataLst>
          </p:nvPr>
        </p:nvSpPr>
        <p:spPr>
          <a:xfrm>
            <a:off x="467360" y="452755"/>
            <a:ext cx="11334750" cy="6025515"/>
          </a:xfrm>
          <a:prstGeom prst="roundRect">
            <a:avLst>
              <a:gd name="adj" fmla="val 5625"/>
            </a:avLst>
          </a:prstGeom>
          <a:solidFill>
            <a:schemeClr val="bg1"/>
          </a:solidFill>
          <a:ln w="19050">
            <a:solidFill>
              <a:schemeClr val="bg1"/>
            </a:solidFill>
          </a:ln>
          <a:effectLst>
            <a:outerShdw blurRad="965200" dist="38100" dir="10800000" algn="r" rotWithShape="0">
              <a:schemeClr val="accent1">
                <a:alpha val="2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思源宋体 CN Heavy" panose="02020900000000000000" charset="-122"/>
            </a:endParaRPr>
          </a:p>
        </p:txBody>
      </p:sp>
      <p:pic>
        <p:nvPicPr>
          <p:cNvPr id="18" name="图片 17" descr="5d1dse482853c6"/>
          <p:cNvPicPr>
            <a:picLocks noChangeAspect="1"/>
          </p:cNvPicPr>
          <p:nvPr userDrawn="1">
            <p:custDataLst>
              <p:tags r:id="rId3"/>
            </p:custDataLst>
          </p:nvPr>
        </p:nvPicPr>
        <p:blipFill>
          <a:blip r:embed="rId8"/>
          <a:srcRect r="79547" b="62187"/>
          <a:stretch>
            <a:fillRect/>
          </a:stretch>
        </p:blipFill>
        <p:spPr>
          <a:xfrm>
            <a:off x="-165100" y="0"/>
            <a:ext cx="1926590" cy="1780540"/>
          </a:xfrm>
          <a:prstGeom prst="rect">
            <a:avLst/>
          </a:prstGeom>
        </p:spPr>
      </p:pic>
      <p:pic>
        <p:nvPicPr>
          <p:cNvPr id="19" name="图片 18" descr="5d1dse482853c6"/>
          <p:cNvPicPr>
            <a:picLocks noChangeAspect="1"/>
          </p:cNvPicPr>
          <p:nvPr userDrawn="1">
            <p:custDataLst>
              <p:tags r:id="rId4"/>
            </p:custDataLst>
          </p:nvPr>
        </p:nvPicPr>
        <p:blipFill>
          <a:blip r:embed="rId8"/>
          <a:srcRect l="37188" t="65042" r="36552"/>
          <a:stretch>
            <a:fillRect/>
          </a:stretch>
        </p:blipFill>
        <p:spPr>
          <a:xfrm>
            <a:off x="9410700" y="4726940"/>
            <a:ext cx="3201670" cy="2131060"/>
          </a:xfrm>
          <a:prstGeom prst="rect">
            <a:avLst/>
          </a:prstGeom>
        </p:spPr>
      </p:pic>
      <p:pic>
        <p:nvPicPr>
          <p:cNvPr id="28" name="图片 27" descr="5d1dse482853c6"/>
          <p:cNvPicPr>
            <a:picLocks noChangeAspect="1"/>
          </p:cNvPicPr>
          <p:nvPr userDrawn="1">
            <p:custDataLst>
              <p:tags r:id="rId5"/>
            </p:custDataLst>
          </p:nvPr>
        </p:nvPicPr>
        <p:blipFill>
          <a:blip r:embed="rId8"/>
          <a:srcRect t="64885" r="80052"/>
          <a:stretch>
            <a:fillRect/>
          </a:stretch>
        </p:blipFill>
        <p:spPr>
          <a:xfrm>
            <a:off x="-68580" y="4531995"/>
            <a:ext cx="2642870" cy="232600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16" name="图片 15" descr="5d1de482s853c6"/>
          <p:cNvPicPr>
            <a:picLocks noChangeAspect="1"/>
          </p:cNvPicPr>
          <p:nvPr userDrawn="1">
            <p:custDataLst>
              <p:tags r:id="rId1"/>
            </p:custDataLst>
          </p:nvPr>
        </p:nvPicPr>
        <p:blipFill>
          <a:blip r:embed="rId7"/>
          <a:stretch>
            <a:fillRect/>
          </a:stretch>
        </p:blipFill>
        <p:spPr>
          <a:xfrm>
            <a:off x="0" y="0"/>
            <a:ext cx="12192000" cy="6858635"/>
          </a:xfrm>
          <a:prstGeom prst="rect">
            <a:avLst/>
          </a:prstGeom>
        </p:spPr>
      </p:pic>
      <p:sp>
        <p:nvSpPr>
          <p:cNvPr id="121" name="图形"/>
          <p:cNvSpPr/>
          <p:nvPr userDrawn="1">
            <p:custDataLst>
              <p:tags r:id="rId2"/>
            </p:custDataLst>
          </p:nvPr>
        </p:nvSpPr>
        <p:spPr>
          <a:xfrm>
            <a:off x="467360" y="452755"/>
            <a:ext cx="11334750" cy="6025515"/>
          </a:xfrm>
          <a:prstGeom prst="roundRect">
            <a:avLst>
              <a:gd name="adj" fmla="val 5625"/>
            </a:avLst>
          </a:prstGeom>
          <a:solidFill>
            <a:schemeClr val="bg1"/>
          </a:solidFill>
          <a:ln w="19050">
            <a:solidFill>
              <a:schemeClr val="bg1"/>
            </a:solidFill>
          </a:ln>
          <a:effectLst>
            <a:outerShdw blurRad="965200" dist="38100" dir="10800000" algn="r" rotWithShape="0">
              <a:schemeClr val="accent1">
                <a:alpha val="2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思源宋体 CN Heavy" panose="02020900000000000000" charset="-122"/>
            </a:endParaRPr>
          </a:p>
        </p:txBody>
      </p:sp>
      <p:pic>
        <p:nvPicPr>
          <p:cNvPr id="18" name="图片 17" descr="5d1dse482853c6"/>
          <p:cNvPicPr>
            <a:picLocks noChangeAspect="1"/>
          </p:cNvPicPr>
          <p:nvPr userDrawn="1">
            <p:custDataLst>
              <p:tags r:id="rId3"/>
            </p:custDataLst>
          </p:nvPr>
        </p:nvPicPr>
        <p:blipFill>
          <a:blip r:embed="rId8"/>
          <a:srcRect r="79547" b="62187"/>
          <a:stretch>
            <a:fillRect/>
          </a:stretch>
        </p:blipFill>
        <p:spPr>
          <a:xfrm>
            <a:off x="-165100" y="0"/>
            <a:ext cx="1926590" cy="1780540"/>
          </a:xfrm>
          <a:prstGeom prst="rect">
            <a:avLst/>
          </a:prstGeom>
        </p:spPr>
      </p:pic>
      <p:pic>
        <p:nvPicPr>
          <p:cNvPr id="19" name="图片 18" descr="5d1dse482853c6"/>
          <p:cNvPicPr>
            <a:picLocks noChangeAspect="1"/>
          </p:cNvPicPr>
          <p:nvPr userDrawn="1">
            <p:custDataLst>
              <p:tags r:id="rId4"/>
            </p:custDataLst>
          </p:nvPr>
        </p:nvPicPr>
        <p:blipFill>
          <a:blip r:embed="rId8"/>
          <a:srcRect l="37188" t="65042" r="36552"/>
          <a:stretch>
            <a:fillRect/>
          </a:stretch>
        </p:blipFill>
        <p:spPr>
          <a:xfrm>
            <a:off x="9410700" y="4726940"/>
            <a:ext cx="3201670" cy="2131060"/>
          </a:xfrm>
          <a:prstGeom prst="rect">
            <a:avLst/>
          </a:prstGeom>
        </p:spPr>
      </p:pic>
      <p:pic>
        <p:nvPicPr>
          <p:cNvPr id="28" name="图片 27" descr="5d1dse482853c6"/>
          <p:cNvPicPr>
            <a:picLocks noChangeAspect="1"/>
          </p:cNvPicPr>
          <p:nvPr userDrawn="1">
            <p:custDataLst>
              <p:tags r:id="rId5"/>
            </p:custDataLst>
          </p:nvPr>
        </p:nvPicPr>
        <p:blipFill>
          <a:blip r:embed="rId8"/>
          <a:srcRect t="64885" r="80052"/>
          <a:stretch>
            <a:fillRect/>
          </a:stretch>
        </p:blipFill>
        <p:spPr>
          <a:xfrm>
            <a:off x="-68580" y="4531995"/>
            <a:ext cx="2642870" cy="232600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16" name="图片 15" descr="5d1de482s853c6"/>
          <p:cNvPicPr>
            <a:picLocks noChangeAspect="1"/>
          </p:cNvPicPr>
          <p:nvPr userDrawn="1">
            <p:custDataLst>
              <p:tags r:id="rId1"/>
            </p:custDataLst>
          </p:nvPr>
        </p:nvPicPr>
        <p:blipFill>
          <a:blip r:embed="rId7"/>
          <a:stretch>
            <a:fillRect/>
          </a:stretch>
        </p:blipFill>
        <p:spPr>
          <a:xfrm>
            <a:off x="0" y="0"/>
            <a:ext cx="12192000" cy="6858635"/>
          </a:xfrm>
          <a:prstGeom prst="rect">
            <a:avLst/>
          </a:prstGeom>
        </p:spPr>
      </p:pic>
      <p:sp>
        <p:nvSpPr>
          <p:cNvPr id="121" name="图形"/>
          <p:cNvSpPr/>
          <p:nvPr userDrawn="1">
            <p:custDataLst>
              <p:tags r:id="rId2"/>
            </p:custDataLst>
          </p:nvPr>
        </p:nvSpPr>
        <p:spPr>
          <a:xfrm>
            <a:off x="467360" y="452755"/>
            <a:ext cx="11334750" cy="6025515"/>
          </a:xfrm>
          <a:prstGeom prst="roundRect">
            <a:avLst>
              <a:gd name="adj" fmla="val 5625"/>
            </a:avLst>
          </a:prstGeom>
          <a:solidFill>
            <a:schemeClr val="bg1"/>
          </a:solidFill>
          <a:ln w="19050">
            <a:solidFill>
              <a:schemeClr val="bg1"/>
            </a:solidFill>
          </a:ln>
          <a:effectLst>
            <a:outerShdw blurRad="965200" dist="38100" dir="10800000" algn="r" rotWithShape="0">
              <a:schemeClr val="accent1">
                <a:alpha val="2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思源宋体 CN Heavy" panose="02020900000000000000" charset="-122"/>
            </a:endParaRPr>
          </a:p>
        </p:txBody>
      </p:sp>
      <p:pic>
        <p:nvPicPr>
          <p:cNvPr id="18" name="图片 17" descr="5d1dse482853c6"/>
          <p:cNvPicPr>
            <a:picLocks noChangeAspect="1"/>
          </p:cNvPicPr>
          <p:nvPr userDrawn="1">
            <p:custDataLst>
              <p:tags r:id="rId3"/>
            </p:custDataLst>
          </p:nvPr>
        </p:nvPicPr>
        <p:blipFill>
          <a:blip r:embed="rId8"/>
          <a:srcRect r="79547" b="62187"/>
          <a:stretch>
            <a:fillRect/>
          </a:stretch>
        </p:blipFill>
        <p:spPr>
          <a:xfrm>
            <a:off x="-165100" y="0"/>
            <a:ext cx="1926590" cy="1780540"/>
          </a:xfrm>
          <a:prstGeom prst="rect">
            <a:avLst/>
          </a:prstGeom>
        </p:spPr>
      </p:pic>
      <p:pic>
        <p:nvPicPr>
          <p:cNvPr id="19" name="图片 18" descr="5d1dse482853c6"/>
          <p:cNvPicPr>
            <a:picLocks noChangeAspect="1"/>
          </p:cNvPicPr>
          <p:nvPr userDrawn="1">
            <p:custDataLst>
              <p:tags r:id="rId4"/>
            </p:custDataLst>
          </p:nvPr>
        </p:nvPicPr>
        <p:blipFill>
          <a:blip r:embed="rId8"/>
          <a:srcRect l="37188" t="65042" r="36552"/>
          <a:stretch>
            <a:fillRect/>
          </a:stretch>
        </p:blipFill>
        <p:spPr>
          <a:xfrm>
            <a:off x="9410700" y="4726940"/>
            <a:ext cx="3201670" cy="2131060"/>
          </a:xfrm>
          <a:prstGeom prst="rect">
            <a:avLst/>
          </a:prstGeom>
        </p:spPr>
      </p:pic>
      <p:pic>
        <p:nvPicPr>
          <p:cNvPr id="28" name="图片 27" descr="5d1dse482853c6"/>
          <p:cNvPicPr>
            <a:picLocks noChangeAspect="1"/>
          </p:cNvPicPr>
          <p:nvPr userDrawn="1">
            <p:custDataLst>
              <p:tags r:id="rId5"/>
            </p:custDataLst>
          </p:nvPr>
        </p:nvPicPr>
        <p:blipFill>
          <a:blip r:embed="rId8"/>
          <a:srcRect t="64885" r="80052"/>
          <a:stretch>
            <a:fillRect/>
          </a:stretch>
        </p:blipFill>
        <p:spPr>
          <a:xfrm>
            <a:off x="-68580" y="4531995"/>
            <a:ext cx="2642870" cy="232600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880714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ustDataLst>
      <p:tags r:id="rId7"/>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65" r:id="rId5"/>
  </p:sldLayoutIdLst>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hdphoto" Target="../media/hdphoto1.wdp"/><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25.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tags" Target="../tags/tag33.xml"/><Relationship Id="rId13" Type="http://schemas.openxmlformats.org/officeDocument/2006/relationships/image" Target="../media/image2.png"/><Relationship Id="rId3" Type="http://schemas.openxmlformats.org/officeDocument/2006/relationships/tags" Target="../tags/tag28.xml"/><Relationship Id="rId7" Type="http://schemas.openxmlformats.org/officeDocument/2006/relationships/tags" Target="../tags/tag32.xml"/><Relationship Id="rId12" Type="http://schemas.openxmlformats.org/officeDocument/2006/relationships/image" Target="../media/image13.png"/><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tags" Target="../tags/tag31.xml"/><Relationship Id="rId11" Type="http://schemas.openxmlformats.org/officeDocument/2006/relationships/image" Target="../media/image1.png"/><Relationship Id="rId5" Type="http://schemas.openxmlformats.org/officeDocument/2006/relationships/tags" Target="../tags/tag30.xml"/><Relationship Id="rId15" Type="http://schemas.openxmlformats.org/officeDocument/2006/relationships/image" Target="../media/image30.png"/><Relationship Id="rId10" Type="http://schemas.openxmlformats.org/officeDocument/2006/relationships/notesSlide" Target="../notesSlides/notesSlide4.xml"/><Relationship Id="rId4" Type="http://schemas.openxmlformats.org/officeDocument/2006/relationships/tags" Target="../tags/tag29.xml"/><Relationship Id="rId9" Type="http://schemas.openxmlformats.org/officeDocument/2006/relationships/slideLayout" Target="../slideLayouts/slideLayout1.xml"/><Relationship Id="rId1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8.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10.jpg"/></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21.xml"/><Relationship Id="rId7" Type="http://schemas.openxmlformats.org/officeDocument/2006/relationships/image" Target="../media/image13.pn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1.png"/><Relationship Id="rId11" Type="http://schemas.openxmlformats.org/officeDocument/2006/relationships/image" Target="../media/image16.png"/><Relationship Id="rId5" Type="http://schemas.openxmlformats.org/officeDocument/2006/relationships/notesSlide" Target="../notesSlides/notesSlide2.xml"/><Relationship Id="rId10" Type="http://schemas.openxmlformats.org/officeDocument/2006/relationships/image" Target="../media/image15.png"/><Relationship Id="rId4" Type="http://schemas.openxmlformats.org/officeDocument/2006/relationships/slideLayout" Target="../slideLayouts/slideLayout1.xml"/><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3.xml"/><Relationship Id="rId1" Type="http://schemas.openxmlformats.org/officeDocument/2006/relationships/tags" Target="../tags/tag22.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24.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9272BCE-6FC2-47A4-14BA-5E24E757091D}"/>
              </a:ext>
            </a:extLst>
          </p:cNvPr>
          <p:cNvSpPr/>
          <p:nvPr/>
        </p:nvSpPr>
        <p:spPr>
          <a:xfrm>
            <a:off x="252919" y="173421"/>
            <a:ext cx="11770468" cy="629087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8" name="Picture 7"/>
          <p:cNvPicPr>
            <a:picLocks noChangeAspect="1"/>
          </p:cNvPicPr>
          <p:nvPr/>
        </p:nvPicPr>
        <p:blipFill>
          <a:blip r:embed="rId2">
            <a:extLst>
              <a:ext uri="{BEBA8EAE-BF5A-486C-A8C5-ECC9F3942E4B}">
                <a14:imgProps xmlns:a14="http://schemas.microsoft.com/office/drawing/2010/main">
                  <a14:imgLayer r:embed="rId3">
                    <a14:imgEffect>
                      <a14:backgroundRemoval t="7556" b="99467" l="55561" r="96938">
                        <a14:foregroundMark x1="73976" y1="10311" x2="77127" y2="9422"/>
                        <a14:foregroundMark x1="70914" y1="14311" x2="65376" y2="17067"/>
                        <a14:foregroundMark x1="65376" y1="17067" x2="61144" y2="22311"/>
                        <a14:foregroundMark x1="61144" y1="22311" x2="57407" y2="35822"/>
                        <a14:foregroundMark x1="57407" y1="35822" x2="55561" y2="55644"/>
                        <a14:foregroundMark x1="55561" y1="55644" x2="55696" y2="56978"/>
                        <a14:foregroundMark x1="82035" y1="14578" x2="94057" y2="36978"/>
                        <a14:foregroundMark x1="94057" y1="36978" x2="95092" y2="50667"/>
                        <a14:foregroundMark x1="69563" y1="91733" x2="74111" y2="91644"/>
                        <a14:foregroundMark x1="74111" y1="91644" x2="79559" y2="91911"/>
                        <a14:foregroundMark x1="62449" y1="97244" x2="66457" y2="97511"/>
                        <a14:foregroundMark x1="66457" y1="97511" x2="66502" y2="97778"/>
                        <a14:foregroundMark x1="88068" y1="82578" x2="89824" y2="96978"/>
                        <a14:foregroundMark x1="92031" y1="95200" x2="92346" y2="96800"/>
                        <a14:foregroundMark x1="82756" y1="93511" x2="83161" y2="99467"/>
                        <a14:foregroundMark x1="91310" y1="80978" x2="94462" y2="72089"/>
                        <a14:foregroundMark x1="94462" y1="72089" x2="97389" y2="51111"/>
                        <a14:foregroundMark x1="97389" y1="51111" x2="94147" y2="33867"/>
                        <a14:foregroundMark x1="94147" y1="33867" x2="87393" y2="19022"/>
                        <a14:foregroundMark x1="87393" y1="19022" x2="75957" y2="7644"/>
                        <a14:foregroundMark x1="75957" y1="7644" x2="73480" y2="10489"/>
                        <a14:foregroundMark x1="96758" y1="40978" x2="96938" y2="61244"/>
                        <a14:foregroundMark x1="91130" y1="81600" x2="91625" y2="86222"/>
                        <a14:foregroundMark x1="90950" y1="81067" x2="92481" y2="96444"/>
                        <a14:foregroundMark x1="92481" y1="96444" x2="92481" y2="96889"/>
                        <a14:foregroundMark x1="92481" y1="97867" x2="92481" y2="98844"/>
                      </a14:backgroundRemoval>
                    </a14:imgEffect>
                  </a14:imgLayer>
                </a14:imgProps>
              </a:ext>
            </a:extLst>
          </a:blip>
          <a:srcRect l="54048" t="-1226" r="-6443" b="1376"/>
          <a:stretch/>
        </p:blipFill>
        <p:spPr>
          <a:xfrm>
            <a:off x="8005148" y="2161219"/>
            <a:ext cx="4949571" cy="4651296"/>
          </a:xfrm>
          <a:prstGeom prst="rect">
            <a:avLst/>
          </a:prstGeom>
        </p:spPr>
      </p:pic>
      <p:pic>
        <p:nvPicPr>
          <p:cNvPr id="4" name="Picture 3">
            <a:extLst>
              <a:ext uri="{FF2B5EF4-FFF2-40B4-BE49-F238E27FC236}">
                <a16:creationId xmlns:a16="http://schemas.microsoft.com/office/drawing/2014/main" id="{24C65A8B-DC13-3C3E-BC3D-74E0857DB107}"/>
              </a:ext>
            </a:extLst>
          </p:cNvPr>
          <p:cNvPicPr>
            <a:picLocks noChangeAspect="1"/>
          </p:cNvPicPr>
          <p:nvPr/>
        </p:nvPicPr>
        <p:blipFill>
          <a:blip r:embed="rId4"/>
          <a:srcRect l="13837" t="15372" r="49459" b="74130"/>
          <a:stretch/>
        </p:blipFill>
        <p:spPr>
          <a:xfrm>
            <a:off x="1850148" y="1006410"/>
            <a:ext cx="4969752" cy="719907"/>
          </a:xfrm>
          <a:prstGeom prst="rect">
            <a:avLst/>
          </a:prstGeom>
        </p:spPr>
      </p:pic>
      <p:pic>
        <p:nvPicPr>
          <p:cNvPr id="6" name="Picture 5">
            <a:extLst>
              <a:ext uri="{FF2B5EF4-FFF2-40B4-BE49-F238E27FC236}">
                <a16:creationId xmlns:a16="http://schemas.microsoft.com/office/drawing/2014/main" id="{ECF10AA9-B417-DCD9-3E0C-7DCE1CB07C15}"/>
              </a:ext>
            </a:extLst>
          </p:cNvPr>
          <p:cNvPicPr>
            <a:picLocks noChangeAspect="1"/>
          </p:cNvPicPr>
          <p:nvPr/>
        </p:nvPicPr>
        <p:blipFill>
          <a:blip r:embed="rId5"/>
          <a:stretch>
            <a:fillRect/>
          </a:stretch>
        </p:blipFill>
        <p:spPr>
          <a:xfrm>
            <a:off x="-500889" y="2152679"/>
            <a:ext cx="10056556" cy="2290820"/>
          </a:xfrm>
          <a:prstGeom prst="rect">
            <a:avLst/>
          </a:prstGeom>
        </p:spPr>
      </p:pic>
      <p:pic>
        <p:nvPicPr>
          <p:cNvPr id="10" name="Picture 9">
            <a:extLst>
              <a:ext uri="{FF2B5EF4-FFF2-40B4-BE49-F238E27FC236}">
                <a16:creationId xmlns:a16="http://schemas.microsoft.com/office/drawing/2014/main" id="{EF7E63CA-FAA1-BE50-278C-71F9DB626522}"/>
              </a:ext>
            </a:extLst>
          </p:cNvPr>
          <p:cNvPicPr>
            <a:picLocks noChangeAspect="1"/>
          </p:cNvPicPr>
          <p:nvPr/>
        </p:nvPicPr>
        <p:blipFill>
          <a:blip r:embed="rId6"/>
          <a:stretch>
            <a:fillRect/>
          </a:stretch>
        </p:blipFill>
        <p:spPr>
          <a:xfrm>
            <a:off x="4202350" y="4521695"/>
            <a:ext cx="4296748" cy="1117989"/>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03623" y="-85952"/>
            <a:ext cx="1588377" cy="1588377"/>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306" y="5639684"/>
            <a:ext cx="932769" cy="957155"/>
          </a:xfrm>
          <a:prstGeom prst="rect">
            <a:avLst/>
          </a:prstGeom>
        </p:spPr>
      </p:pic>
    </p:spTree>
    <p:extLst>
      <p:ext uri="{BB962C8B-B14F-4D97-AF65-F5344CB8AC3E}">
        <p14:creationId xmlns:p14="http://schemas.microsoft.com/office/powerpoint/2010/main" val="19271536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26E06F4-F700-97B1-DAE3-4FA947AFECD4}"/>
              </a:ext>
            </a:extLst>
          </p:cNvPr>
          <p:cNvSpPr/>
          <p:nvPr/>
        </p:nvSpPr>
        <p:spPr>
          <a:xfrm>
            <a:off x="210766" y="194659"/>
            <a:ext cx="11770468" cy="646867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5" name="图形"/>
          <p:cNvSpPr/>
          <p:nvPr>
            <p:custDataLst>
              <p:tags r:id="rId1"/>
            </p:custDataLst>
          </p:nvPr>
        </p:nvSpPr>
        <p:spPr>
          <a:xfrm>
            <a:off x="733641" y="1747205"/>
            <a:ext cx="6721259" cy="3363589"/>
          </a:xfrm>
          <a:prstGeom prst="rect">
            <a:avLst/>
          </a:prstGeom>
          <a:gradFill>
            <a:gsLst>
              <a:gs pos="0">
                <a:schemeClr val="accent2"/>
              </a:gs>
              <a:gs pos="78000">
                <a:schemeClr val="accent1"/>
              </a:gs>
            </a:gsLst>
            <a:lin ang="13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vi-VN" altLang="zh-CN" sz="5000" dirty="0">
                <a:solidFill>
                  <a:schemeClr val="bg1"/>
                </a:solidFill>
                <a:latin typeface="Cambria" panose="02040503050406030204" pitchFamily="18" charset="0"/>
                <a:ea typeface="思源宋体 CN Heavy" panose="02020900000000000000" charset="-122"/>
                <a:cs typeface="思源宋体 SemiBold" panose="02020600000000000000" charset="-122"/>
                <a:sym typeface="+mn-ea"/>
              </a:rPr>
              <a:t>Kể lại một câu chuyện chống ngoại xâm, bảo vệ Nhà nước Văn Lang và Nhà nước Âu Lạc.</a:t>
            </a:r>
            <a:endParaRPr lang="zh-CN" altLang="en-US" sz="5000" b="1" dirty="0">
              <a:solidFill>
                <a:schemeClr val="bg1"/>
              </a:solidFill>
              <a:latin typeface="Cambria" panose="02040503050406030204" pitchFamily="18" charset="0"/>
              <a:ea typeface="思源宋体 CN Heavy" panose="02020900000000000000" charset="-122"/>
              <a:cs typeface="思源宋体 SemiBold" panose="02020600000000000000" charset="-122"/>
              <a:sym typeface="+mn-ea"/>
            </a:endParaRPr>
          </a:p>
        </p:txBody>
      </p:sp>
      <p:pic>
        <p:nvPicPr>
          <p:cNvPr id="5" name="Picture 4" descr="A cartoon of a child&#10;&#10;Description automatically generated">
            <a:extLst>
              <a:ext uri="{FF2B5EF4-FFF2-40B4-BE49-F238E27FC236}">
                <a16:creationId xmlns:a16="http://schemas.microsoft.com/office/drawing/2014/main" id="{813372D5-9749-CE5B-0290-96F7438ABE9C}"/>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8687" b="97212" l="9980" r="89980">
                        <a14:foregroundMark x1="42788" y1="8687" x2="63354" y2="8889"/>
                        <a14:foregroundMark x1="46667" y1="89455" x2="47596" y2="97212"/>
                        <a14:foregroundMark x1="58707" y1="87596" x2="58707" y2="87596"/>
                        <a14:foregroundMark x1="58707" y1="87596" x2="58707" y2="87596"/>
                      </a14:backgroundRemoval>
                    </a14:imgEffect>
                  </a14:imgLayer>
                </a14:imgProps>
              </a:ext>
              <a:ext uri="{28A0092B-C50C-407E-A947-70E740481C1C}">
                <a14:useLocalDpi xmlns:a14="http://schemas.microsoft.com/office/drawing/2010/main" val="0"/>
              </a:ext>
            </a:extLst>
          </a:blip>
          <a:stretch>
            <a:fillRect/>
          </a:stretch>
        </p:blipFill>
        <p:spPr>
          <a:xfrm>
            <a:off x="6649409" y="1003300"/>
            <a:ext cx="5854700" cy="5854700"/>
          </a:xfrm>
          <a:prstGeom prst="rect">
            <a:avLst/>
          </a:prstGeom>
        </p:spPr>
      </p:pic>
    </p:spTree>
    <p:extLst>
      <p:ext uri="{BB962C8B-B14F-4D97-AF65-F5344CB8AC3E}">
        <p14:creationId xmlns:p14="http://schemas.microsoft.com/office/powerpoint/2010/main" val="15614970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circle(in)">
                                      <p:cBhvr>
                                        <p:cTn id="7"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1904CB-4C35-C4AA-AD57-1F8B0D05CBE0}"/>
              </a:ext>
            </a:extLst>
          </p:cNvPr>
          <p:cNvPicPr>
            <a:picLocks noChangeAspect="1"/>
          </p:cNvPicPr>
          <p:nvPr/>
        </p:nvPicPr>
        <p:blipFill>
          <a:blip r:embed="rId2"/>
          <a:stretch>
            <a:fillRect/>
          </a:stretch>
        </p:blipFill>
        <p:spPr>
          <a:xfrm>
            <a:off x="1572489" y="1054100"/>
            <a:ext cx="8766188" cy="3899572"/>
          </a:xfrm>
          <a:prstGeom prst="rect">
            <a:avLst/>
          </a:prstGeom>
        </p:spPr>
      </p:pic>
    </p:spTree>
    <p:extLst>
      <p:ext uri="{BB962C8B-B14F-4D97-AF65-F5344CB8AC3E}">
        <p14:creationId xmlns:p14="http://schemas.microsoft.com/office/powerpoint/2010/main" val="19230216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ánh Gióng - Truyền Thuyết Thánh Gióng">
            <a:hlinkClick r:id="" action="ppaction://media"/>
            <a:extLst>
              <a:ext uri="{FF2B5EF4-FFF2-40B4-BE49-F238E27FC236}">
                <a16:creationId xmlns:a16="http://schemas.microsoft.com/office/drawing/2014/main" id="{4B91AAC2-15DC-8850-9AB8-61C3E294CAF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78933" y="469900"/>
            <a:ext cx="10950221" cy="6159500"/>
          </a:xfrm>
          <a:prstGeom prst="rect">
            <a:avLst/>
          </a:prstGeom>
        </p:spPr>
      </p:pic>
    </p:spTree>
    <p:extLst>
      <p:ext uri="{BB962C8B-B14F-4D97-AF65-F5344CB8AC3E}">
        <p14:creationId xmlns:p14="http://schemas.microsoft.com/office/powerpoint/2010/main" val="41611386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37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E77A00F-80E2-91A4-4AE4-5B69B21657C5}"/>
              </a:ext>
            </a:extLst>
          </p:cNvPr>
          <p:cNvPicPr>
            <a:picLocks noChangeAspect="1"/>
          </p:cNvPicPr>
          <p:nvPr/>
        </p:nvPicPr>
        <p:blipFill>
          <a:blip r:embed="rId2"/>
          <a:stretch>
            <a:fillRect/>
          </a:stretch>
        </p:blipFill>
        <p:spPr>
          <a:xfrm>
            <a:off x="1077724" y="650256"/>
            <a:ext cx="10036552" cy="5557488"/>
          </a:xfrm>
          <a:prstGeom prst="rect">
            <a:avLst/>
          </a:prstGeom>
        </p:spPr>
      </p:pic>
    </p:spTree>
    <p:extLst>
      <p:ext uri="{BB962C8B-B14F-4D97-AF65-F5344CB8AC3E}">
        <p14:creationId xmlns:p14="http://schemas.microsoft.com/office/powerpoint/2010/main" val="3879294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58567" y="740908"/>
            <a:ext cx="11025909" cy="1261884"/>
          </a:xfrm>
          <a:prstGeom prst="rect">
            <a:avLst/>
          </a:prstGeom>
        </p:spPr>
        <p:txBody>
          <a:bodyPr wrap="square">
            <a:spAutoFit/>
          </a:bodyPr>
          <a:lstStyle/>
          <a:p>
            <a:pPr algn="ctr"/>
            <a:r>
              <a:rPr lang="vi-VN" sz="3800" b="1" dirty="0">
                <a:solidFill>
                  <a:srgbClr val="C00000"/>
                </a:solidFill>
                <a:latin typeface="Cambria" panose="02040503050406030204" pitchFamily="18" charset="0"/>
                <a:ea typeface="Cambria" panose="02040503050406030204" pitchFamily="18" charset="0"/>
              </a:rPr>
              <a:t>1. Hoàn thành bảng (theo gợi ý dưới đây vào vở) về Nhà nước Văn Lang và Nhà nước Âu Lạc.</a:t>
            </a:r>
            <a:endParaRPr lang="en-US" sz="3800" b="1" dirty="0">
              <a:solidFill>
                <a:srgbClr val="C00000"/>
              </a:solidFill>
              <a:latin typeface="Cambria" panose="02040503050406030204" pitchFamily="18" charset="0"/>
              <a:ea typeface="Cambria" panose="02040503050406030204" pitchFamily="18" charset="0"/>
            </a:endParaRPr>
          </a:p>
        </p:txBody>
      </p:sp>
      <p:graphicFrame>
        <p:nvGraphicFramePr>
          <p:cNvPr id="4" name="Table 3">
            <a:extLst>
              <a:ext uri="{FF2B5EF4-FFF2-40B4-BE49-F238E27FC236}">
                <a16:creationId xmlns:a16="http://schemas.microsoft.com/office/drawing/2014/main" id="{169C1647-C5AF-E2EA-5B90-7E3880E0478B}"/>
              </a:ext>
            </a:extLst>
          </p:cNvPr>
          <p:cNvGraphicFramePr>
            <a:graphicFrameLocks noGrp="1"/>
          </p:cNvGraphicFramePr>
          <p:nvPr>
            <p:extLst>
              <p:ext uri="{D42A27DB-BD31-4B8C-83A1-F6EECF244321}">
                <p14:modId xmlns:p14="http://schemas.microsoft.com/office/powerpoint/2010/main" val="691040386"/>
              </p:ext>
            </p:extLst>
          </p:nvPr>
        </p:nvGraphicFramePr>
        <p:xfrm>
          <a:off x="533401" y="2196513"/>
          <a:ext cx="11226799" cy="3953314"/>
        </p:xfrm>
        <a:graphic>
          <a:graphicData uri="http://schemas.openxmlformats.org/drawingml/2006/table">
            <a:tbl>
              <a:tblPr firstRow="1" bandRow="1">
                <a:tableStyleId>{5C22544A-7EE6-4342-B048-85BDC9FD1C3A}</a:tableStyleId>
              </a:tblPr>
              <a:tblGrid>
                <a:gridCol w="3142425">
                  <a:extLst>
                    <a:ext uri="{9D8B030D-6E8A-4147-A177-3AD203B41FA5}">
                      <a16:colId xmlns:a16="http://schemas.microsoft.com/office/drawing/2014/main" val="148393944"/>
                    </a:ext>
                  </a:extLst>
                </a:gridCol>
                <a:gridCol w="4342108">
                  <a:extLst>
                    <a:ext uri="{9D8B030D-6E8A-4147-A177-3AD203B41FA5}">
                      <a16:colId xmlns:a16="http://schemas.microsoft.com/office/drawing/2014/main" val="3157715479"/>
                    </a:ext>
                  </a:extLst>
                </a:gridCol>
                <a:gridCol w="3742266">
                  <a:extLst>
                    <a:ext uri="{9D8B030D-6E8A-4147-A177-3AD203B41FA5}">
                      <a16:colId xmlns:a16="http://schemas.microsoft.com/office/drawing/2014/main" val="2305462485"/>
                    </a:ext>
                  </a:extLst>
                </a:gridCol>
              </a:tblGrid>
              <a:tr h="696640">
                <a:tc>
                  <a:txBody>
                    <a:bodyPr/>
                    <a:lstStyle/>
                    <a:p>
                      <a:pPr algn="ctr"/>
                      <a:r>
                        <a:rPr lang="vi-VN" sz="2500" b="1" dirty="0">
                          <a:solidFill>
                            <a:srgbClr val="C00000"/>
                          </a:solidFill>
                          <a:latin typeface="Cambria" panose="02040503050406030204" pitchFamily="18" charset="0"/>
                          <a:ea typeface="Cambria" panose="02040503050406030204" pitchFamily="18" charset="0"/>
                        </a:rPr>
                        <a:t>NỘI DUNG</a:t>
                      </a:r>
                      <a:endParaRPr lang="en-SG" sz="2500" b="1" dirty="0">
                        <a:solidFill>
                          <a:srgbClr val="C00000"/>
                        </a:solidFill>
                        <a:latin typeface="Cambria" panose="02040503050406030204" pitchFamily="18" charset="0"/>
                        <a:ea typeface="Cambria" panose="02040503050406030204" pitchFamily="18" charset="0"/>
                      </a:endParaRPr>
                    </a:p>
                  </a:txBody>
                  <a:tcPr/>
                </a:tc>
                <a:tc>
                  <a:txBody>
                    <a:bodyPr/>
                    <a:lstStyle/>
                    <a:p>
                      <a:pPr algn="ctr"/>
                      <a:r>
                        <a:rPr lang="vi-VN" sz="2500" b="1" dirty="0">
                          <a:solidFill>
                            <a:srgbClr val="C00000"/>
                          </a:solidFill>
                          <a:latin typeface="Cambria" panose="02040503050406030204" pitchFamily="18" charset="0"/>
                          <a:ea typeface="Cambria" panose="02040503050406030204" pitchFamily="18" charset="0"/>
                        </a:rPr>
                        <a:t>NHÀ NƯỚC VĂN LANG</a:t>
                      </a:r>
                      <a:endParaRPr lang="en-SG" sz="2500" b="1" dirty="0">
                        <a:solidFill>
                          <a:srgbClr val="C00000"/>
                        </a:solidFill>
                        <a:latin typeface="Cambria" panose="02040503050406030204" pitchFamily="18" charset="0"/>
                        <a:ea typeface="Cambria" panose="02040503050406030204" pitchFamily="18" charset="0"/>
                      </a:endParaRPr>
                    </a:p>
                  </a:txBody>
                  <a:tcPr/>
                </a:tc>
                <a:tc>
                  <a:txBody>
                    <a:bodyPr/>
                    <a:lstStyle/>
                    <a:p>
                      <a:pPr algn="ctr"/>
                      <a:r>
                        <a:rPr lang="vi-VN" sz="2500" b="1" dirty="0">
                          <a:solidFill>
                            <a:srgbClr val="C00000"/>
                          </a:solidFill>
                          <a:latin typeface="Cambria" panose="02040503050406030204" pitchFamily="18" charset="0"/>
                          <a:ea typeface="Cambria" panose="02040503050406030204" pitchFamily="18" charset="0"/>
                        </a:rPr>
                        <a:t>NHÀ NƯỚC ÂU LẠC</a:t>
                      </a:r>
                      <a:endParaRPr lang="en-SG" sz="2500" b="1" dirty="0">
                        <a:solidFill>
                          <a:srgbClr val="C00000"/>
                        </a:solidFill>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3244602107"/>
                  </a:ext>
                </a:extLst>
              </a:tr>
              <a:tr h="696640">
                <a:tc>
                  <a:txBody>
                    <a:bodyPr/>
                    <a:lstStyle/>
                    <a:p>
                      <a:pPr algn="ctr"/>
                      <a:r>
                        <a:rPr lang="vi-VN" sz="3000" b="1" dirty="0">
                          <a:solidFill>
                            <a:srgbClr val="C00000"/>
                          </a:solidFill>
                          <a:latin typeface="Cambria" panose="02040503050406030204" pitchFamily="18" charset="0"/>
                          <a:ea typeface="Cambria" panose="02040503050406030204" pitchFamily="18" charset="0"/>
                        </a:rPr>
                        <a:t>Thời gian ra đời</a:t>
                      </a:r>
                      <a:endParaRPr lang="en-SG" sz="3000" b="1" dirty="0">
                        <a:solidFill>
                          <a:srgbClr val="C00000"/>
                        </a:solidFill>
                        <a:latin typeface="Cambria" panose="02040503050406030204" pitchFamily="18" charset="0"/>
                        <a:ea typeface="Cambria" panose="02040503050406030204" pitchFamily="18" charset="0"/>
                      </a:endParaRPr>
                    </a:p>
                  </a:txBody>
                  <a:tcPr/>
                </a:tc>
                <a:tc>
                  <a:txBody>
                    <a:bodyPr/>
                    <a:lstStyle/>
                    <a:p>
                      <a:pPr algn="ctr"/>
                      <a:endParaRPr lang="en-SG" sz="2500" b="1" dirty="0">
                        <a:solidFill>
                          <a:srgbClr val="C00000"/>
                        </a:solidFill>
                        <a:latin typeface="Cambria" panose="02040503050406030204" pitchFamily="18" charset="0"/>
                        <a:ea typeface="Cambria" panose="02040503050406030204" pitchFamily="18" charset="0"/>
                      </a:endParaRPr>
                    </a:p>
                  </a:txBody>
                  <a:tcPr/>
                </a:tc>
                <a:tc>
                  <a:txBody>
                    <a:bodyPr/>
                    <a:lstStyle/>
                    <a:p>
                      <a:pPr algn="ctr"/>
                      <a:endParaRPr lang="en-SG" sz="2500" b="1">
                        <a:solidFill>
                          <a:srgbClr val="C00000"/>
                        </a:solidFill>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2854003156"/>
                  </a:ext>
                </a:extLst>
              </a:tr>
              <a:tr h="696640">
                <a:tc>
                  <a:txBody>
                    <a:bodyPr/>
                    <a:lstStyle/>
                    <a:p>
                      <a:pPr algn="ctr"/>
                      <a:endParaRPr lang="vi-VN" sz="3000" b="1" dirty="0">
                        <a:solidFill>
                          <a:srgbClr val="C00000"/>
                        </a:solidFill>
                        <a:latin typeface="Cambria" panose="02040503050406030204" pitchFamily="18" charset="0"/>
                        <a:ea typeface="Cambria" panose="02040503050406030204" pitchFamily="18" charset="0"/>
                      </a:endParaRPr>
                    </a:p>
                    <a:p>
                      <a:pPr algn="ctr"/>
                      <a:r>
                        <a:rPr lang="vi-VN" sz="3000" b="1" dirty="0">
                          <a:solidFill>
                            <a:srgbClr val="C00000"/>
                          </a:solidFill>
                          <a:latin typeface="Cambria" panose="02040503050406030204" pitchFamily="18" charset="0"/>
                          <a:ea typeface="Cambria" panose="02040503050406030204" pitchFamily="18" charset="0"/>
                        </a:rPr>
                        <a:t>Kinh đô</a:t>
                      </a:r>
                    </a:p>
                    <a:p>
                      <a:pPr algn="ctr"/>
                      <a:endParaRPr lang="en-SG" sz="3000" b="1" dirty="0">
                        <a:solidFill>
                          <a:srgbClr val="C00000"/>
                        </a:solidFill>
                        <a:latin typeface="Cambria" panose="02040503050406030204" pitchFamily="18" charset="0"/>
                        <a:ea typeface="Cambria" panose="02040503050406030204" pitchFamily="18" charset="0"/>
                      </a:endParaRPr>
                    </a:p>
                  </a:txBody>
                  <a:tcPr/>
                </a:tc>
                <a:tc>
                  <a:txBody>
                    <a:bodyPr/>
                    <a:lstStyle/>
                    <a:p>
                      <a:pPr algn="ctr"/>
                      <a:endParaRPr lang="en-SG" sz="2500" b="1">
                        <a:solidFill>
                          <a:srgbClr val="C00000"/>
                        </a:solidFill>
                        <a:latin typeface="Cambria" panose="02040503050406030204" pitchFamily="18" charset="0"/>
                        <a:ea typeface="Cambria" panose="02040503050406030204" pitchFamily="18" charset="0"/>
                      </a:endParaRPr>
                    </a:p>
                  </a:txBody>
                  <a:tcPr/>
                </a:tc>
                <a:tc>
                  <a:txBody>
                    <a:bodyPr/>
                    <a:lstStyle/>
                    <a:p>
                      <a:pPr algn="ctr"/>
                      <a:endParaRPr lang="en-SG" sz="2500" b="1">
                        <a:solidFill>
                          <a:srgbClr val="C00000"/>
                        </a:solidFill>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3864554516"/>
                  </a:ext>
                </a:extLst>
              </a:tr>
              <a:tr h="1096994">
                <a:tc>
                  <a:txBody>
                    <a:bodyPr/>
                    <a:lstStyle/>
                    <a:p>
                      <a:pPr algn="ctr"/>
                      <a:r>
                        <a:rPr lang="vi-VN" sz="3000" b="1" dirty="0">
                          <a:solidFill>
                            <a:srgbClr val="C00000"/>
                          </a:solidFill>
                          <a:latin typeface="Cambria" panose="02040503050406030204" pitchFamily="18" charset="0"/>
                          <a:ea typeface="Cambria" panose="02040503050406030204" pitchFamily="18" charset="0"/>
                        </a:rPr>
                        <a:t>Người đứng đầu nhà nước</a:t>
                      </a:r>
                      <a:endParaRPr lang="en-SG" sz="3000" b="1" dirty="0">
                        <a:solidFill>
                          <a:srgbClr val="C00000"/>
                        </a:solidFill>
                        <a:latin typeface="Cambria" panose="02040503050406030204" pitchFamily="18" charset="0"/>
                        <a:ea typeface="Cambria" panose="02040503050406030204" pitchFamily="18" charset="0"/>
                      </a:endParaRPr>
                    </a:p>
                  </a:txBody>
                  <a:tcPr/>
                </a:tc>
                <a:tc>
                  <a:txBody>
                    <a:bodyPr/>
                    <a:lstStyle/>
                    <a:p>
                      <a:pPr algn="ctr"/>
                      <a:endParaRPr lang="en-SG" sz="2500" b="1">
                        <a:solidFill>
                          <a:srgbClr val="C00000"/>
                        </a:solidFill>
                        <a:latin typeface="Cambria" panose="02040503050406030204" pitchFamily="18" charset="0"/>
                        <a:ea typeface="Cambria" panose="02040503050406030204" pitchFamily="18" charset="0"/>
                      </a:endParaRPr>
                    </a:p>
                  </a:txBody>
                  <a:tcPr/>
                </a:tc>
                <a:tc>
                  <a:txBody>
                    <a:bodyPr/>
                    <a:lstStyle/>
                    <a:p>
                      <a:pPr algn="ctr"/>
                      <a:endParaRPr lang="en-SG" sz="2500" b="1" dirty="0">
                        <a:solidFill>
                          <a:srgbClr val="C00000"/>
                        </a:solidFill>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4101464980"/>
                  </a:ext>
                </a:extLst>
              </a:tr>
            </a:tbl>
          </a:graphicData>
        </a:graphic>
      </p:graphicFrame>
      <p:sp>
        <p:nvSpPr>
          <p:cNvPr id="6" name="TextBox 5">
            <a:extLst>
              <a:ext uri="{FF2B5EF4-FFF2-40B4-BE49-F238E27FC236}">
                <a16:creationId xmlns:a16="http://schemas.microsoft.com/office/drawing/2014/main" id="{F131A7FE-9DC0-3A50-889E-1D8FED6DFBA9}"/>
              </a:ext>
            </a:extLst>
          </p:cNvPr>
          <p:cNvSpPr txBox="1"/>
          <p:nvPr/>
        </p:nvSpPr>
        <p:spPr>
          <a:xfrm>
            <a:off x="3727449" y="2964122"/>
            <a:ext cx="4284245" cy="553998"/>
          </a:xfrm>
          <a:prstGeom prst="rect">
            <a:avLst/>
          </a:prstGeom>
          <a:noFill/>
        </p:spPr>
        <p:txBody>
          <a:bodyPr wrap="square" rtlCol="0">
            <a:spAutoFit/>
          </a:bodyPr>
          <a:lstStyle/>
          <a:p>
            <a:r>
              <a:rPr lang="en-SG" sz="3000" b="1" dirty="0" err="1">
                <a:latin typeface="Cambria" panose="02040503050406030204" pitchFamily="18" charset="0"/>
                <a:ea typeface="Cambria" panose="02040503050406030204" pitchFamily="18" charset="0"/>
              </a:rPr>
              <a:t>Khoảng</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thế</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kỉ</a:t>
            </a:r>
            <a:r>
              <a:rPr lang="en-SG" sz="3000" b="1" dirty="0">
                <a:latin typeface="Cambria" panose="02040503050406030204" pitchFamily="18" charset="0"/>
                <a:ea typeface="Cambria" panose="02040503050406030204" pitchFamily="18" charset="0"/>
              </a:rPr>
              <a:t> VII</a:t>
            </a:r>
            <a:r>
              <a:rPr lang="vi-VN" sz="3000" b="1" dirty="0">
                <a:latin typeface="Cambria" panose="02040503050406030204" pitchFamily="18" charset="0"/>
                <a:ea typeface="Cambria" panose="02040503050406030204" pitchFamily="18" charset="0"/>
              </a:rPr>
              <a:t> TCN</a:t>
            </a:r>
            <a:endParaRPr lang="en-SG" sz="3000" b="1"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C3059B43-81FD-9C61-222E-D637564C6323}"/>
              </a:ext>
            </a:extLst>
          </p:cNvPr>
          <p:cNvSpPr txBox="1"/>
          <p:nvPr/>
        </p:nvSpPr>
        <p:spPr>
          <a:xfrm>
            <a:off x="3786625" y="4045148"/>
            <a:ext cx="4527551" cy="553998"/>
          </a:xfrm>
          <a:prstGeom prst="rect">
            <a:avLst/>
          </a:prstGeom>
          <a:noFill/>
        </p:spPr>
        <p:txBody>
          <a:bodyPr wrap="square" rtlCol="0">
            <a:spAutoFit/>
          </a:bodyPr>
          <a:lstStyle/>
          <a:p>
            <a:r>
              <a:rPr lang="en-SG" sz="3000" b="1" dirty="0">
                <a:latin typeface="Cambria" panose="02040503050406030204" pitchFamily="18" charset="0"/>
                <a:ea typeface="Cambria" panose="02040503050406030204" pitchFamily="18" charset="0"/>
              </a:rPr>
              <a:t>Phong Châu ( </a:t>
            </a:r>
            <a:r>
              <a:rPr lang="en-SG" sz="3000" b="1" dirty="0" err="1">
                <a:latin typeface="Cambria" panose="02040503050406030204" pitchFamily="18" charset="0"/>
                <a:ea typeface="Cambria" panose="02040503050406030204" pitchFamily="18" charset="0"/>
              </a:rPr>
              <a:t>Phú</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Thọ</a:t>
            </a:r>
            <a:r>
              <a:rPr lang="en-SG" sz="3000" b="1" dirty="0">
                <a:latin typeface="Cambria" panose="02040503050406030204" pitchFamily="18" charset="0"/>
                <a:ea typeface="Cambria" panose="02040503050406030204" pitchFamily="18" charset="0"/>
              </a:rPr>
              <a:t>)</a:t>
            </a:r>
          </a:p>
        </p:txBody>
      </p:sp>
      <p:sp>
        <p:nvSpPr>
          <p:cNvPr id="8" name="TextBox 7">
            <a:extLst>
              <a:ext uri="{FF2B5EF4-FFF2-40B4-BE49-F238E27FC236}">
                <a16:creationId xmlns:a16="http://schemas.microsoft.com/office/drawing/2014/main" id="{8E4CCB23-F7E8-1BB3-4912-B7313D7B3861}"/>
              </a:ext>
            </a:extLst>
          </p:cNvPr>
          <p:cNvSpPr txBox="1"/>
          <p:nvPr/>
        </p:nvSpPr>
        <p:spPr>
          <a:xfrm>
            <a:off x="4349750" y="5359655"/>
            <a:ext cx="3670300" cy="553998"/>
          </a:xfrm>
          <a:prstGeom prst="rect">
            <a:avLst/>
          </a:prstGeom>
          <a:noFill/>
        </p:spPr>
        <p:txBody>
          <a:bodyPr wrap="square" rtlCol="0">
            <a:spAutoFit/>
          </a:bodyPr>
          <a:lstStyle/>
          <a:p>
            <a:r>
              <a:rPr lang="vi-VN" sz="3000" b="1" dirty="0">
                <a:latin typeface="Cambria" panose="02040503050406030204" pitchFamily="18" charset="0"/>
                <a:ea typeface="Cambria" panose="02040503050406030204" pitchFamily="18" charset="0"/>
              </a:rPr>
              <a:t>Vua Hùng </a:t>
            </a:r>
            <a:endParaRPr lang="en-SG" sz="3000" b="1"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13D81760-770F-9822-58FD-290D3F39974F}"/>
              </a:ext>
            </a:extLst>
          </p:cNvPr>
          <p:cNvSpPr txBox="1"/>
          <p:nvPr/>
        </p:nvSpPr>
        <p:spPr>
          <a:xfrm>
            <a:off x="8314176" y="2964122"/>
            <a:ext cx="3670300" cy="553998"/>
          </a:xfrm>
          <a:prstGeom prst="rect">
            <a:avLst/>
          </a:prstGeom>
          <a:noFill/>
        </p:spPr>
        <p:txBody>
          <a:bodyPr wrap="square" rtlCol="0">
            <a:spAutoFit/>
          </a:bodyPr>
          <a:lstStyle/>
          <a:p>
            <a:r>
              <a:rPr lang="en-SG" sz="3000" b="1" dirty="0" err="1">
                <a:latin typeface="Cambria" panose="02040503050406030204" pitchFamily="18" charset="0"/>
                <a:ea typeface="Cambria" panose="02040503050406030204" pitchFamily="18" charset="0"/>
              </a:rPr>
              <a:t>Năm</a:t>
            </a:r>
            <a:r>
              <a:rPr lang="en-SG" sz="3000" b="1" dirty="0">
                <a:latin typeface="Cambria" panose="02040503050406030204" pitchFamily="18" charset="0"/>
                <a:ea typeface="Cambria" panose="02040503050406030204" pitchFamily="18" charset="0"/>
              </a:rPr>
              <a:t> 208</a:t>
            </a:r>
            <a:r>
              <a:rPr lang="vi-VN" sz="3000" b="1" dirty="0">
                <a:latin typeface="Cambria" panose="02040503050406030204" pitchFamily="18" charset="0"/>
                <a:ea typeface="Cambria" panose="02040503050406030204" pitchFamily="18" charset="0"/>
              </a:rPr>
              <a:t> TCN</a:t>
            </a:r>
            <a:endParaRPr lang="en-SG" sz="3000" b="1" dirty="0">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B8827963-960B-935F-1229-764A66BA9F06}"/>
              </a:ext>
            </a:extLst>
          </p:cNvPr>
          <p:cNvSpPr txBox="1"/>
          <p:nvPr/>
        </p:nvSpPr>
        <p:spPr>
          <a:xfrm>
            <a:off x="7063049" y="3708068"/>
            <a:ext cx="5744745" cy="1015663"/>
          </a:xfrm>
          <a:prstGeom prst="rect">
            <a:avLst/>
          </a:prstGeom>
          <a:noFill/>
        </p:spPr>
        <p:txBody>
          <a:bodyPr wrap="square" rtlCol="0">
            <a:spAutoFit/>
          </a:bodyPr>
          <a:lstStyle/>
          <a:p>
            <a:pPr algn="ctr"/>
            <a:r>
              <a:rPr lang="en-SG" sz="3000" b="1" dirty="0" err="1">
                <a:latin typeface="Cambria" panose="02040503050406030204" pitchFamily="18" charset="0"/>
                <a:ea typeface="Cambria" panose="02040503050406030204" pitchFamily="18" charset="0"/>
              </a:rPr>
              <a:t>Cổ</a:t>
            </a:r>
            <a:r>
              <a:rPr lang="en-SG" sz="3000" b="1" dirty="0">
                <a:latin typeface="Cambria" panose="02040503050406030204" pitchFamily="18" charset="0"/>
                <a:ea typeface="Cambria" panose="02040503050406030204" pitchFamily="18" charset="0"/>
              </a:rPr>
              <a:t> Loa </a:t>
            </a:r>
            <a:endParaRPr lang="vi-VN" sz="3000" b="1" dirty="0">
              <a:latin typeface="Cambria" panose="02040503050406030204" pitchFamily="18" charset="0"/>
              <a:ea typeface="Cambria" panose="02040503050406030204" pitchFamily="18" charset="0"/>
            </a:endParaRPr>
          </a:p>
          <a:p>
            <a:pPr algn="ct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Đông</a:t>
            </a:r>
            <a:r>
              <a:rPr lang="en-SG" sz="3000" b="1" dirty="0">
                <a:latin typeface="Cambria" panose="02040503050406030204" pitchFamily="18" charset="0"/>
                <a:ea typeface="Cambria" panose="02040503050406030204" pitchFamily="18" charset="0"/>
              </a:rPr>
              <a:t> Anh, Hà </a:t>
            </a:r>
            <a:r>
              <a:rPr lang="vi-VN" sz="3000" b="1" dirty="0">
                <a:latin typeface="Cambria" panose="02040503050406030204" pitchFamily="18" charset="0"/>
                <a:ea typeface="Cambria" panose="02040503050406030204" pitchFamily="18" charset="0"/>
              </a:rPr>
              <a:t>Nội)</a:t>
            </a:r>
            <a:endParaRPr lang="en-SG" sz="3000" b="1" dirty="0">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E7A9DD04-5B47-A6AF-688A-D237D272DCB0}"/>
              </a:ext>
            </a:extLst>
          </p:cNvPr>
          <p:cNvSpPr txBox="1"/>
          <p:nvPr/>
        </p:nvSpPr>
        <p:spPr>
          <a:xfrm>
            <a:off x="8214915" y="5359655"/>
            <a:ext cx="3670300" cy="553998"/>
          </a:xfrm>
          <a:prstGeom prst="rect">
            <a:avLst/>
          </a:prstGeom>
          <a:noFill/>
        </p:spPr>
        <p:txBody>
          <a:bodyPr wrap="square" rtlCol="0">
            <a:spAutoFit/>
          </a:bodyPr>
          <a:lstStyle/>
          <a:p>
            <a:r>
              <a:rPr lang="vi-VN" sz="3000" b="1" dirty="0">
                <a:latin typeface="Cambria" panose="02040503050406030204" pitchFamily="18" charset="0"/>
                <a:ea typeface="Cambria" panose="02040503050406030204" pitchFamily="18" charset="0"/>
              </a:rPr>
              <a:t>An Dương Vương</a:t>
            </a:r>
            <a:endParaRPr lang="en-SG" sz="3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421620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animEffect transition="in" filter="fade">
                                      <p:cBhvr>
                                        <p:cTn id="37" dur="500"/>
                                        <p:tgtEl>
                                          <p:spTgt spid="10"/>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p:cTn id="40" dur="500" fill="hold"/>
                                        <p:tgtEl>
                                          <p:spTgt spid="11"/>
                                        </p:tgtEl>
                                        <p:attrNameLst>
                                          <p:attrName>ppt_w</p:attrName>
                                        </p:attrNameLst>
                                      </p:cBhvr>
                                      <p:tavLst>
                                        <p:tav tm="0">
                                          <p:val>
                                            <p:fltVal val="0"/>
                                          </p:val>
                                        </p:tav>
                                        <p:tav tm="100000">
                                          <p:val>
                                            <p:strVal val="#ppt_w"/>
                                          </p:val>
                                        </p:tav>
                                      </p:tavLst>
                                    </p:anim>
                                    <p:anim calcmode="lin" valueType="num">
                                      <p:cBhvr>
                                        <p:cTn id="41" dur="500" fill="hold"/>
                                        <p:tgtEl>
                                          <p:spTgt spid="11"/>
                                        </p:tgtEl>
                                        <p:attrNameLst>
                                          <p:attrName>ppt_h</p:attrName>
                                        </p:attrNameLst>
                                      </p:cBhvr>
                                      <p:tavLst>
                                        <p:tav tm="0">
                                          <p:val>
                                            <p:fltVal val="0"/>
                                          </p:val>
                                        </p:tav>
                                        <p:tav tm="100000">
                                          <p:val>
                                            <p:strVal val="#ppt_h"/>
                                          </p:val>
                                        </p:tav>
                                      </p:tavLst>
                                    </p:anim>
                                    <p:animEffect transition="in" filter="fade">
                                      <p:cBhvr>
                                        <p:cTn id="42" dur="500"/>
                                        <p:tgtEl>
                                          <p:spTgt spid="11"/>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p:cTn id="45" dur="500" fill="hold"/>
                                        <p:tgtEl>
                                          <p:spTgt spid="12"/>
                                        </p:tgtEl>
                                        <p:attrNameLst>
                                          <p:attrName>ppt_w</p:attrName>
                                        </p:attrNameLst>
                                      </p:cBhvr>
                                      <p:tavLst>
                                        <p:tav tm="0">
                                          <p:val>
                                            <p:fltVal val="0"/>
                                          </p:val>
                                        </p:tav>
                                        <p:tav tm="100000">
                                          <p:val>
                                            <p:strVal val="#ppt_w"/>
                                          </p:val>
                                        </p:tav>
                                      </p:tavLst>
                                    </p:anim>
                                    <p:anim calcmode="lin" valueType="num">
                                      <p:cBhvr>
                                        <p:cTn id="46" dur="500" fill="hold"/>
                                        <p:tgtEl>
                                          <p:spTgt spid="12"/>
                                        </p:tgtEl>
                                        <p:attrNameLst>
                                          <p:attrName>ppt_h</p:attrName>
                                        </p:attrNameLst>
                                      </p:cBhvr>
                                      <p:tavLst>
                                        <p:tav tm="0">
                                          <p:val>
                                            <p:fltVal val="0"/>
                                          </p:val>
                                        </p:tav>
                                        <p:tav tm="100000">
                                          <p:val>
                                            <p:strVal val="#ppt_h"/>
                                          </p:val>
                                        </p:tav>
                                      </p:tavLst>
                                    </p:anim>
                                    <p:animEffect transition="in" filter="fade">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P spid="10" grpId="0"/>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8CF3FAD-2382-5990-8DC7-AA4D77A6F110}"/>
              </a:ext>
            </a:extLst>
          </p:cNvPr>
          <p:cNvSpPr/>
          <p:nvPr/>
        </p:nvSpPr>
        <p:spPr>
          <a:xfrm>
            <a:off x="252919" y="393700"/>
            <a:ext cx="11770468" cy="60706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 name="TextBox 2">
            <a:extLst>
              <a:ext uri="{FF2B5EF4-FFF2-40B4-BE49-F238E27FC236}">
                <a16:creationId xmlns:a16="http://schemas.microsoft.com/office/drawing/2014/main" id="{1BCB701F-75BC-19B0-F73C-EBCC7D8AB976}"/>
              </a:ext>
            </a:extLst>
          </p:cNvPr>
          <p:cNvSpPr txBox="1"/>
          <p:nvPr/>
        </p:nvSpPr>
        <p:spPr>
          <a:xfrm>
            <a:off x="850900" y="430481"/>
            <a:ext cx="10490200" cy="1323439"/>
          </a:xfrm>
          <a:prstGeom prst="rect">
            <a:avLst/>
          </a:prstGeom>
          <a:noFill/>
        </p:spPr>
        <p:txBody>
          <a:bodyPr wrap="square" rtlCol="0">
            <a:spAutoFit/>
          </a:bodyPr>
          <a:lstStyle/>
          <a:p>
            <a:pPr algn="just"/>
            <a:r>
              <a:rPr lang="vi-VN" sz="4000" b="1" dirty="0">
                <a:solidFill>
                  <a:srgbClr val="C00000"/>
                </a:solidFill>
                <a:latin typeface="Cambria" panose="02040503050406030204" pitchFamily="18" charset="0"/>
                <a:ea typeface="Cambria" panose="02040503050406030204" pitchFamily="18" charset="0"/>
              </a:rPr>
              <a:t>2. Kể một truyền thuyết khác liên quan đến Nhà nước Văn Lang hoặc Nhà nước Âu Lạc.</a:t>
            </a:r>
            <a:endParaRPr lang="en-SG" sz="4000" b="1" dirty="0">
              <a:solidFill>
                <a:srgbClr val="C0000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F9E89B96-FEB0-66E6-8425-395AE17249A2}"/>
              </a:ext>
            </a:extLst>
          </p:cNvPr>
          <p:cNvSpPr txBox="1"/>
          <p:nvPr/>
        </p:nvSpPr>
        <p:spPr>
          <a:xfrm>
            <a:off x="349250" y="1753920"/>
            <a:ext cx="11239500" cy="4832092"/>
          </a:xfrm>
          <a:prstGeom prst="rect">
            <a:avLst/>
          </a:prstGeom>
          <a:noFill/>
        </p:spPr>
        <p:txBody>
          <a:bodyPr wrap="square" rtlCol="0">
            <a:spAutoFit/>
          </a:bodyPr>
          <a:lstStyle/>
          <a:p>
            <a:pPr algn="just"/>
            <a:r>
              <a:rPr lang="vi-VN" sz="2800" dirty="0">
                <a:latin typeface="Cambria" panose="02040503050406030204" pitchFamily="18" charset="0"/>
                <a:ea typeface="Cambria" panose="02040503050406030204" pitchFamily="18" charset="0"/>
              </a:rPr>
              <a:t>   Vua Hùng thứ sáu muốn tìm người kế vị, nên ra điều kiện: ai làm lễ vật ý nghĩa nhất sẽ được truyền ngôi. </a:t>
            </a:r>
          </a:p>
          <a:p>
            <a:pPr algn="just"/>
            <a:r>
              <a:rPr lang="vi-VN" sz="2800" dirty="0">
                <a:latin typeface="Cambria" panose="02040503050406030204" pitchFamily="18" charset="0"/>
                <a:ea typeface="Cambria" panose="02040503050406030204" pitchFamily="18" charset="0"/>
              </a:rPr>
              <a:t>   Các hoàng tử đua nhau chuẩn bị, riêng Lang Liêu lo lắng vì thiếu của ngon vật lạ. Lang Liêu được thần báo mộng về cách làm bánh. Sáng hôm sau, Lang Liêu làm hai loại bánh: Bánh chưng được nếp nặn hình vuông tượng trưng cho đất, nhân thịt lợn, đậu xanh, gạo nếp và bánh dày: nếp giã dẻo hình tròn tượng trưng cho trời. Vua cha nếm thử bánh của Lang Liêu, hài lòng vì ý nghĩa sâu sắc và vị ngon. Vua chọn Lang Liêu nối ngôi. </a:t>
            </a:r>
          </a:p>
          <a:p>
            <a:pPr algn="just"/>
            <a:r>
              <a:rPr lang="vi-VN" sz="2800" dirty="0">
                <a:latin typeface="Cambria" panose="02040503050406030204" pitchFamily="18" charset="0"/>
                <a:ea typeface="Cambria" panose="02040503050406030204" pitchFamily="18" charset="0"/>
              </a:rPr>
              <a:t>   Bánh chưng, Bánh dày trở thành món ăn truyền thống trong dịp Tết, thể hiện lòng biết ơn tổ tiên và mong ước một năm mới an khang, thịnh vượng.  </a:t>
            </a:r>
            <a:endParaRPr lang="en-SG"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689607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3E7C6D-FA23-B68F-4E27-D9D41D65EB4F}"/>
              </a:ext>
            </a:extLst>
          </p:cNvPr>
          <p:cNvPicPr>
            <a:picLocks noChangeAspect="1"/>
          </p:cNvPicPr>
          <p:nvPr/>
        </p:nvPicPr>
        <p:blipFill>
          <a:blip r:embed="rId2"/>
          <a:stretch>
            <a:fillRect/>
          </a:stretch>
        </p:blipFill>
        <p:spPr>
          <a:xfrm>
            <a:off x="1032557" y="520701"/>
            <a:ext cx="10126886" cy="5607508"/>
          </a:xfrm>
          <a:prstGeom prst="rect">
            <a:avLst/>
          </a:prstGeom>
        </p:spPr>
      </p:pic>
    </p:spTree>
    <p:extLst>
      <p:ext uri="{BB962C8B-B14F-4D97-AF65-F5344CB8AC3E}">
        <p14:creationId xmlns:p14="http://schemas.microsoft.com/office/powerpoint/2010/main" val="5245689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12"/>
          <p:cNvSpPr/>
          <p:nvPr/>
        </p:nvSpPr>
        <p:spPr>
          <a:xfrm>
            <a:off x="1130300" y="1084026"/>
            <a:ext cx="8958407" cy="4605252"/>
          </a:xfrm>
          <a:custGeom>
            <a:avLst/>
            <a:gdLst>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 name="connsiteX0" fmla="*/ 0 w 3881120"/>
              <a:gd name="connsiteY0" fmla="*/ 572358 h 3434080"/>
              <a:gd name="connsiteX1" fmla="*/ 572358 w 3881120"/>
              <a:gd name="connsiteY1" fmla="*/ 0 h 3434080"/>
              <a:gd name="connsiteX2" fmla="*/ 3308762 w 3881120"/>
              <a:gd name="connsiteY2" fmla="*/ 0 h 3434080"/>
              <a:gd name="connsiteX3" fmla="*/ 3881120 w 3881120"/>
              <a:gd name="connsiteY3" fmla="*/ 572358 h 3434080"/>
              <a:gd name="connsiteX4" fmla="*/ 3881120 w 3881120"/>
              <a:gd name="connsiteY4" fmla="*/ 2861722 h 3434080"/>
              <a:gd name="connsiteX5" fmla="*/ 3308762 w 3881120"/>
              <a:gd name="connsiteY5" fmla="*/ 3434080 h 3434080"/>
              <a:gd name="connsiteX6" fmla="*/ 572358 w 3881120"/>
              <a:gd name="connsiteY6" fmla="*/ 3434080 h 3434080"/>
              <a:gd name="connsiteX7" fmla="*/ 0 w 3881120"/>
              <a:gd name="connsiteY7" fmla="*/ 2861722 h 3434080"/>
              <a:gd name="connsiteX8" fmla="*/ 0 w 3881120"/>
              <a:gd name="connsiteY8" fmla="*/ 572358 h 343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1120" h="3434080">
                <a:moveTo>
                  <a:pt x="0" y="572358"/>
                </a:moveTo>
                <a:cubicBezTo>
                  <a:pt x="0" y="256253"/>
                  <a:pt x="256253" y="0"/>
                  <a:pt x="572358" y="0"/>
                </a:cubicBezTo>
                <a:cubicBezTo>
                  <a:pt x="1159373" y="182880"/>
                  <a:pt x="2396627" y="0"/>
                  <a:pt x="3308762" y="0"/>
                </a:cubicBezTo>
                <a:cubicBezTo>
                  <a:pt x="3624867" y="0"/>
                  <a:pt x="3881120" y="256253"/>
                  <a:pt x="3881120" y="572358"/>
                </a:cubicBezTo>
                <a:cubicBezTo>
                  <a:pt x="3779520" y="1315159"/>
                  <a:pt x="3677920" y="2444041"/>
                  <a:pt x="3881120" y="2861722"/>
                </a:cubicBezTo>
                <a:cubicBezTo>
                  <a:pt x="3881120" y="3177827"/>
                  <a:pt x="3624867" y="3434080"/>
                  <a:pt x="3308762" y="3434080"/>
                </a:cubicBezTo>
                <a:cubicBezTo>
                  <a:pt x="2518547" y="3129280"/>
                  <a:pt x="1342253" y="3139440"/>
                  <a:pt x="572358" y="3434080"/>
                </a:cubicBezTo>
                <a:cubicBezTo>
                  <a:pt x="256253" y="3434080"/>
                  <a:pt x="0" y="3177827"/>
                  <a:pt x="0" y="2861722"/>
                </a:cubicBezTo>
                <a:cubicBezTo>
                  <a:pt x="142240" y="2342441"/>
                  <a:pt x="111760" y="1426919"/>
                  <a:pt x="0" y="572358"/>
                </a:cubicBez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2" name="Rectangle 1"/>
          <p:cNvSpPr/>
          <p:nvPr/>
        </p:nvSpPr>
        <p:spPr>
          <a:xfrm>
            <a:off x="1524001" y="1676400"/>
            <a:ext cx="8141998" cy="3170099"/>
          </a:xfrm>
          <a:prstGeom prst="rect">
            <a:avLst/>
          </a:prstGeom>
        </p:spPr>
        <p:txBody>
          <a:bodyPr wrap="square">
            <a:spAutoFit/>
          </a:bodyPr>
          <a:lstStyle/>
          <a:p>
            <a:pPr algn="just"/>
            <a:r>
              <a:rPr lang="en-US" sz="5000" b="1" dirty="0" err="1">
                <a:solidFill>
                  <a:srgbClr val="002060"/>
                </a:solidFill>
                <a:latin typeface="Cambria" panose="02040503050406030204" pitchFamily="18" charset="0"/>
                <a:ea typeface="Cambria" panose="02040503050406030204" pitchFamily="18" charset="0"/>
              </a:rPr>
              <a:t>Tìm</a:t>
            </a:r>
            <a:r>
              <a:rPr lang="en-US" sz="5000" b="1" dirty="0">
                <a:solidFill>
                  <a:srgbClr val="002060"/>
                </a:solidFill>
                <a:latin typeface="Cambria" panose="02040503050406030204" pitchFamily="18" charset="0"/>
                <a:ea typeface="Cambria" panose="02040503050406030204" pitchFamily="18" charset="0"/>
              </a:rPr>
              <a:t> </a:t>
            </a:r>
            <a:r>
              <a:rPr lang="en-US" sz="5000" b="1" dirty="0" err="1">
                <a:solidFill>
                  <a:srgbClr val="002060"/>
                </a:solidFill>
                <a:latin typeface="Cambria" panose="02040503050406030204" pitchFamily="18" charset="0"/>
                <a:ea typeface="Cambria" panose="02040503050406030204" pitchFamily="18" charset="0"/>
              </a:rPr>
              <a:t>hiểu</a:t>
            </a:r>
            <a:r>
              <a:rPr lang="en-US" sz="5000" b="1" dirty="0">
                <a:solidFill>
                  <a:srgbClr val="002060"/>
                </a:solidFill>
                <a:latin typeface="Cambria" panose="02040503050406030204" pitchFamily="18" charset="0"/>
                <a:ea typeface="Cambria" panose="02040503050406030204" pitchFamily="18" charset="0"/>
              </a:rPr>
              <a:t> </a:t>
            </a:r>
            <a:r>
              <a:rPr lang="en-US" sz="5000" b="1" dirty="0" err="1">
                <a:solidFill>
                  <a:srgbClr val="002060"/>
                </a:solidFill>
                <a:latin typeface="Cambria" panose="02040503050406030204" pitchFamily="18" charset="0"/>
                <a:ea typeface="Cambria" panose="02040503050406030204" pitchFamily="18" charset="0"/>
              </a:rPr>
              <a:t>từ</a:t>
            </a:r>
            <a:r>
              <a:rPr lang="en-US" sz="5000" b="1" dirty="0">
                <a:solidFill>
                  <a:srgbClr val="002060"/>
                </a:solidFill>
                <a:latin typeface="Cambria" panose="02040503050406030204" pitchFamily="18" charset="0"/>
                <a:ea typeface="Cambria" panose="02040503050406030204" pitchFamily="18" charset="0"/>
              </a:rPr>
              <a:t> </a:t>
            </a:r>
            <a:r>
              <a:rPr lang="en-US" sz="5000" b="1" dirty="0" err="1">
                <a:solidFill>
                  <a:srgbClr val="002060"/>
                </a:solidFill>
                <a:latin typeface="Cambria" panose="02040503050406030204" pitchFamily="18" charset="0"/>
                <a:ea typeface="Cambria" panose="02040503050406030204" pitchFamily="18" charset="0"/>
              </a:rPr>
              <a:t>sách</a:t>
            </a:r>
            <a:r>
              <a:rPr lang="en-US" sz="5000" b="1" dirty="0">
                <a:solidFill>
                  <a:srgbClr val="002060"/>
                </a:solidFill>
                <a:latin typeface="Cambria" panose="02040503050406030204" pitchFamily="18" charset="0"/>
                <a:ea typeface="Cambria" panose="02040503050406030204" pitchFamily="18" charset="0"/>
              </a:rPr>
              <a:t>, </a:t>
            </a:r>
            <a:r>
              <a:rPr lang="en-US" sz="5000" b="1" dirty="0" err="1">
                <a:solidFill>
                  <a:srgbClr val="002060"/>
                </a:solidFill>
                <a:latin typeface="Cambria" panose="02040503050406030204" pitchFamily="18" charset="0"/>
                <a:ea typeface="Cambria" panose="02040503050406030204" pitchFamily="18" charset="0"/>
              </a:rPr>
              <a:t>báo</a:t>
            </a:r>
            <a:r>
              <a:rPr lang="en-US" sz="5000" b="1" dirty="0">
                <a:solidFill>
                  <a:srgbClr val="002060"/>
                </a:solidFill>
                <a:latin typeface="Cambria" panose="02040503050406030204" pitchFamily="18" charset="0"/>
                <a:ea typeface="Cambria" panose="02040503050406030204" pitchFamily="18" charset="0"/>
              </a:rPr>
              <a:t>, internet, </a:t>
            </a:r>
            <a:r>
              <a:rPr lang="en-US" sz="5000" b="1" dirty="0" err="1">
                <a:solidFill>
                  <a:srgbClr val="002060"/>
                </a:solidFill>
                <a:latin typeface="Cambria" panose="02040503050406030204" pitchFamily="18" charset="0"/>
                <a:ea typeface="Cambria" panose="02040503050406030204" pitchFamily="18" charset="0"/>
              </a:rPr>
              <a:t>hãy</a:t>
            </a:r>
            <a:r>
              <a:rPr lang="en-US" sz="5000" b="1" dirty="0">
                <a:solidFill>
                  <a:srgbClr val="002060"/>
                </a:solidFill>
                <a:latin typeface="Cambria" panose="02040503050406030204" pitchFamily="18" charset="0"/>
                <a:ea typeface="Cambria" panose="02040503050406030204" pitchFamily="18" charset="0"/>
              </a:rPr>
              <a:t> </a:t>
            </a:r>
            <a:r>
              <a:rPr lang="en-US" sz="5000" b="1" dirty="0" err="1">
                <a:solidFill>
                  <a:srgbClr val="002060"/>
                </a:solidFill>
                <a:latin typeface="Cambria" panose="02040503050406030204" pitchFamily="18" charset="0"/>
                <a:ea typeface="Cambria" panose="02040503050406030204" pitchFamily="18" charset="0"/>
              </a:rPr>
              <a:t>kể</a:t>
            </a:r>
            <a:r>
              <a:rPr lang="en-US" sz="5000" b="1" dirty="0">
                <a:solidFill>
                  <a:srgbClr val="002060"/>
                </a:solidFill>
                <a:latin typeface="Cambria" panose="02040503050406030204" pitchFamily="18" charset="0"/>
                <a:ea typeface="Cambria" panose="02040503050406030204" pitchFamily="18" charset="0"/>
              </a:rPr>
              <a:t> </a:t>
            </a:r>
            <a:r>
              <a:rPr lang="en-US" sz="5000" b="1" dirty="0" err="1">
                <a:solidFill>
                  <a:srgbClr val="002060"/>
                </a:solidFill>
                <a:latin typeface="Cambria" panose="02040503050406030204" pitchFamily="18" charset="0"/>
                <a:ea typeface="Cambria" panose="02040503050406030204" pitchFamily="18" charset="0"/>
              </a:rPr>
              <a:t>tên</a:t>
            </a:r>
            <a:r>
              <a:rPr lang="en-US" sz="5000" b="1" dirty="0">
                <a:solidFill>
                  <a:srgbClr val="002060"/>
                </a:solidFill>
                <a:latin typeface="Cambria" panose="02040503050406030204" pitchFamily="18" charset="0"/>
                <a:ea typeface="Cambria" panose="02040503050406030204" pitchFamily="18" charset="0"/>
              </a:rPr>
              <a:t> </a:t>
            </a:r>
            <a:r>
              <a:rPr lang="en-US" sz="5000" b="1" dirty="0" err="1">
                <a:solidFill>
                  <a:srgbClr val="002060"/>
                </a:solidFill>
                <a:latin typeface="Cambria" panose="02040503050406030204" pitchFamily="18" charset="0"/>
                <a:ea typeface="Cambria" panose="02040503050406030204" pitchFamily="18" charset="0"/>
              </a:rPr>
              <a:t>một</a:t>
            </a:r>
            <a:r>
              <a:rPr lang="en-US" sz="5000" b="1" dirty="0">
                <a:solidFill>
                  <a:srgbClr val="002060"/>
                </a:solidFill>
                <a:latin typeface="Cambria" panose="02040503050406030204" pitchFamily="18" charset="0"/>
                <a:ea typeface="Cambria" panose="02040503050406030204" pitchFamily="18" charset="0"/>
              </a:rPr>
              <a:t> </a:t>
            </a:r>
            <a:r>
              <a:rPr lang="en-US" sz="5000" b="1" dirty="0" err="1">
                <a:solidFill>
                  <a:srgbClr val="002060"/>
                </a:solidFill>
                <a:latin typeface="Cambria" panose="02040503050406030204" pitchFamily="18" charset="0"/>
                <a:ea typeface="Cambria" panose="02040503050406030204" pitchFamily="18" charset="0"/>
              </a:rPr>
              <a:t>số</a:t>
            </a:r>
            <a:r>
              <a:rPr lang="en-US" sz="5000" b="1" dirty="0">
                <a:solidFill>
                  <a:srgbClr val="002060"/>
                </a:solidFill>
                <a:latin typeface="Cambria" panose="02040503050406030204" pitchFamily="18" charset="0"/>
                <a:ea typeface="Cambria" panose="02040503050406030204" pitchFamily="18" charset="0"/>
              </a:rPr>
              <a:t> di </a:t>
            </a:r>
            <a:r>
              <a:rPr lang="en-US" sz="5000" b="1" dirty="0" err="1">
                <a:solidFill>
                  <a:srgbClr val="002060"/>
                </a:solidFill>
                <a:latin typeface="Cambria" panose="02040503050406030204" pitchFamily="18" charset="0"/>
                <a:ea typeface="Cambria" panose="02040503050406030204" pitchFamily="18" charset="0"/>
              </a:rPr>
              <a:t>tích</a:t>
            </a:r>
            <a:r>
              <a:rPr lang="en-US" sz="5000" b="1" dirty="0">
                <a:solidFill>
                  <a:srgbClr val="002060"/>
                </a:solidFill>
                <a:latin typeface="Cambria" panose="02040503050406030204" pitchFamily="18" charset="0"/>
                <a:ea typeface="Cambria" panose="02040503050406030204" pitchFamily="18" charset="0"/>
              </a:rPr>
              <a:t> </a:t>
            </a:r>
            <a:r>
              <a:rPr lang="en-US" sz="5000" b="1" dirty="0" err="1">
                <a:solidFill>
                  <a:srgbClr val="002060"/>
                </a:solidFill>
                <a:latin typeface="Cambria" panose="02040503050406030204" pitchFamily="18" charset="0"/>
                <a:ea typeface="Cambria" panose="02040503050406030204" pitchFamily="18" charset="0"/>
              </a:rPr>
              <a:t>lịch</a:t>
            </a:r>
            <a:r>
              <a:rPr lang="en-US" sz="5000" b="1" dirty="0">
                <a:solidFill>
                  <a:srgbClr val="002060"/>
                </a:solidFill>
                <a:latin typeface="Cambria" panose="02040503050406030204" pitchFamily="18" charset="0"/>
                <a:ea typeface="Cambria" panose="02040503050406030204" pitchFamily="18" charset="0"/>
              </a:rPr>
              <a:t> </a:t>
            </a:r>
            <a:r>
              <a:rPr lang="en-US" sz="5000" b="1" dirty="0" err="1">
                <a:solidFill>
                  <a:srgbClr val="002060"/>
                </a:solidFill>
                <a:latin typeface="Cambria" panose="02040503050406030204" pitchFamily="18" charset="0"/>
                <a:ea typeface="Cambria" panose="02040503050406030204" pitchFamily="18" charset="0"/>
              </a:rPr>
              <a:t>sử</a:t>
            </a:r>
            <a:r>
              <a:rPr lang="en-US" sz="5000" b="1" dirty="0">
                <a:solidFill>
                  <a:srgbClr val="002060"/>
                </a:solidFill>
                <a:latin typeface="Cambria" panose="02040503050406030204" pitchFamily="18" charset="0"/>
                <a:ea typeface="Cambria" panose="02040503050406030204" pitchFamily="18" charset="0"/>
              </a:rPr>
              <a:t> </a:t>
            </a:r>
            <a:r>
              <a:rPr lang="en-US" sz="5000" b="1" dirty="0" err="1">
                <a:solidFill>
                  <a:srgbClr val="002060"/>
                </a:solidFill>
                <a:latin typeface="Cambria" panose="02040503050406030204" pitchFamily="18" charset="0"/>
                <a:ea typeface="Cambria" panose="02040503050406030204" pitchFamily="18" charset="0"/>
              </a:rPr>
              <a:t>liên</a:t>
            </a:r>
            <a:r>
              <a:rPr lang="en-US" sz="5000" b="1" dirty="0">
                <a:solidFill>
                  <a:srgbClr val="002060"/>
                </a:solidFill>
                <a:latin typeface="Cambria" panose="02040503050406030204" pitchFamily="18" charset="0"/>
                <a:ea typeface="Cambria" panose="02040503050406030204" pitchFamily="18" charset="0"/>
              </a:rPr>
              <a:t> </a:t>
            </a:r>
            <a:r>
              <a:rPr lang="en-US" sz="5000" b="1" dirty="0" err="1">
                <a:solidFill>
                  <a:srgbClr val="002060"/>
                </a:solidFill>
                <a:latin typeface="Cambria" panose="02040503050406030204" pitchFamily="18" charset="0"/>
                <a:ea typeface="Cambria" panose="02040503050406030204" pitchFamily="18" charset="0"/>
              </a:rPr>
              <a:t>quan</a:t>
            </a:r>
            <a:r>
              <a:rPr lang="en-US" sz="5000" b="1" dirty="0">
                <a:solidFill>
                  <a:srgbClr val="002060"/>
                </a:solidFill>
                <a:latin typeface="Cambria" panose="02040503050406030204" pitchFamily="18" charset="0"/>
                <a:ea typeface="Cambria" panose="02040503050406030204" pitchFamily="18" charset="0"/>
              </a:rPr>
              <a:t> </a:t>
            </a:r>
            <a:r>
              <a:rPr lang="en-US" sz="5000" b="1" dirty="0" err="1">
                <a:solidFill>
                  <a:srgbClr val="002060"/>
                </a:solidFill>
                <a:latin typeface="Cambria" panose="02040503050406030204" pitchFamily="18" charset="0"/>
                <a:ea typeface="Cambria" panose="02040503050406030204" pitchFamily="18" charset="0"/>
              </a:rPr>
              <a:t>đến</a:t>
            </a:r>
            <a:r>
              <a:rPr lang="en-US" sz="5000" b="1" dirty="0">
                <a:solidFill>
                  <a:srgbClr val="002060"/>
                </a:solidFill>
                <a:latin typeface="Cambria" panose="02040503050406030204" pitchFamily="18" charset="0"/>
                <a:ea typeface="Cambria" panose="02040503050406030204" pitchFamily="18" charset="0"/>
              </a:rPr>
              <a:t> </a:t>
            </a:r>
            <a:r>
              <a:rPr lang="en-US" sz="5000" b="1" dirty="0" err="1">
                <a:solidFill>
                  <a:srgbClr val="002060"/>
                </a:solidFill>
                <a:latin typeface="Cambria" panose="02040503050406030204" pitchFamily="18" charset="0"/>
                <a:ea typeface="Cambria" panose="02040503050406030204" pitchFamily="18" charset="0"/>
              </a:rPr>
              <a:t>thời</a:t>
            </a:r>
            <a:r>
              <a:rPr lang="en-US" sz="5000" b="1" dirty="0">
                <a:solidFill>
                  <a:srgbClr val="002060"/>
                </a:solidFill>
                <a:latin typeface="Cambria" panose="02040503050406030204" pitchFamily="18" charset="0"/>
                <a:ea typeface="Cambria" panose="02040503050406030204" pitchFamily="18" charset="0"/>
              </a:rPr>
              <a:t> Văn Lang - </a:t>
            </a:r>
            <a:r>
              <a:rPr lang="en-US" sz="5000" b="1" dirty="0" err="1">
                <a:solidFill>
                  <a:srgbClr val="002060"/>
                </a:solidFill>
                <a:latin typeface="Cambria" panose="02040503050406030204" pitchFamily="18" charset="0"/>
                <a:ea typeface="Cambria" panose="02040503050406030204" pitchFamily="18" charset="0"/>
              </a:rPr>
              <a:t>Âu</a:t>
            </a:r>
            <a:r>
              <a:rPr lang="en-US" sz="5000" b="1" dirty="0">
                <a:solidFill>
                  <a:srgbClr val="002060"/>
                </a:solidFill>
                <a:latin typeface="Cambria" panose="02040503050406030204" pitchFamily="18" charset="0"/>
                <a:ea typeface="Cambria" panose="02040503050406030204" pitchFamily="18" charset="0"/>
              </a:rPr>
              <a:t> </a:t>
            </a:r>
            <a:r>
              <a:rPr lang="en-US" sz="5000" b="1" dirty="0" err="1">
                <a:solidFill>
                  <a:srgbClr val="002060"/>
                </a:solidFill>
                <a:latin typeface="Cambria" panose="02040503050406030204" pitchFamily="18" charset="0"/>
                <a:ea typeface="Cambria" panose="02040503050406030204" pitchFamily="18" charset="0"/>
              </a:rPr>
              <a:t>Lạc</a:t>
            </a:r>
            <a:r>
              <a:rPr lang="en-US" sz="5000" b="1"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9912481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2F0A22-1399-13E8-88FB-8A27CD65E7D2}"/>
              </a:ext>
            </a:extLst>
          </p:cNvPr>
          <p:cNvPicPr>
            <a:picLocks noChangeAspect="1"/>
          </p:cNvPicPr>
          <p:nvPr/>
        </p:nvPicPr>
        <p:blipFill>
          <a:blip r:embed="rId2"/>
          <a:stretch>
            <a:fillRect/>
          </a:stretch>
        </p:blipFill>
        <p:spPr>
          <a:xfrm>
            <a:off x="1697149" y="625614"/>
            <a:ext cx="8196151" cy="4655414"/>
          </a:xfrm>
          <a:prstGeom prst="rect">
            <a:avLst/>
          </a:prstGeom>
        </p:spPr>
      </p:pic>
      <p:sp>
        <p:nvSpPr>
          <p:cNvPr id="3" name="TextBox 2">
            <a:extLst>
              <a:ext uri="{FF2B5EF4-FFF2-40B4-BE49-F238E27FC236}">
                <a16:creationId xmlns:a16="http://schemas.microsoft.com/office/drawing/2014/main" id="{43847174-F664-A6B7-1B1E-C376CC18999E}"/>
              </a:ext>
            </a:extLst>
          </p:cNvPr>
          <p:cNvSpPr txBox="1"/>
          <p:nvPr/>
        </p:nvSpPr>
        <p:spPr>
          <a:xfrm>
            <a:off x="3771900" y="5524500"/>
            <a:ext cx="5295900" cy="707886"/>
          </a:xfrm>
          <a:prstGeom prst="rect">
            <a:avLst/>
          </a:prstGeom>
          <a:noFill/>
        </p:spPr>
        <p:txBody>
          <a:bodyPr wrap="square" rtlCol="0">
            <a:spAutoFit/>
          </a:bodyPr>
          <a:lstStyle/>
          <a:p>
            <a:r>
              <a:rPr lang="en-US" sz="1800" b="1" dirty="0">
                <a:solidFill>
                  <a:srgbClr val="002060"/>
                </a:solidFill>
                <a:latin typeface="Cambria" panose="02040503050406030204" pitchFamily="18" charset="0"/>
                <a:ea typeface="Cambria" panose="02040503050406030204" pitchFamily="18" charset="0"/>
              </a:rPr>
              <a:t> </a:t>
            </a:r>
            <a:r>
              <a:rPr lang="vi-VN" sz="1800" b="1" dirty="0">
                <a:solidFill>
                  <a:srgbClr val="002060"/>
                </a:solidFill>
                <a:latin typeface="Cambria" panose="02040503050406030204" pitchFamily="18" charset="0"/>
                <a:ea typeface="Cambria" panose="02040503050406030204" pitchFamily="18" charset="0"/>
              </a:rPr>
              <a:t> </a:t>
            </a:r>
            <a:r>
              <a:rPr lang="vi-VN" sz="4000" b="1" dirty="0">
                <a:solidFill>
                  <a:srgbClr val="002060"/>
                </a:solidFill>
                <a:latin typeface="Cambria" panose="02040503050406030204" pitchFamily="18" charset="0"/>
                <a:ea typeface="Cambria" panose="02040503050406030204" pitchFamily="18" charset="0"/>
              </a:rPr>
              <a:t>Đền Hùng (Phú Thọ)</a:t>
            </a:r>
            <a:endParaRPr lang="en-SG" sz="4000" dirty="0"/>
          </a:p>
        </p:txBody>
      </p:sp>
    </p:spTree>
    <p:extLst>
      <p:ext uri="{BB962C8B-B14F-4D97-AF65-F5344CB8AC3E}">
        <p14:creationId xmlns:p14="http://schemas.microsoft.com/office/powerpoint/2010/main" val="16088946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3847174-F664-A6B7-1B1E-C376CC18999E}"/>
              </a:ext>
            </a:extLst>
          </p:cNvPr>
          <p:cNvSpPr txBox="1"/>
          <p:nvPr/>
        </p:nvSpPr>
        <p:spPr>
          <a:xfrm>
            <a:off x="4368800" y="5765800"/>
            <a:ext cx="52959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Thành Cổ Loa</a:t>
            </a:r>
            <a:endParaRPr kumimoji="0" lang="en-SG" sz="4000" b="0" i="0" u="none" strike="noStrike" kern="1200" cap="none" spc="0" normalizeH="0" baseline="0" noProof="0" dirty="0">
              <a:ln>
                <a:noFill/>
              </a:ln>
              <a:solidFill>
                <a:srgbClr val="000000"/>
              </a:solidFill>
              <a:effectLst/>
              <a:uLnTx/>
              <a:uFillTx/>
              <a:latin typeface="思源宋体 SemiBold"/>
              <a:cs typeface="+mn-cs"/>
            </a:endParaRPr>
          </a:p>
        </p:txBody>
      </p:sp>
      <p:pic>
        <p:nvPicPr>
          <p:cNvPr id="5" name="Picture 4" descr="A building with a pond and trees&#10;&#10;Description automatically generated with medium confidence">
            <a:extLst>
              <a:ext uri="{FF2B5EF4-FFF2-40B4-BE49-F238E27FC236}">
                <a16:creationId xmlns:a16="http://schemas.microsoft.com/office/drawing/2014/main" id="{4C34C984-DBAF-DA5B-AEB6-19DAC5E4E9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7900" y="494382"/>
            <a:ext cx="7696200" cy="5130800"/>
          </a:xfrm>
          <a:prstGeom prst="rect">
            <a:avLst/>
          </a:prstGeom>
        </p:spPr>
      </p:pic>
    </p:spTree>
    <p:extLst>
      <p:ext uri="{BB962C8B-B14F-4D97-AF65-F5344CB8AC3E}">
        <p14:creationId xmlns:p14="http://schemas.microsoft.com/office/powerpoint/2010/main" val="21326245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AF3B15-44C9-B2ED-2D87-A3296A3372D3}"/>
              </a:ext>
            </a:extLst>
          </p:cNvPr>
          <p:cNvPicPr>
            <a:picLocks noChangeAspect="1"/>
          </p:cNvPicPr>
          <p:nvPr/>
        </p:nvPicPr>
        <p:blipFill>
          <a:blip r:embed="rId2"/>
          <a:stretch>
            <a:fillRect/>
          </a:stretch>
        </p:blipFill>
        <p:spPr>
          <a:xfrm>
            <a:off x="1181568" y="651431"/>
            <a:ext cx="9828863" cy="5555138"/>
          </a:xfrm>
          <a:prstGeom prst="rect">
            <a:avLst/>
          </a:prstGeom>
        </p:spPr>
      </p:pic>
    </p:spTree>
    <p:extLst>
      <p:ext uri="{BB962C8B-B14F-4D97-AF65-F5344CB8AC3E}">
        <p14:creationId xmlns:p14="http://schemas.microsoft.com/office/powerpoint/2010/main" val="29179315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形" descr="5d1de482s853c6"/>
          <p:cNvPicPr>
            <a:picLocks noChangeAspect="1"/>
          </p:cNvPicPr>
          <p:nvPr>
            <p:custDataLst>
              <p:tags r:id="rId2"/>
            </p:custDataLst>
          </p:nvPr>
        </p:nvPicPr>
        <p:blipFill>
          <a:blip r:embed="rId11"/>
          <a:stretch>
            <a:fillRect/>
          </a:stretch>
        </p:blipFill>
        <p:spPr>
          <a:xfrm>
            <a:off x="0" y="0"/>
            <a:ext cx="12192000" cy="6858635"/>
          </a:xfrm>
          <a:prstGeom prst="rect">
            <a:avLst/>
          </a:prstGeom>
        </p:spPr>
      </p:pic>
      <p:pic>
        <p:nvPicPr>
          <p:cNvPr id="15" name="图形" descr="60sd85274b5aab8"/>
          <p:cNvPicPr>
            <a:picLocks noChangeAspect="1"/>
          </p:cNvPicPr>
          <p:nvPr>
            <p:custDataLst>
              <p:tags r:id="rId3"/>
            </p:custDataLst>
          </p:nvPr>
        </p:nvPicPr>
        <p:blipFill>
          <a:blip r:embed="rId12"/>
          <a:srcRect l="9686" t="8361" r="10690" b="13683"/>
          <a:stretch>
            <a:fillRect/>
          </a:stretch>
        </p:blipFill>
        <p:spPr>
          <a:xfrm rot="16200000">
            <a:off x="3103245" y="-2334260"/>
            <a:ext cx="5603875" cy="11287125"/>
          </a:xfrm>
          <a:prstGeom prst="rect">
            <a:avLst/>
          </a:prstGeom>
        </p:spPr>
      </p:pic>
      <p:pic>
        <p:nvPicPr>
          <p:cNvPr id="10" name="图形" descr="5d1dse482853c6"/>
          <p:cNvPicPr>
            <a:picLocks noChangeAspect="1"/>
          </p:cNvPicPr>
          <p:nvPr>
            <p:custDataLst>
              <p:tags r:id="rId4"/>
            </p:custDataLst>
          </p:nvPr>
        </p:nvPicPr>
        <p:blipFill>
          <a:blip r:embed="rId13"/>
          <a:srcRect b="62187"/>
          <a:stretch>
            <a:fillRect/>
          </a:stretch>
        </p:blipFill>
        <p:spPr>
          <a:xfrm>
            <a:off x="0" y="0"/>
            <a:ext cx="12192000" cy="2305050"/>
          </a:xfrm>
          <a:prstGeom prst="rect">
            <a:avLst/>
          </a:prstGeom>
        </p:spPr>
      </p:pic>
      <p:pic>
        <p:nvPicPr>
          <p:cNvPr id="11" name="图形" descr="5d1dse482853c6"/>
          <p:cNvPicPr>
            <a:picLocks noChangeAspect="1"/>
          </p:cNvPicPr>
          <p:nvPr>
            <p:custDataLst>
              <p:tags r:id="rId5"/>
            </p:custDataLst>
          </p:nvPr>
        </p:nvPicPr>
        <p:blipFill>
          <a:blip r:embed="rId13"/>
          <a:srcRect l="37188" t="37500"/>
          <a:stretch>
            <a:fillRect/>
          </a:stretch>
        </p:blipFill>
        <p:spPr>
          <a:xfrm>
            <a:off x="4533900" y="3048635"/>
            <a:ext cx="7658100" cy="3810000"/>
          </a:xfrm>
          <a:prstGeom prst="rect">
            <a:avLst/>
          </a:prstGeom>
        </p:spPr>
      </p:pic>
      <p:grpSp>
        <p:nvGrpSpPr>
          <p:cNvPr id="3" name="图形"/>
          <p:cNvGrpSpPr/>
          <p:nvPr/>
        </p:nvGrpSpPr>
        <p:grpSpPr>
          <a:xfrm>
            <a:off x="8362055" y="2208854"/>
            <a:ext cx="4025265" cy="4633595"/>
            <a:chOff x="12914" y="3040"/>
            <a:chExt cx="6339" cy="7297"/>
          </a:xfrm>
        </p:grpSpPr>
        <p:pic>
          <p:nvPicPr>
            <p:cNvPr id="13" name="图形" descr="5b8b67sdd52b6e0a"/>
            <p:cNvPicPr>
              <a:picLocks noChangeAspect="1"/>
            </p:cNvPicPr>
            <p:nvPr>
              <p:custDataLst>
                <p:tags r:id="rId7"/>
              </p:custDataLst>
            </p:nvPr>
          </p:nvPicPr>
          <p:blipFill>
            <a:blip r:embed="rId14"/>
            <a:srcRect l="56034" t="37714" b="5166"/>
            <a:stretch>
              <a:fillRect/>
            </a:stretch>
          </p:blipFill>
          <p:spPr>
            <a:xfrm>
              <a:off x="15509" y="3040"/>
              <a:ext cx="3745" cy="7297"/>
            </a:xfrm>
            <a:prstGeom prst="rect">
              <a:avLst/>
            </a:prstGeom>
          </p:spPr>
        </p:pic>
        <p:pic>
          <p:nvPicPr>
            <p:cNvPr id="14" name="图形" descr="5b8b67sdd52b6e0a"/>
            <p:cNvPicPr>
              <a:picLocks noChangeAspect="1"/>
            </p:cNvPicPr>
            <p:nvPr>
              <p:custDataLst>
                <p:tags r:id="rId8"/>
              </p:custDataLst>
            </p:nvPr>
          </p:nvPicPr>
          <p:blipFill>
            <a:blip r:embed="rId14"/>
            <a:srcRect l="22141" t="62090" r="43226" b="5166"/>
            <a:stretch>
              <a:fillRect/>
            </a:stretch>
          </p:blipFill>
          <p:spPr>
            <a:xfrm>
              <a:off x="12914" y="5057"/>
              <a:ext cx="3724" cy="5280"/>
            </a:xfrm>
            <a:prstGeom prst="rect">
              <a:avLst/>
            </a:prstGeom>
          </p:spPr>
        </p:pic>
      </p:grpSp>
      <p:pic>
        <p:nvPicPr>
          <p:cNvPr id="22" name="图形" descr="5d1dse482853c6"/>
          <p:cNvPicPr>
            <a:picLocks noChangeAspect="1"/>
          </p:cNvPicPr>
          <p:nvPr>
            <p:custDataLst>
              <p:tags r:id="rId6"/>
            </p:custDataLst>
          </p:nvPr>
        </p:nvPicPr>
        <p:blipFill>
          <a:blip r:embed="rId13"/>
          <a:srcRect t="64885" r="80052"/>
          <a:stretch>
            <a:fillRect/>
          </a:stretch>
        </p:blipFill>
        <p:spPr>
          <a:xfrm>
            <a:off x="-68580" y="4531995"/>
            <a:ext cx="2642870" cy="2326005"/>
          </a:xfrm>
          <a:prstGeom prst="rect">
            <a:avLst/>
          </a:prstGeom>
        </p:spPr>
      </p:pic>
      <p:sp>
        <p:nvSpPr>
          <p:cNvPr id="27" name="TextBox 26"/>
          <p:cNvSpPr txBox="1"/>
          <p:nvPr/>
        </p:nvSpPr>
        <p:spPr>
          <a:xfrm>
            <a:off x="444500" y="2050118"/>
            <a:ext cx="8178800" cy="3939540"/>
          </a:xfrm>
          <a:custGeom>
            <a:avLst/>
            <a:gdLst>
              <a:gd name="connsiteX0" fmla="*/ 0 w 2669320"/>
              <a:gd name="connsiteY0" fmla="*/ 0 h 707886"/>
              <a:gd name="connsiteX1" fmla="*/ 2669320 w 2669320"/>
              <a:gd name="connsiteY1" fmla="*/ 0 h 707886"/>
              <a:gd name="connsiteX2" fmla="*/ 2669320 w 2669320"/>
              <a:gd name="connsiteY2" fmla="*/ 707886 h 707886"/>
              <a:gd name="connsiteX3" fmla="*/ 0 w 2669320"/>
              <a:gd name="connsiteY3" fmla="*/ 707886 h 707886"/>
              <a:gd name="connsiteX4" fmla="*/ 0 w 2669320"/>
              <a:gd name="connsiteY4" fmla="*/ 0 h 707886"/>
              <a:gd name="connsiteX0" fmla="*/ 0 w 2669320"/>
              <a:gd name="connsiteY0" fmla="*/ 45155 h 753041"/>
              <a:gd name="connsiteX1" fmla="*/ 2669320 w 2669320"/>
              <a:gd name="connsiteY1" fmla="*/ 45155 h 753041"/>
              <a:gd name="connsiteX2" fmla="*/ 2669320 w 2669320"/>
              <a:gd name="connsiteY2" fmla="*/ 753041 h 753041"/>
              <a:gd name="connsiteX3" fmla="*/ 0 w 2669320"/>
              <a:gd name="connsiteY3" fmla="*/ 753041 h 753041"/>
              <a:gd name="connsiteX4" fmla="*/ 0 w 2669320"/>
              <a:gd name="connsiteY4" fmla="*/ 45155 h 753041"/>
              <a:gd name="connsiteX0" fmla="*/ 0 w 2669320"/>
              <a:gd name="connsiteY0" fmla="*/ 45155 h 753041"/>
              <a:gd name="connsiteX1" fmla="*/ 2669320 w 2669320"/>
              <a:gd name="connsiteY1" fmla="*/ 45155 h 753041"/>
              <a:gd name="connsiteX2" fmla="*/ 2669320 w 2669320"/>
              <a:gd name="connsiteY2" fmla="*/ 753041 h 753041"/>
              <a:gd name="connsiteX3" fmla="*/ 0 w 2669320"/>
              <a:gd name="connsiteY3" fmla="*/ 753041 h 753041"/>
              <a:gd name="connsiteX4" fmla="*/ 0 w 2669320"/>
              <a:gd name="connsiteY4" fmla="*/ 45155 h 753041"/>
              <a:gd name="connsiteX0" fmla="*/ 0 w 2669320"/>
              <a:gd name="connsiteY0" fmla="*/ 45155 h 753041"/>
              <a:gd name="connsiteX1" fmla="*/ 2669320 w 2669320"/>
              <a:gd name="connsiteY1" fmla="*/ 45155 h 753041"/>
              <a:gd name="connsiteX2" fmla="*/ 2669320 w 2669320"/>
              <a:gd name="connsiteY2" fmla="*/ 753041 h 753041"/>
              <a:gd name="connsiteX3" fmla="*/ 0 w 2669320"/>
              <a:gd name="connsiteY3" fmla="*/ 753041 h 753041"/>
              <a:gd name="connsiteX4" fmla="*/ 0 w 2669320"/>
              <a:gd name="connsiteY4" fmla="*/ 45155 h 753041"/>
              <a:gd name="connsiteX0" fmla="*/ 0 w 2732537"/>
              <a:gd name="connsiteY0" fmla="*/ 45155 h 753041"/>
              <a:gd name="connsiteX1" fmla="*/ 2669320 w 2732537"/>
              <a:gd name="connsiteY1" fmla="*/ 45155 h 753041"/>
              <a:gd name="connsiteX2" fmla="*/ 2669320 w 2732537"/>
              <a:gd name="connsiteY2" fmla="*/ 753041 h 753041"/>
              <a:gd name="connsiteX3" fmla="*/ 0 w 2732537"/>
              <a:gd name="connsiteY3" fmla="*/ 753041 h 753041"/>
              <a:gd name="connsiteX4" fmla="*/ 0 w 2732537"/>
              <a:gd name="connsiteY4" fmla="*/ 45155 h 753041"/>
              <a:gd name="connsiteX0" fmla="*/ 0 w 2732537"/>
              <a:gd name="connsiteY0" fmla="*/ 68790 h 776676"/>
              <a:gd name="connsiteX1" fmla="*/ 2669320 w 2732537"/>
              <a:gd name="connsiteY1" fmla="*/ 68790 h 776676"/>
              <a:gd name="connsiteX2" fmla="*/ 2669320 w 2732537"/>
              <a:gd name="connsiteY2" fmla="*/ 776676 h 776676"/>
              <a:gd name="connsiteX3" fmla="*/ 0 w 2732537"/>
              <a:gd name="connsiteY3" fmla="*/ 776676 h 776676"/>
              <a:gd name="connsiteX4" fmla="*/ 0 w 2732537"/>
              <a:gd name="connsiteY4" fmla="*/ 68790 h 776676"/>
              <a:gd name="connsiteX0" fmla="*/ 0 w 2732537"/>
              <a:gd name="connsiteY0" fmla="*/ 68790 h 807116"/>
              <a:gd name="connsiteX1" fmla="*/ 2669320 w 2732537"/>
              <a:gd name="connsiteY1" fmla="*/ 68790 h 807116"/>
              <a:gd name="connsiteX2" fmla="*/ 2669320 w 2732537"/>
              <a:gd name="connsiteY2" fmla="*/ 776676 h 807116"/>
              <a:gd name="connsiteX3" fmla="*/ 0 w 2732537"/>
              <a:gd name="connsiteY3" fmla="*/ 776676 h 807116"/>
              <a:gd name="connsiteX4" fmla="*/ 0 w 2732537"/>
              <a:gd name="connsiteY4" fmla="*/ 68790 h 807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2537" h="807116">
                <a:moveTo>
                  <a:pt x="0" y="68790"/>
                </a:moveTo>
                <a:cubicBezTo>
                  <a:pt x="747533" y="-32810"/>
                  <a:pt x="2064027" y="-12490"/>
                  <a:pt x="2669320" y="68790"/>
                </a:cubicBezTo>
                <a:cubicBezTo>
                  <a:pt x="2669320" y="304752"/>
                  <a:pt x="2811560" y="561034"/>
                  <a:pt x="2669320" y="776676"/>
                </a:cubicBezTo>
                <a:cubicBezTo>
                  <a:pt x="1749067" y="878276"/>
                  <a:pt x="798333" y="685236"/>
                  <a:pt x="0" y="776676"/>
                </a:cubicBezTo>
                <a:cubicBezTo>
                  <a:pt x="0" y="540714"/>
                  <a:pt x="30480" y="426672"/>
                  <a:pt x="0" y="68790"/>
                </a:cubicBezTo>
                <a:close/>
              </a:path>
            </a:pathLst>
          </a:custGeom>
          <a:solidFill>
            <a:schemeClr val="accent4">
              <a:lumMod val="60000"/>
              <a:lumOff val="40000"/>
            </a:schemeClr>
          </a:solidFill>
          <a:ln w="57150">
            <a:solidFill>
              <a:schemeClr val="tx1"/>
            </a:solidFill>
            <a:prstDash val="solid"/>
          </a:ln>
        </p:spPr>
        <p:txBody>
          <a:bodyPr wrap="square" rtlCol="0">
            <a:spAutoFit/>
          </a:bodyPr>
          <a:lstStyle/>
          <a:p>
            <a:pPr algn="ctr"/>
            <a:endParaRPr lang="vi-VN" sz="5000" dirty="0">
              <a:solidFill>
                <a:srgbClr val="002060"/>
              </a:solidFill>
              <a:latin typeface="Cambria" panose="02040503050406030204" pitchFamily="18" charset="0"/>
              <a:ea typeface="Cambria" panose="02040503050406030204" pitchFamily="18" charset="0"/>
            </a:endParaRPr>
          </a:p>
          <a:p>
            <a:pPr algn="ctr"/>
            <a:r>
              <a:rPr lang="en-US" sz="5000" dirty="0">
                <a:solidFill>
                  <a:srgbClr val="002060"/>
                </a:solidFill>
                <a:latin typeface="Cambria" panose="02040503050406030204" pitchFamily="18" charset="0"/>
                <a:ea typeface="Cambria" panose="02040503050406030204" pitchFamily="18" charset="0"/>
              </a:rPr>
              <a:t>T</a:t>
            </a:r>
            <a:r>
              <a:rPr lang="vi-VN" sz="5000" dirty="0">
                <a:solidFill>
                  <a:srgbClr val="002060"/>
                </a:solidFill>
                <a:latin typeface="Cambria" panose="02040503050406030204" pitchFamily="18" charset="0"/>
                <a:ea typeface="Cambria" panose="02040503050406030204" pitchFamily="18" charset="0"/>
              </a:rPr>
              <a:t>ìm hiểu các hoạt động kinh tế có từ thời Văn Lang – Âu Lạc còn đến ngày nay.</a:t>
            </a:r>
          </a:p>
          <a:p>
            <a:pPr algn="ctr"/>
            <a:endParaRPr lang="en-US" sz="5000" dirty="0">
              <a:solidFill>
                <a:srgbClr val="002060"/>
              </a:solidFill>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145303BC-BDCA-86B9-8F88-FEA171461B32}"/>
              </a:ext>
            </a:extLst>
          </p:cNvPr>
          <p:cNvPicPr>
            <a:picLocks noChangeAspect="1"/>
          </p:cNvPicPr>
          <p:nvPr/>
        </p:nvPicPr>
        <p:blipFill>
          <a:blip r:embed="rId15"/>
          <a:stretch>
            <a:fillRect/>
          </a:stretch>
        </p:blipFill>
        <p:spPr>
          <a:xfrm>
            <a:off x="-208782" y="1238315"/>
            <a:ext cx="9394750" cy="1688738"/>
          </a:xfrm>
          <a:prstGeom prst="rect">
            <a:avLst/>
          </a:prstGeom>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500"/>
                                        <p:tgtEl>
                                          <p:spTgt spid="22"/>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p:cTn id="24" dur="500" fill="hold"/>
                                        <p:tgtEl>
                                          <p:spTgt spid="27"/>
                                        </p:tgtEl>
                                        <p:attrNameLst>
                                          <p:attrName>ppt_w</p:attrName>
                                        </p:attrNameLst>
                                      </p:cBhvr>
                                      <p:tavLst>
                                        <p:tav tm="0">
                                          <p:val>
                                            <p:fltVal val="0"/>
                                          </p:val>
                                        </p:tav>
                                        <p:tav tm="100000">
                                          <p:val>
                                            <p:strVal val="#ppt_w"/>
                                          </p:val>
                                        </p:tav>
                                      </p:tavLst>
                                    </p:anim>
                                    <p:anim calcmode="lin" valueType="num">
                                      <p:cBhvr>
                                        <p:cTn id="25" dur="500" fill="hold"/>
                                        <p:tgtEl>
                                          <p:spTgt spid="27"/>
                                        </p:tgtEl>
                                        <p:attrNameLst>
                                          <p:attrName>ppt_h</p:attrName>
                                        </p:attrNameLst>
                                      </p:cBhvr>
                                      <p:tavLst>
                                        <p:tav tm="0">
                                          <p:val>
                                            <p:fltVal val="0"/>
                                          </p:val>
                                        </p:tav>
                                        <p:tav tm="100000">
                                          <p:val>
                                            <p:strVal val="#ppt_h"/>
                                          </p:val>
                                        </p:tav>
                                      </p:tavLst>
                                    </p:anim>
                                    <p:animEffect transition="in" filter="fade">
                                      <p:cBhvr>
                                        <p:cTn id="2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709BEB-BCB2-7D86-697A-B3565F9B3EA3}"/>
              </a:ext>
            </a:extLst>
          </p:cNvPr>
          <p:cNvPicPr>
            <a:picLocks noChangeAspect="1"/>
          </p:cNvPicPr>
          <p:nvPr/>
        </p:nvPicPr>
        <p:blipFill>
          <a:blip r:embed="rId3"/>
          <a:stretch>
            <a:fillRect/>
          </a:stretch>
        </p:blipFill>
        <p:spPr>
          <a:xfrm>
            <a:off x="969860" y="1321830"/>
            <a:ext cx="10790340" cy="4214340"/>
          </a:xfrm>
          <a:prstGeom prst="rect">
            <a:avLst/>
          </a:prstGeom>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000" b="-3000"/>
          </a:stretch>
        </a:blipFill>
        <a:effectLst/>
      </p:bgPr>
    </p:bg>
    <p:spTree>
      <p:nvGrpSpPr>
        <p:cNvPr id="1" name=""/>
        <p:cNvGrpSpPr/>
        <p:nvPr/>
      </p:nvGrpSpPr>
      <p:grpSpPr>
        <a:xfrm>
          <a:off x="0" y="0"/>
          <a:ext cx="0" cy="0"/>
          <a:chOff x="0" y="0"/>
          <a:chExt cx="0" cy="0"/>
        </a:xfrm>
      </p:grpSpPr>
      <p:sp>
        <p:nvSpPr>
          <p:cNvPr id="6" name="Rectangle 5"/>
          <p:cNvSpPr/>
          <p:nvPr/>
        </p:nvSpPr>
        <p:spPr>
          <a:xfrm>
            <a:off x="0" y="1141782"/>
            <a:ext cx="7916150" cy="3757313"/>
          </a:xfrm>
          <a:prstGeom prst="rect">
            <a:avLst/>
          </a:prstGeom>
          <a:solidFill>
            <a:schemeClr val="bg1"/>
          </a:solidFill>
          <a:ln w="57150">
            <a:solidFill>
              <a:schemeClr val="tx1"/>
            </a:solidFill>
          </a:ln>
        </p:spPr>
        <p:txBody>
          <a:bodyPr wrap="square">
            <a:spAutoFit/>
          </a:bodyPr>
          <a:lstStyle/>
          <a:p>
            <a:pPr lvl="0" algn="ctr">
              <a:spcBef>
                <a:spcPts val="240"/>
              </a:spcBef>
              <a:spcAft>
                <a:spcPts val="240"/>
              </a:spcAft>
            </a:pPr>
            <a:r>
              <a:rPr lang="vi-VN" sz="6000" b="1" dirty="0">
                <a:solidFill>
                  <a:srgbClr val="002060"/>
                </a:solidFill>
                <a:latin typeface="Cambria" panose="02040503050406030204" pitchFamily="18" charset="0"/>
                <a:ea typeface="Cambria" panose="02040503050406030204" pitchFamily="18" charset="0"/>
              </a:rPr>
              <a:t>Em hãy nêu một số nét chính về đời sống kinh tế của người dân Văn Lang, Âu Lạc.</a:t>
            </a:r>
            <a:endParaRPr lang="en-US" sz="6000" b="1" dirty="0">
              <a:solidFill>
                <a:srgbClr val="002060"/>
              </a:solidFill>
              <a:latin typeface="Cambria" panose="02040503050406030204" pitchFamily="18" charset="0"/>
              <a:ea typeface="Cambria" panose="02040503050406030204" pitchFamily="18" charset="0"/>
            </a:endParaRPr>
          </a:p>
        </p:txBody>
      </p:sp>
      <p:pic>
        <p:nvPicPr>
          <p:cNvPr id="2" name="Picture 1" descr="A cartoon of a child&#10;&#10;Description automatically generated">
            <a:extLst>
              <a:ext uri="{FF2B5EF4-FFF2-40B4-BE49-F238E27FC236}">
                <a16:creationId xmlns:a16="http://schemas.microsoft.com/office/drawing/2014/main" id="{910F3F52-F71F-CAB3-6940-E0641A1A6CF0}"/>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8687" b="97212" l="9980" r="89980">
                        <a14:foregroundMark x1="42788" y1="8687" x2="63354" y2="8889"/>
                        <a14:foregroundMark x1="46667" y1="89455" x2="47596" y2="97212"/>
                        <a14:foregroundMark x1="58707" y1="87596" x2="58707" y2="87596"/>
                        <a14:foregroundMark x1="58707" y1="87596" x2="58707" y2="87596"/>
                      </a14:backgroundRemoval>
                    </a14:imgEffect>
                  </a14:imgLayer>
                </a14:imgProps>
              </a:ext>
              <a:ext uri="{28A0092B-C50C-407E-A947-70E740481C1C}">
                <a14:useLocalDpi xmlns:a14="http://schemas.microsoft.com/office/drawing/2010/main" val="0"/>
              </a:ext>
            </a:extLst>
          </a:blip>
          <a:stretch>
            <a:fillRect/>
          </a:stretch>
        </p:blipFill>
        <p:spPr>
          <a:xfrm>
            <a:off x="6902328" y="1141782"/>
            <a:ext cx="5854700" cy="5854700"/>
          </a:xfrm>
          <a:prstGeom prst="rect">
            <a:avLst/>
          </a:prstGeom>
        </p:spPr>
      </p:pic>
    </p:spTree>
    <p:custDataLst>
      <p:tags r:id="rId1"/>
    </p:custDataLst>
    <p:extLst>
      <p:ext uri="{BB962C8B-B14F-4D97-AF65-F5344CB8AC3E}">
        <p14:creationId xmlns:p14="http://schemas.microsoft.com/office/powerpoint/2010/main" val="17183911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918870-46F7-1F8F-96A7-B7DCC32D2101}"/>
              </a:ext>
            </a:extLst>
          </p:cNvPr>
          <p:cNvPicPr>
            <a:picLocks noChangeAspect="1"/>
          </p:cNvPicPr>
          <p:nvPr/>
        </p:nvPicPr>
        <p:blipFill>
          <a:blip r:embed="rId2"/>
          <a:stretch>
            <a:fillRect/>
          </a:stretch>
        </p:blipFill>
        <p:spPr>
          <a:xfrm>
            <a:off x="1689100" y="1022269"/>
            <a:ext cx="9221077" cy="5105939"/>
          </a:xfrm>
          <a:prstGeom prst="rect">
            <a:avLst/>
          </a:prstGeom>
        </p:spPr>
      </p:pic>
    </p:spTree>
    <p:extLst>
      <p:ext uri="{BB962C8B-B14F-4D97-AF65-F5344CB8AC3E}">
        <p14:creationId xmlns:p14="http://schemas.microsoft.com/office/powerpoint/2010/main" val="7760870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形" descr="5d1de482s853c6"/>
          <p:cNvPicPr>
            <a:picLocks noChangeAspect="1"/>
          </p:cNvPicPr>
          <p:nvPr>
            <p:custDataLst>
              <p:tags r:id="rId2"/>
            </p:custDataLst>
          </p:nvPr>
        </p:nvPicPr>
        <p:blipFill>
          <a:blip r:embed="rId6"/>
          <a:stretch>
            <a:fillRect/>
          </a:stretch>
        </p:blipFill>
        <p:spPr>
          <a:xfrm>
            <a:off x="0" y="0"/>
            <a:ext cx="12192000" cy="6858635"/>
          </a:xfrm>
          <a:prstGeom prst="rect">
            <a:avLst/>
          </a:prstGeom>
        </p:spPr>
      </p:pic>
      <p:pic>
        <p:nvPicPr>
          <p:cNvPr id="17" name="图形" descr="60sd85274b5aab8"/>
          <p:cNvPicPr>
            <a:picLocks noChangeAspect="1"/>
          </p:cNvPicPr>
          <p:nvPr>
            <p:custDataLst>
              <p:tags r:id="rId3"/>
            </p:custDataLst>
          </p:nvPr>
        </p:nvPicPr>
        <p:blipFill>
          <a:blip r:embed="rId7"/>
          <a:srcRect l="9686" t="8361" r="10690" b="13683"/>
          <a:stretch>
            <a:fillRect/>
          </a:stretch>
        </p:blipFill>
        <p:spPr>
          <a:xfrm rot="16200000">
            <a:off x="3103245" y="-2334260"/>
            <a:ext cx="5603875" cy="11287125"/>
          </a:xfrm>
          <a:prstGeom prst="rect">
            <a:avLst/>
          </a:prstGeom>
        </p:spPr>
      </p:pic>
      <p:pic>
        <p:nvPicPr>
          <p:cNvPr id="18" name="图形" descr="5d1dse482853c6"/>
          <p:cNvPicPr>
            <a:picLocks noChangeAspect="1"/>
          </p:cNvPicPr>
          <p:nvPr/>
        </p:nvPicPr>
        <p:blipFill>
          <a:blip r:embed="rId8"/>
          <a:srcRect r="79547" b="62187"/>
          <a:stretch>
            <a:fillRect/>
          </a:stretch>
        </p:blipFill>
        <p:spPr>
          <a:xfrm>
            <a:off x="0" y="0"/>
            <a:ext cx="2574290" cy="2379345"/>
          </a:xfrm>
          <a:prstGeom prst="rect">
            <a:avLst/>
          </a:prstGeom>
        </p:spPr>
      </p:pic>
      <p:pic>
        <p:nvPicPr>
          <p:cNvPr id="19" name="图形" descr="5d1dse482853c6"/>
          <p:cNvPicPr>
            <a:picLocks noChangeAspect="1"/>
          </p:cNvPicPr>
          <p:nvPr/>
        </p:nvPicPr>
        <p:blipFill>
          <a:blip r:embed="rId8"/>
          <a:srcRect l="37188" t="65042" r="36552"/>
          <a:stretch>
            <a:fillRect/>
          </a:stretch>
        </p:blipFill>
        <p:spPr>
          <a:xfrm>
            <a:off x="4533900" y="4727575"/>
            <a:ext cx="3201670" cy="2131060"/>
          </a:xfrm>
          <a:prstGeom prst="rect">
            <a:avLst/>
          </a:prstGeom>
        </p:spPr>
      </p:pic>
      <p:pic>
        <p:nvPicPr>
          <p:cNvPr id="20" name="图形" descr="E:\006包图网\素材\064家长会\5d0sdc75bfbd77a.png5d0sdc75bfbd77a"/>
          <p:cNvPicPr>
            <a:picLocks noChangeAspect="1"/>
          </p:cNvPicPr>
          <p:nvPr/>
        </p:nvPicPr>
        <p:blipFill>
          <a:blip r:embed="rId9"/>
          <a:srcRect l="68116"/>
          <a:stretch>
            <a:fillRect/>
          </a:stretch>
        </p:blipFill>
        <p:spPr>
          <a:xfrm>
            <a:off x="8010525" y="-88900"/>
            <a:ext cx="4288155" cy="6722745"/>
          </a:xfrm>
          <a:prstGeom prst="rect">
            <a:avLst/>
          </a:prstGeom>
        </p:spPr>
      </p:pic>
      <p:pic>
        <p:nvPicPr>
          <p:cNvPr id="28" name="图形" descr="5d1dse482853c6"/>
          <p:cNvPicPr>
            <a:picLocks noChangeAspect="1"/>
          </p:cNvPicPr>
          <p:nvPr/>
        </p:nvPicPr>
        <p:blipFill>
          <a:blip r:embed="rId8"/>
          <a:srcRect t="64885" r="80052"/>
          <a:stretch>
            <a:fillRect/>
          </a:stretch>
        </p:blipFill>
        <p:spPr>
          <a:xfrm>
            <a:off x="-68580" y="4531995"/>
            <a:ext cx="2642870" cy="2326005"/>
          </a:xfrm>
          <a:prstGeom prst="rect">
            <a:avLst/>
          </a:prstGeom>
        </p:spPr>
      </p:pic>
      <p:pic>
        <p:nvPicPr>
          <p:cNvPr id="23" name="图形" descr="5d1dse482853c6"/>
          <p:cNvPicPr>
            <a:picLocks noChangeAspect="1"/>
          </p:cNvPicPr>
          <p:nvPr/>
        </p:nvPicPr>
        <p:blipFill>
          <a:blip r:embed="rId8"/>
          <a:srcRect l="88234" t="44365" b="25750"/>
          <a:stretch>
            <a:fillRect/>
          </a:stretch>
        </p:blipFill>
        <p:spPr>
          <a:xfrm flipH="1">
            <a:off x="4258945" y="5569011"/>
            <a:ext cx="1228725" cy="1485256"/>
          </a:xfrm>
          <a:prstGeom prst="rect">
            <a:avLst/>
          </a:prstGeom>
        </p:spPr>
      </p:pic>
      <p:pic>
        <p:nvPicPr>
          <p:cNvPr id="2" name="Picture 1"/>
          <p:cNvPicPr>
            <a:picLocks noChangeAspect="1"/>
          </p:cNvPicPr>
          <p:nvPr/>
        </p:nvPicPr>
        <p:blipFill>
          <a:blip r:embed="rId10"/>
          <a:srcRect l="26465" t="6843" r="31008" b="62746"/>
          <a:stretch/>
        </p:blipFill>
        <p:spPr>
          <a:xfrm>
            <a:off x="3360744" y="731493"/>
            <a:ext cx="4512303" cy="1264332"/>
          </a:xfrm>
          <a:prstGeom prst="rect">
            <a:avLst/>
          </a:prstGeom>
        </p:spPr>
      </p:pic>
      <p:pic>
        <p:nvPicPr>
          <p:cNvPr id="4" name="Picture 3"/>
          <p:cNvPicPr>
            <a:picLocks noChangeAspect="1"/>
          </p:cNvPicPr>
          <p:nvPr/>
        </p:nvPicPr>
        <p:blipFill>
          <a:blip r:embed="rId11"/>
          <a:stretch>
            <a:fillRect/>
          </a:stretch>
        </p:blipFill>
        <p:spPr>
          <a:xfrm>
            <a:off x="1430693" y="1785548"/>
            <a:ext cx="8986283" cy="3481118"/>
          </a:xfrm>
          <a:prstGeom prst="rect">
            <a:avLst/>
          </a:prstGeom>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left)">
                                      <p:cBhvr>
                                        <p:cTn id="11" dur="500"/>
                                        <p:tgtEl>
                                          <p:spTgt spid="20"/>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left)">
                                      <p:cBhvr>
                                        <p:cTn id="15" dur="500"/>
                                        <p:tgtEl>
                                          <p:spTgt spid="28"/>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left)">
                                      <p:cBhvr>
                                        <p:cTn id="19" dur="500"/>
                                        <p:tgtEl>
                                          <p:spTgt spid="23"/>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randombar(horizontal)">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42BE10F-06AC-DFC0-DC5A-E797BC3B1BE0}"/>
              </a:ext>
            </a:extLst>
          </p:cNvPr>
          <p:cNvSpPr/>
          <p:nvPr/>
        </p:nvSpPr>
        <p:spPr>
          <a:xfrm>
            <a:off x="495300" y="436727"/>
            <a:ext cx="11277600" cy="567197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5" name="Picture 4">
            <a:extLst>
              <a:ext uri="{FF2B5EF4-FFF2-40B4-BE49-F238E27FC236}">
                <a16:creationId xmlns:a16="http://schemas.microsoft.com/office/drawing/2014/main" id="{90D18424-1C14-6144-C3BF-C84A6DF2DE46}"/>
              </a:ext>
            </a:extLst>
          </p:cNvPr>
          <p:cNvPicPr>
            <a:picLocks noChangeAspect="1"/>
          </p:cNvPicPr>
          <p:nvPr/>
        </p:nvPicPr>
        <p:blipFill>
          <a:blip r:embed="rId2"/>
          <a:stretch>
            <a:fillRect/>
          </a:stretch>
        </p:blipFill>
        <p:spPr>
          <a:xfrm>
            <a:off x="1252702" y="387722"/>
            <a:ext cx="9305596" cy="1113205"/>
          </a:xfrm>
          <a:prstGeom prst="rect">
            <a:avLst/>
          </a:prstGeom>
        </p:spPr>
      </p:pic>
      <p:sp>
        <p:nvSpPr>
          <p:cNvPr id="6" name="TextBox 5">
            <a:extLst>
              <a:ext uri="{FF2B5EF4-FFF2-40B4-BE49-F238E27FC236}">
                <a16:creationId xmlns:a16="http://schemas.microsoft.com/office/drawing/2014/main" id="{C84A4F7F-DE7B-0F89-ACCA-ACE6D838DE24}"/>
              </a:ext>
            </a:extLst>
          </p:cNvPr>
          <p:cNvSpPr txBox="1"/>
          <p:nvPr/>
        </p:nvSpPr>
        <p:spPr>
          <a:xfrm>
            <a:off x="816851" y="1490554"/>
            <a:ext cx="10558298" cy="4524315"/>
          </a:xfrm>
          <a:prstGeom prst="rect">
            <a:avLst/>
          </a:prstGeom>
          <a:noFill/>
        </p:spPr>
        <p:txBody>
          <a:bodyPr wrap="square" rtlCol="0">
            <a:spAutoFit/>
          </a:bodyPr>
          <a:lstStyle/>
          <a:p>
            <a:pPr algn="just"/>
            <a:r>
              <a:rPr lang="vi-VN" sz="30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Từ rất sớm, cư dân Văn Lang, Âu Lạc đã phải đấu tranh chống ngoại xâm. Cuối thế kỉ III TCN, vua Tần cho quân sang xâm lược Văn Lang. Người Việt đã tôn Thục Phán lên làm tướng lãnh đạo nhân dân kháng chiến. Cuộc chiến đấu kiên cường, quyết liệt của người Việt đã buộc quân Tần phải rút về nước. Cuộc kháng chiến chống quân Tần thắng lợi.</a:t>
            </a:r>
          </a:p>
          <a:p>
            <a:pPr algn="just"/>
            <a:r>
              <a:rPr lang="vi-VN" sz="3200" dirty="0">
                <a:latin typeface="Cambria" panose="02040503050406030204" pitchFamily="18" charset="0"/>
                <a:ea typeface="Cambria" panose="02040503050406030204" pitchFamily="18" charset="0"/>
              </a:rPr>
              <a:t>    Công cuộc đấu tranh chống ngoại xâm của Nhà nước Văn Lang và Nhà nước Âu Lạc còn được phản ánh sinh động qua một số truyền thuyết như: Thánh Gióng, Sự tích nỏ thần,...</a:t>
            </a:r>
            <a:endParaRPr lang="en-SG"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146697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图形"/>
          <p:cNvSpPr/>
          <p:nvPr>
            <p:custDataLst>
              <p:tags r:id="rId2"/>
            </p:custDataLst>
          </p:nvPr>
        </p:nvSpPr>
        <p:spPr>
          <a:xfrm>
            <a:off x="5727700" y="2449384"/>
            <a:ext cx="5647574" cy="3199204"/>
          </a:xfrm>
          <a:prstGeom prst="rect">
            <a:avLst/>
          </a:prstGeom>
          <a:gradFill>
            <a:gsLst>
              <a:gs pos="0">
                <a:schemeClr val="accent2"/>
              </a:gs>
              <a:gs pos="78000">
                <a:schemeClr val="accent1"/>
              </a:gs>
            </a:gsLst>
            <a:lin ang="135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vi-VN" altLang="zh-CN" sz="4000" dirty="0">
                <a:solidFill>
                  <a:schemeClr val="bg1"/>
                </a:solidFill>
                <a:latin typeface="Cambria" panose="02040503050406030204" pitchFamily="18" charset="0"/>
                <a:ea typeface="思源宋体 CN Heavy" panose="02020900000000000000" charset="-122"/>
                <a:cs typeface="思源宋体 SemiBold" panose="02020600000000000000" charset="-122"/>
                <a:sym typeface="+mn-ea"/>
              </a:rPr>
              <a:t>Mô tả một số nét chính về công cuộc đấu tranh chống ngoại xâm của Nhà nước Văn Lang và Nhà nước Âu Lạc.</a:t>
            </a:r>
            <a:endParaRPr lang="zh-CN" altLang="en-US" sz="4000" dirty="0">
              <a:solidFill>
                <a:schemeClr val="bg1"/>
              </a:solidFill>
              <a:latin typeface="Cambria" panose="02040503050406030204" pitchFamily="18" charset="0"/>
              <a:ea typeface="思源宋体 CN Heavy" panose="02020900000000000000" charset="-122"/>
              <a:cs typeface="思源宋体 SemiBold" panose="02020600000000000000" charset="-122"/>
              <a:sym typeface="+mn-ea"/>
            </a:endParaRPr>
          </a:p>
        </p:txBody>
      </p:sp>
      <p:pic>
        <p:nvPicPr>
          <p:cNvPr id="7" name="Picture 6" descr="A couple of kids sitting at desks&#10;&#10;Description automatically generated">
            <a:extLst>
              <a:ext uri="{FF2B5EF4-FFF2-40B4-BE49-F238E27FC236}">
                <a16:creationId xmlns:a16="http://schemas.microsoft.com/office/drawing/2014/main" id="{42DEB746-84A8-4C45-F4AD-503AF3BC4289}"/>
              </a:ext>
            </a:extLst>
          </p:cNvPr>
          <p:cNvPicPr>
            <a:picLocks noChangeAspect="1"/>
          </p:cNvPicPr>
          <p:nvPr/>
        </p:nvPicPr>
        <p:blipFill>
          <a:blip r:embed="rId4">
            <a:extLst>
              <a:ext uri="{28A0092B-C50C-407E-A947-70E740481C1C}">
                <a14:useLocalDpi xmlns:a14="http://schemas.microsoft.com/office/drawing/2010/main" val="0"/>
              </a:ext>
            </a:extLst>
          </a:blip>
          <a:srcRect t="17003"/>
          <a:stretch/>
        </p:blipFill>
        <p:spPr>
          <a:xfrm>
            <a:off x="151043" y="3290824"/>
            <a:ext cx="5944957" cy="3056784"/>
          </a:xfrm>
          <a:prstGeom prst="rect">
            <a:avLst/>
          </a:prstGeom>
        </p:spPr>
      </p:pic>
      <p:pic>
        <p:nvPicPr>
          <p:cNvPr id="8" name="Picture 7">
            <a:extLst>
              <a:ext uri="{FF2B5EF4-FFF2-40B4-BE49-F238E27FC236}">
                <a16:creationId xmlns:a16="http://schemas.microsoft.com/office/drawing/2014/main" id="{91974FB9-746C-18E9-92F3-D41337CA1650}"/>
              </a:ext>
            </a:extLst>
          </p:cNvPr>
          <p:cNvPicPr>
            <a:picLocks noChangeAspect="1"/>
          </p:cNvPicPr>
          <p:nvPr/>
        </p:nvPicPr>
        <p:blipFill>
          <a:blip r:embed="rId5"/>
          <a:stretch>
            <a:fillRect/>
          </a:stretch>
        </p:blipFill>
        <p:spPr>
          <a:xfrm>
            <a:off x="151043" y="510392"/>
            <a:ext cx="9023762" cy="2081412"/>
          </a:xfrm>
          <a:prstGeom prst="rect">
            <a:avLst/>
          </a:prstGeom>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ouple of kids sitting at desks&#10;&#10;Description automatically generated">
            <a:extLst>
              <a:ext uri="{FF2B5EF4-FFF2-40B4-BE49-F238E27FC236}">
                <a16:creationId xmlns:a16="http://schemas.microsoft.com/office/drawing/2014/main" id="{42DEB746-84A8-4C45-F4AD-503AF3BC4289}"/>
              </a:ext>
            </a:extLst>
          </p:cNvPr>
          <p:cNvPicPr>
            <a:picLocks noChangeAspect="1"/>
          </p:cNvPicPr>
          <p:nvPr/>
        </p:nvPicPr>
        <p:blipFill>
          <a:blip r:embed="rId3">
            <a:extLst>
              <a:ext uri="{28A0092B-C50C-407E-A947-70E740481C1C}">
                <a14:useLocalDpi xmlns:a14="http://schemas.microsoft.com/office/drawing/2010/main" val="0"/>
              </a:ext>
            </a:extLst>
          </a:blip>
          <a:srcRect t="17003"/>
          <a:stretch/>
        </p:blipFill>
        <p:spPr>
          <a:xfrm>
            <a:off x="3123521" y="3375498"/>
            <a:ext cx="5944957" cy="3056784"/>
          </a:xfrm>
          <a:prstGeom prst="rect">
            <a:avLst/>
          </a:prstGeom>
        </p:spPr>
      </p:pic>
      <p:pic>
        <p:nvPicPr>
          <p:cNvPr id="2" name="Picture 1">
            <a:extLst>
              <a:ext uri="{FF2B5EF4-FFF2-40B4-BE49-F238E27FC236}">
                <a16:creationId xmlns:a16="http://schemas.microsoft.com/office/drawing/2014/main" id="{945D0CBA-AD80-5114-4207-8EEA5454D484}"/>
              </a:ext>
            </a:extLst>
          </p:cNvPr>
          <p:cNvPicPr>
            <a:picLocks noChangeAspect="1"/>
          </p:cNvPicPr>
          <p:nvPr/>
        </p:nvPicPr>
        <p:blipFill>
          <a:blip r:embed="rId4"/>
          <a:srcRect l="29117" r="30148" b="-8050"/>
          <a:stretch/>
        </p:blipFill>
        <p:spPr>
          <a:xfrm>
            <a:off x="1072056" y="695528"/>
            <a:ext cx="8462558" cy="2733472"/>
          </a:xfrm>
          <a:prstGeom prst="rect">
            <a:avLst/>
          </a:prstGeom>
        </p:spPr>
      </p:pic>
    </p:spTree>
    <p:custDataLst>
      <p:tags r:id="rId1"/>
    </p:custDataLst>
    <p:extLst>
      <p:ext uri="{BB962C8B-B14F-4D97-AF65-F5344CB8AC3E}">
        <p14:creationId xmlns:p14="http://schemas.microsoft.com/office/powerpoint/2010/main" val="32703425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uộc Kháng Chiến Chống Quân Tần (Phần 2) - Việt Sử Truyện">
            <a:hlinkClick r:id="" action="ppaction://media"/>
            <a:extLst>
              <a:ext uri="{FF2B5EF4-FFF2-40B4-BE49-F238E27FC236}">
                <a16:creationId xmlns:a16="http://schemas.microsoft.com/office/drawing/2014/main" id="{939C54FD-413B-CEEF-55DB-1043B03EC70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41292" y="1656015"/>
            <a:ext cx="8644881" cy="4862746"/>
          </a:xfrm>
          <a:prstGeom prst="rect">
            <a:avLst/>
          </a:prstGeom>
        </p:spPr>
      </p:pic>
      <p:pic>
        <p:nvPicPr>
          <p:cNvPr id="6" name="Picture 5">
            <a:extLst>
              <a:ext uri="{FF2B5EF4-FFF2-40B4-BE49-F238E27FC236}">
                <a16:creationId xmlns:a16="http://schemas.microsoft.com/office/drawing/2014/main" id="{D2DFFCA3-4F36-1ECB-1580-C7CA7394B052}"/>
              </a:ext>
            </a:extLst>
          </p:cNvPr>
          <p:cNvPicPr>
            <a:picLocks noChangeAspect="1"/>
          </p:cNvPicPr>
          <p:nvPr/>
        </p:nvPicPr>
        <p:blipFill>
          <a:blip r:embed="rId6"/>
          <a:stretch>
            <a:fillRect/>
          </a:stretch>
        </p:blipFill>
        <p:spPr>
          <a:xfrm>
            <a:off x="1055201" y="508000"/>
            <a:ext cx="10081598" cy="1198815"/>
          </a:xfrm>
          <a:prstGeom prst="rect">
            <a:avLst/>
          </a:prstGeom>
        </p:spPr>
      </p:pic>
    </p:spTree>
    <p:extLst>
      <p:ext uri="{BB962C8B-B14F-4D97-AF65-F5344CB8AC3E}">
        <p14:creationId xmlns:p14="http://schemas.microsoft.com/office/powerpoint/2010/main" val="29460453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95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COMMONDATA" val="eyJoZGlkIjoiNjA4MTdjNTgxNmFlYzk3ZWYxMjQyMTJhNmViNGIxMDYifQ=="/>
  <p:tag name="KSO_WPP_MARK_KEY" val="7aae49b3-904e-4ef0-975f-2a2dd3f22f44"/>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自定义 1368">
      <a:dk1>
        <a:srgbClr val="000000"/>
      </a:dk1>
      <a:lt1>
        <a:srgbClr val="FFFFFF"/>
      </a:lt1>
      <a:dk2>
        <a:srgbClr val="0F1423"/>
      </a:dk2>
      <a:lt2>
        <a:srgbClr val="FFFFFF"/>
      </a:lt2>
      <a:accent1>
        <a:srgbClr val="FE7A26"/>
      </a:accent1>
      <a:accent2>
        <a:srgbClr val="FEA259"/>
      </a:accent2>
      <a:accent3>
        <a:srgbClr val="FE7A26"/>
      </a:accent3>
      <a:accent4>
        <a:srgbClr val="FEA259"/>
      </a:accent4>
      <a:accent5>
        <a:srgbClr val="FE7A26"/>
      </a:accent5>
      <a:accent6>
        <a:srgbClr val="FEA259"/>
      </a:accent6>
      <a:hlink>
        <a:srgbClr val="FE7A26"/>
      </a:hlink>
      <a:folHlink>
        <a:srgbClr val="FEA259"/>
      </a:folHlink>
    </a:clrScheme>
    <a:fontScheme name="自定义 9">
      <a:majorFont>
        <a:latin typeface="思源宋体 SemiBold"/>
        <a:ea typeface="思源宋体 SemiBold"/>
        <a:cs typeface=""/>
      </a:majorFont>
      <a:minorFont>
        <a:latin typeface="思源宋体 SemiBold"/>
        <a:ea typeface="思源宋体 SemiBol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宋体 Semi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宋体 SemiBold"/>
        <a:ea typeface=""/>
        <a:cs typeface=""/>
        <a:font script="Jpan" typeface="ＭＳ Ｐゴシック"/>
        <a:font script="Hang" typeface="맑은 고딕"/>
        <a:font script="Hans" typeface="思源宋体 SemiBold"/>
        <a:font script="Hant" typeface="新細明體"/>
        <a:font script="Arab" typeface="思源宋体 SemiBold"/>
        <a:font script="Hebr" typeface="思源宋体 Semi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宋体 Semi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宋体 Semi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宋体 SemiBold"/>
        <a:ea typeface=""/>
        <a:cs typeface=""/>
        <a:font script="Jpan" typeface="ＭＳ Ｐゴシック"/>
        <a:font script="Hang" typeface="맑은 고딕"/>
        <a:font script="Hans" typeface="思源宋体 SemiBold"/>
        <a:font script="Hant" typeface="新細明體"/>
        <a:font script="Arab" typeface="思源宋体 SemiBold"/>
        <a:font script="Hebr" typeface="思源宋体 Semi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宋体 Semi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136222746B9DD4E9009FC74C2167E69" ma:contentTypeVersion="18" ma:contentTypeDescription="Create a new document." ma:contentTypeScope="" ma:versionID="d5ccb3920f029d15265d74a0778defc7">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f704b1491f81a652d21bdfc6bed40c6d"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E91A953C-2F1E-41DB-B44E-642DFF86224D}"/>
</file>

<file path=customXml/itemProps2.xml><?xml version="1.0" encoding="utf-8"?>
<ds:datastoreItem xmlns:ds="http://schemas.openxmlformats.org/officeDocument/2006/customXml" ds:itemID="{E7E13D31-2B7C-4CC7-AEE7-D7584096ED9E}"/>
</file>

<file path=customXml/itemProps3.xml><?xml version="1.0" encoding="utf-8"?>
<ds:datastoreItem xmlns:ds="http://schemas.openxmlformats.org/officeDocument/2006/customXml" ds:itemID="{BF6E1CD2-46A3-4426-A481-6149709DA045}"/>
</file>

<file path=docProps/app.xml><?xml version="1.0" encoding="utf-8"?>
<Properties xmlns="http://schemas.openxmlformats.org/officeDocument/2006/extended-properties" xmlns:vt="http://schemas.openxmlformats.org/officeDocument/2006/docPropsVTypes">
  <Template/>
  <TotalTime>1364</TotalTime>
  <Words>523</Words>
  <Application>Microsoft Office PowerPoint</Application>
  <PresentationFormat>Widescreen</PresentationFormat>
  <Paragraphs>31</Paragraphs>
  <Slides>22</Slides>
  <Notes>4</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Cambria</vt:lpstr>
      <vt:lpstr>Wingdings</vt:lpstr>
      <vt:lpstr>思源宋体 CN Heavy</vt:lpstr>
      <vt:lpstr>思源宋体 SemiBold</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MĂNG NON TEAM</dc:creator>
  <cp:keywords>MĂNG NON TEAM</cp:keywords>
  <cp:lastModifiedBy>Mai Linh Trần</cp:lastModifiedBy>
  <cp:revision>435</cp:revision>
  <dcterms:created xsi:type="dcterms:W3CDTF">2019-06-19T02:08:00Z</dcterms:created>
  <dcterms:modified xsi:type="dcterms:W3CDTF">2024-10-25T10:27:51Z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2052-11.1.0.13703</vt:lpwstr>
  </property>
  <property fmtid="{D5CDD505-2E9C-101B-9397-08002B2CF9AE}" pid="3" name="KSOSaveFontToCloudKey">
    <vt:lpwstr>212913176_cloud</vt:lpwstr>
  </property>
  <property fmtid="{D5CDD505-2E9C-101B-9397-08002B2CF9AE}" pid="4" name="ICV">
    <vt:lpwstr>34A87A8623BA4D7C8FEEAA3B5DA9FDE1</vt:lpwstr>
  </property>
  <property fmtid="{D5CDD505-2E9C-101B-9397-08002B2CF9AE}" pid="5" name="ContentTypeId">
    <vt:lpwstr>0x010100D136222746B9DD4E9009FC74C2167E69</vt:lpwstr>
  </property>
</Properties>
</file>