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287" r:id="rId3"/>
    <p:sldId id="256" r:id="rId4"/>
    <p:sldId id="257" r:id="rId5"/>
    <p:sldId id="258" r:id="rId6"/>
    <p:sldId id="259" r:id="rId7"/>
    <p:sldId id="260" r:id="rId8"/>
    <p:sldId id="261" r:id="rId9"/>
    <p:sldId id="279" r:id="rId10"/>
    <p:sldId id="263" r:id="rId11"/>
    <p:sldId id="265" r:id="rId12"/>
    <p:sldId id="264" r:id="rId13"/>
    <p:sldId id="282" r:id="rId14"/>
    <p:sldId id="277" r:id="rId15"/>
    <p:sldId id="281" r:id="rId16"/>
    <p:sldId id="268" r:id="rId17"/>
    <p:sldId id="280" r:id="rId18"/>
    <p:sldId id="270" r:id="rId19"/>
    <p:sldId id="271" r:id="rId20"/>
    <p:sldId id="272" r:id="rId21"/>
    <p:sldId id="273" r:id="rId22"/>
    <p:sldId id="274" r:id="rId23"/>
    <p:sldId id="275" r:id="rId24"/>
    <p:sldId id="283" r:id="rId25"/>
    <p:sldId id="285" r:id="rId26"/>
  </p:sldIdLst>
  <p:sldSz cx="18288000" cy="10287000"/>
  <p:notesSz cx="6858000" cy="9144000"/>
  <p:embeddedFontLst>
    <p:embeddedFont>
      <p:font typeface="Cabin" pitchFamily="2" charset="77"/>
      <p:regular r:id="rId27"/>
    </p:embeddedFont>
    <p:embeddedFont>
      <p:font typeface="Cabin Bold" pitchFamily="2" charset="7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C2C"/>
    <a:srgbClr val="E49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D8EE33-E1A7-9B4C-B017-A691347BD5F0}" v="1" dt="2024-09-11T04:20:05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9" autoAdjust="0"/>
  </p:normalViewPr>
  <p:slideViewPr>
    <p:cSldViewPr>
      <p:cViewPr>
        <p:scale>
          <a:sx n="48" d="100"/>
          <a:sy n="48" d="100"/>
        </p:scale>
        <p:origin x="2120" y="10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DAD8EE33-E1A7-9B4C-B017-A691347BD5F0}"/>
    <pc:docChg chg="undo custSel addSld delSld modSld modMainMaster">
      <pc:chgData name="Mai Linh Trần" userId="1ca7ee839224ba6e" providerId="LiveId" clId="{DAD8EE33-E1A7-9B4C-B017-A691347BD5F0}" dt="2024-09-11T04:20:32.707" v="6" actId="2696"/>
      <pc:docMkLst>
        <pc:docMk/>
      </pc:docMkLst>
      <pc:sldChg chg="add del">
        <pc:chgData name="Mai Linh Trần" userId="1ca7ee839224ba6e" providerId="LiveId" clId="{DAD8EE33-E1A7-9B4C-B017-A691347BD5F0}" dt="2024-09-11T04:20:31.829" v="5" actId="2696"/>
        <pc:sldMkLst>
          <pc:docMk/>
          <pc:sldMk cId="777081308" sldId="285"/>
        </pc:sldMkLst>
      </pc:sldChg>
      <pc:sldChg chg="del">
        <pc:chgData name="Mai Linh Trần" userId="1ca7ee839224ba6e" providerId="LiveId" clId="{DAD8EE33-E1A7-9B4C-B017-A691347BD5F0}" dt="2024-09-11T04:20:32.707" v="6" actId="2696"/>
        <pc:sldMkLst>
          <pc:docMk/>
          <pc:sldMk cId="3676934165" sldId="286"/>
        </pc:sldMkLst>
      </pc:sldChg>
      <pc:sldChg chg="delSp mod">
        <pc:chgData name="Mai Linh Trần" userId="1ca7ee839224ba6e" providerId="LiveId" clId="{DAD8EE33-E1A7-9B4C-B017-A691347BD5F0}" dt="2024-09-11T04:20:12.377" v="3" actId="478"/>
        <pc:sldMkLst>
          <pc:docMk/>
          <pc:sldMk cId="2272041952" sldId="287"/>
        </pc:sldMkLst>
        <pc:spChg chg="del">
          <ac:chgData name="Mai Linh Trần" userId="1ca7ee839224ba6e" providerId="LiveId" clId="{DAD8EE33-E1A7-9B4C-B017-A691347BD5F0}" dt="2024-09-11T04:20:12.377" v="3" actId="478"/>
          <ac:spMkLst>
            <pc:docMk/>
            <pc:sldMk cId="2272041952" sldId="287"/>
            <ac:spMk id="15" creationId="{00000000-0000-0000-0000-000000000000}"/>
          </ac:spMkLst>
        </pc:spChg>
      </pc:sldChg>
      <pc:sldMasterChg chg="delSp mod modSldLayout">
        <pc:chgData name="Mai Linh Trần" userId="1ca7ee839224ba6e" providerId="LiveId" clId="{DAD8EE33-E1A7-9B4C-B017-A691347BD5F0}" dt="2024-09-11T04:20:01.553" v="2" actId="478"/>
        <pc:sldMasterMkLst>
          <pc:docMk/>
          <pc:sldMasterMk cId="0" sldId="2147483648"/>
        </pc:sldMasterMkLst>
        <pc:grpChg chg="del">
          <ac:chgData name="Mai Linh Trần" userId="1ca7ee839224ba6e" providerId="LiveId" clId="{DAD8EE33-E1A7-9B4C-B017-A691347BD5F0}" dt="2024-09-11T04:19:54.991" v="1" actId="478"/>
          <ac:grpSpMkLst>
            <pc:docMk/>
            <pc:sldMasterMk cId="0" sldId="2147483648"/>
            <ac:grpSpMk id="7" creationId="{00000000-0000-0000-0000-000000000000}"/>
          </ac:grpSpMkLst>
        </pc:grpChg>
        <pc:sldLayoutChg chg="delSp mod">
          <pc:chgData name="Mai Linh Trần" userId="1ca7ee839224ba6e" providerId="LiveId" clId="{DAD8EE33-E1A7-9B4C-B017-A691347BD5F0}" dt="2024-09-11T04:20:01.553" v="2" actId="478"/>
          <pc:sldLayoutMkLst>
            <pc:docMk/>
            <pc:sldMasterMk cId="0" sldId="2147483648"/>
            <pc:sldLayoutMk cId="0" sldId="2147483655"/>
          </pc:sldLayoutMkLst>
          <pc:grpChg chg="del">
            <ac:chgData name="Mai Linh Trần" userId="1ca7ee839224ba6e" providerId="LiveId" clId="{DAD8EE33-E1A7-9B4C-B017-A691347BD5F0}" dt="2024-09-11T04:20:01.553" v="2" actId="478"/>
            <ac:grpSpMkLst>
              <pc:docMk/>
              <pc:sldMasterMk cId="0" sldId="2147483648"/>
              <pc:sldLayoutMk cId="0" sldId="2147483655"/>
              <ac:grpSpMk id="5" creationId="{00000000-0000-0000-0000-000000000000}"/>
            </ac:grpSpMkLst>
          </pc:grpChg>
        </pc:sldLayoutChg>
      </pc:sldMasterChg>
      <pc:sldMasterChg chg="modSldLayout">
        <pc:chgData name="Mai Linh Trần" userId="1ca7ee839224ba6e" providerId="LiveId" clId="{DAD8EE33-E1A7-9B4C-B017-A691347BD5F0}" dt="2024-09-11T04:19:50.451" v="0" actId="735"/>
        <pc:sldMasterMkLst>
          <pc:docMk/>
          <pc:sldMasterMk cId="2811397325" sldId="2147483662"/>
        </pc:sldMasterMkLst>
        <pc:sldLayoutChg chg="modSp">
          <pc:chgData name="Mai Linh Trần" userId="1ca7ee839224ba6e" providerId="LiveId" clId="{DAD8EE33-E1A7-9B4C-B017-A691347BD5F0}" dt="2024-09-11T04:19:50.451" v="0" actId="735"/>
          <pc:sldLayoutMkLst>
            <pc:docMk/>
            <pc:sldMasterMk cId="2811397325" sldId="2147483662"/>
            <pc:sldLayoutMk cId="3324535117" sldId="214748366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3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1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1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0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4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3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6.png"/><Relationship Id="rId5" Type="http://schemas.openxmlformats.org/officeDocument/2006/relationships/image" Target="../media/image4.png"/><Relationship Id="rId10" Type="http://schemas.openxmlformats.org/officeDocument/2006/relationships/image" Target="../media/image40.svg"/><Relationship Id="rId4" Type="http://schemas.openxmlformats.org/officeDocument/2006/relationships/image" Target="../media/image38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0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12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8.png"/><Relationship Id="rId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3.png"/><Relationship Id="rId9" Type="http://schemas.openxmlformats.org/officeDocument/2006/relationships/image" Target="../media/image61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72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40.svg"/><Relationship Id="rId4" Type="http://schemas.openxmlformats.org/officeDocument/2006/relationships/image" Target="../media/image38.sv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4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12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8.png"/><Relationship Id="rId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7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12" Type="http://schemas.openxmlformats.org/officeDocument/2006/relationships/image" Target="../media/image7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75.png"/><Relationship Id="rId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3.png"/><Relationship Id="rId9" Type="http://schemas.openxmlformats.org/officeDocument/2006/relationships/image" Target="../media/image61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79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8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5" Type="http://schemas.openxmlformats.org/officeDocument/2006/relationships/image" Target="../media/image45.svg"/><Relationship Id="rId10" Type="http://schemas.openxmlformats.org/officeDocument/2006/relationships/image" Target="../media/image40.svg"/><Relationship Id="rId4" Type="http://schemas.openxmlformats.org/officeDocument/2006/relationships/image" Target="../media/image38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8.svg"/><Relationship Id="rId5" Type="http://schemas.openxmlformats.org/officeDocument/2006/relationships/image" Target="../media/image4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38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6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52.svg"/><Relationship Id="rId4" Type="http://schemas.openxmlformats.org/officeDocument/2006/relationships/image" Target="../media/image38.svg"/><Relationship Id="rId9" Type="http://schemas.openxmlformats.org/officeDocument/2006/relationships/image" Target="../media/image51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2.sv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38.sv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60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5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12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3.png"/><Relationship Id="rId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820733" cy="8842841"/>
          </a:xfrm>
          <a:custGeom>
            <a:avLst/>
            <a:gdLst/>
            <a:ahLst/>
            <a:cxnLst/>
            <a:rect l="l" t="t" r="r" b="b"/>
            <a:pathLst>
              <a:path w="8820733" h="8842841">
                <a:moveTo>
                  <a:pt x="0" y="0"/>
                </a:moveTo>
                <a:lnTo>
                  <a:pt x="8820733" y="0"/>
                </a:lnTo>
                <a:lnTo>
                  <a:pt x="8820733" y="8842841"/>
                </a:lnTo>
                <a:lnTo>
                  <a:pt x="0" y="8842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7118068" y="3949300"/>
            <a:ext cx="5931570" cy="7016150"/>
          </a:xfrm>
          <a:custGeom>
            <a:avLst/>
            <a:gdLst/>
            <a:ahLst/>
            <a:cxnLst/>
            <a:rect l="l" t="t" r="r" b="b"/>
            <a:pathLst>
              <a:path w="5931570" h="7016150">
                <a:moveTo>
                  <a:pt x="0" y="0"/>
                </a:moveTo>
                <a:lnTo>
                  <a:pt x="5931570" y="0"/>
                </a:lnTo>
                <a:lnTo>
                  <a:pt x="5931570" y="7016149"/>
                </a:lnTo>
                <a:lnTo>
                  <a:pt x="0" y="701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2906484" y="3723909"/>
            <a:ext cx="5931570" cy="7016150"/>
          </a:xfrm>
          <a:custGeom>
            <a:avLst/>
            <a:gdLst/>
            <a:ahLst/>
            <a:cxnLst/>
            <a:rect l="l" t="t" r="r" b="b"/>
            <a:pathLst>
              <a:path w="5931570" h="7016150">
                <a:moveTo>
                  <a:pt x="0" y="0"/>
                </a:moveTo>
                <a:lnTo>
                  <a:pt x="5931570" y="0"/>
                </a:lnTo>
                <a:lnTo>
                  <a:pt x="5931570" y="7016149"/>
                </a:lnTo>
                <a:lnTo>
                  <a:pt x="0" y="701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2214669" y="-232449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6"/>
                </a:lnTo>
                <a:lnTo>
                  <a:pt x="0" y="3125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3413041" y="5185632"/>
            <a:ext cx="5730959" cy="4627749"/>
          </a:xfrm>
          <a:custGeom>
            <a:avLst/>
            <a:gdLst/>
            <a:ahLst/>
            <a:cxnLst/>
            <a:rect l="l" t="t" r="r" b="b"/>
            <a:pathLst>
              <a:path w="5730959" h="4627749">
                <a:moveTo>
                  <a:pt x="0" y="0"/>
                </a:moveTo>
                <a:lnTo>
                  <a:pt x="5730959" y="0"/>
                </a:lnTo>
                <a:lnTo>
                  <a:pt x="5730959" y="4627749"/>
                </a:lnTo>
                <a:lnTo>
                  <a:pt x="0" y="4627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4680" y="7231983"/>
            <a:ext cx="4325687" cy="3055017"/>
          </a:xfrm>
          <a:custGeom>
            <a:avLst/>
            <a:gdLst/>
            <a:ahLst/>
            <a:cxnLst/>
            <a:rect l="l" t="t" r="r" b="b"/>
            <a:pathLst>
              <a:path w="4325687" h="3055017">
                <a:moveTo>
                  <a:pt x="0" y="0"/>
                </a:moveTo>
                <a:lnTo>
                  <a:pt x="4325687" y="0"/>
                </a:lnTo>
                <a:lnTo>
                  <a:pt x="4325687" y="3055017"/>
                </a:lnTo>
                <a:lnTo>
                  <a:pt x="0" y="30550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" name="Group 10"/>
          <p:cNvGrpSpPr/>
          <p:nvPr/>
        </p:nvGrpSpPr>
        <p:grpSpPr>
          <a:xfrm>
            <a:off x="1662472" y="253112"/>
            <a:ext cx="1545110" cy="3470796"/>
            <a:chOff x="0" y="0"/>
            <a:chExt cx="2060147" cy="4627728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060147" cy="4061221"/>
            </a:xfrm>
            <a:custGeom>
              <a:avLst/>
              <a:gdLst/>
              <a:ahLst/>
              <a:cxnLst/>
              <a:rect l="l" t="t" r="r" b="b"/>
              <a:pathLst>
                <a:path w="2060147" h="4061221">
                  <a:moveTo>
                    <a:pt x="2060147" y="0"/>
                  </a:moveTo>
                  <a:lnTo>
                    <a:pt x="0" y="0"/>
                  </a:lnTo>
                  <a:lnTo>
                    <a:pt x="0" y="4061221"/>
                  </a:lnTo>
                  <a:lnTo>
                    <a:pt x="2060147" y="4061221"/>
                  </a:lnTo>
                  <a:lnTo>
                    <a:pt x="2060147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030073" y="4436702"/>
              <a:ext cx="1007785" cy="191026"/>
              <a:chOff x="0" y="0"/>
              <a:chExt cx="1343378" cy="2546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3378" cy="254638"/>
              </a:xfrm>
              <a:custGeom>
                <a:avLst/>
                <a:gdLst/>
                <a:ahLst/>
                <a:cxnLst/>
                <a:rect l="l" t="t" r="r" b="b"/>
                <a:pathLst>
                  <a:path w="1343378" h="254638">
                    <a:moveTo>
                      <a:pt x="671689" y="0"/>
                    </a:moveTo>
                    <a:cubicBezTo>
                      <a:pt x="300725" y="0"/>
                      <a:pt x="0" y="57003"/>
                      <a:pt x="0" y="127319"/>
                    </a:cubicBezTo>
                    <a:cubicBezTo>
                      <a:pt x="0" y="197635"/>
                      <a:pt x="300725" y="254638"/>
                      <a:pt x="671689" y="254638"/>
                    </a:cubicBezTo>
                    <a:cubicBezTo>
                      <a:pt x="1042652" y="254638"/>
                      <a:pt x="1343378" y="197635"/>
                      <a:pt x="1343378" y="127319"/>
                    </a:cubicBezTo>
                    <a:cubicBezTo>
                      <a:pt x="1343378" y="57003"/>
                      <a:pt x="1042652" y="0"/>
                      <a:pt x="671689" y="0"/>
                    </a:cubicBezTo>
                    <a:close/>
                  </a:path>
                </a:pathLst>
              </a:custGeom>
              <a:solidFill>
                <a:srgbClr val="A67A36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25942" y="-14228"/>
                <a:ext cx="1091494" cy="244993"/>
              </a:xfrm>
              <a:prstGeom prst="rect">
                <a:avLst/>
              </a:prstGeom>
            </p:spPr>
            <p:txBody>
              <a:bodyPr lIns="23083" tIns="23083" rIns="23083" bIns="2308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20854"/>
            <a:ext cx="2316681" cy="23166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4684" y="2978760"/>
            <a:ext cx="11150550" cy="250567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390880" y="3600887"/>
            <a:ext cx="3063007" cy="2907072"/>
            <a:chOff x="2390880" y="3600887"/>
            <a:chExt cx="3063007" cy="2907072"/>
          </a:xfrm>
        </p:grpSpPr>
        <p:sp>
          <p:nvSpPr>
            <p:cNvPr id="9" name="Freeform 9"/>
            <p:cNvSpPr/>
            <p:nvPr/>
          </p:nvSpPr>
          <p:spPr>
            <a:xfrm flipH="1">
              <a:off x="2390880" y="3600887"/>
              <a:ext cx="3063007" cy="2907072"/>
            </a:xfrm>
            <a:custGeom>
              <a:avLst/>
              <a:gdLst/>
              <a:ahLst/>
              <a:cxnLst/>
              <a:rect l="l" t="t" r="r" b="b"/>
              <a:pathLst>
                <a:path w="3737490" h="3547218">
                  <a:moveTo>
                    <a:pt x="0" y="0"/>
                  </a:moveTo>
                  <a:lnTo>
                    <a:pt x="3737491" y="0"/>
                  </a:lnTo>
                  <a:lnTo>
                    <a:pt x="3737491" y="3547218"/>
                  </a:lnTo>
                  <a:lnTo>
                    <a:pt x="0" y="3547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38728" y="4324725"/>
              <a:ext cx="2682472" cy="203014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8354" y="476748"/>
            <a:ext cx="9077731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3153772" y="4421961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3"/>
                </a:lnTo>
                <a:lnTo>
                  <a:pt x="0" y="557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0" y="6352484"/>
            <a:ext cx="3244946" cy="3111092"/>
          </a:xfrm>
          <a:custGeom>
            <a:avLst/>
            <a:gdLst/>
            <a:ahLst/>
            <a:cxnLst/>
            <a:rect l="l" t="t" r="r" b="b"/>
            <a:pathLst>
              <a:path w="3244946" h="3111092">
                <a:moveTo>
                  <a:pt x="0" y="0"/>
                </a:moveTo>
                <a:lnTo>
                  <a:pt x="3244946" y="0"/>
                </a:lnTo>
                <a:lnTo>
                  <a:pt x="3244946" y="3111092"/>
                </a:lnTo>
                <a:lnTo>
                  <a:pt x="0" y="31110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832314" y="6682054"/>
            <a:ext cx="1657278" cy="1720358"/>
          </a:xfrm>
          <a:custGeom>
            <a:avLst/>
            <a:gdLst/>
            <a:ahLst/>
            <a:cxnLst/>
            <a:rect l="l" t="t" r="r" b="b"/>
            <a:pathLst>
              <a:path w="1657278" h="1720358">
                <a:moveTo>
                  <a:pt x="0" y="0"/>
                </a:moveTo>
                <a:lnTo>
                  <a:pt x="1657278" y="0"/>
                </a:lnTo>
                <a:lnTo>
                  <a:pt x="1657278" y="1720357"/>
                </a:lnTo>
                <a:lnTo>
                  <a:pt x="0" y="1720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2038630" y="1151630"/>
            <a:ext cx="15220670" cy="6851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b="1" dirty="0" err="1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Đọc</a:t>
            </a:r>
            <a:r>
              <a:rPr lang="en-US" sz="5499" b="1" dirty="0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499" b="1" dirty="0" err="1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soát</a:t>
            </a:r>
            <a:r>
              <a:rPr lang="en-US" sz="5499" b="1" dirty="0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499" b="1" dirty="0" err="1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5499" b="1" dirty="0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499" b="1" dirty="0" err="1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chỉnh</a:t>
            </a:r>
            <a:r>
              <a:rPr lang="en-US" sz="5499" b="1" dirty="0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499" b="1" dirty="0" err="1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sửa</a:t>
            </a:r>
            <a:r>
              <a:rPr lang="en-US" sz="5499" b="1" dirty="0">
                <a:solidFill>
                  <a:srgbClr val="FF7926"/>
                </a:solidFill>
                <a:latin typeface="Cabin Bold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-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Giới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thiệu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câu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cách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hấp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dẫn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thu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hút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ý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người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đọc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-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Kể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chi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tiết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sáng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tạo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độc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đáo</a:t>
            </a:r>
            <a:endParaRPr lang="en-US" sz="5499" dirty="0">
              <a:solidFill>
                <a:srgbClr val="000000"/>
              </a:solidFill>
              <a:latin typeface="Cabin" panose="020B0604020202020204" charset="0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 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nhưng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làm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thay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nội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dung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chính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   ý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nghĩa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câu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gốc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       - 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806084" y="5956658"/>
            <a:ext cx="4745580" cy="4330342"/>
          </a:xfrm>
          <a:custGeom>
            <a:avLst/>
            <a:gdLst/>
            <a:ahLst/>
            <a:cxnLst/>
            <a:rect l="l" t="t" r="r" b="b"/>
            <a:pathLst>
              <a:path w="4745580" h="4330342">
                <a:moveTo>
                  <a:pt x="0" y="0"/>
                </a:moveTo>
                <a:lnTo>
                  <a:pt x="4745580" y="0"/>
                </a:lnTo>
                <a:lnTo>
                  <a:pt x="4745580" y="4330342"/>
                </a:lnTo>
                <a:lnTo>
                  <a:pt x="0" y="433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5190173" y="0"/>
            <a:ext cx="8340621" cy="6819899"/>
          </a:xfrm>
          <a:custGeom>
            <a:avLst/>
            <a:gdLst/>
            <a:ahLst/>
            <a:cxnLst/>
            <a:rect l="l" t="t" r="r" b="b"/>
            <a:pathLst>
              <a:path w="7907652" h="8390081">
                <a:moveTo>
                  <a:pt x="0" y="0"/>
                </a:moveTo>
                <a:lnTo>
                  <a:pt x="7907652" y="0"/>
                </a:lnTo>
                <a:lnTo>
                  <a:pt x="7907652" y="8390081"/>
                </a:lnTo>
                <a:lnTo>
                  <a:pt x="0" y="8390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b="-607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12655868" y="1722215"/>
            <a:ext cx="3147822" cy="8229600"/>
          </a:xfrm>
          <a:custGeom>
            <a:avLst/>
            <a:gdLst/>
            <a:ahLst/>
            <a:cxnLst/>
            <a:rect l="l" t="t" r="r" b="b"/>
            <a:pathLst>
              <a:path w="3147822" h="8229600">
                <a:moveTo>
                  <a:pt x="0" y="0"/>
                </a:moveTo>
                <a:lnTo>
                  <a:pt x="3147822" y="0"/>
                </a:lnTo>
                <a:lnTo>
                  <a:pt x="3147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930698" y="1722215"/>
            <a:ext cx="3977640" cy="8229600"/>
          </a:xfrm>
          <a:custGeom>
            <a:avLst/>
            <a:gdLst/>
            <a:ahLst/>
            <a:cxnLst/>
            <a:rect l="l" t="t" r="r" b="b"/>
            <a:pathLst>
              <a:path w="3977640" h="8229600">
                <a:moveTo>
                  <a:pt x="0" y="0"/>
                </a:moveTo>
                <a:lnTo>
                  <a:pt x="3977640" y="0"/>
                </a:lnTo>
                <a:lnTo>
                  <a:pt x="3977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1" name="Group 20"/>
          <p:cNvGrpSpPr/>
          <p:nvPr/>
        </p:nvGrpSpPr>
        <p:grpSpPr>
          <a:xfrm>
            <a:off x="3326287" y="2993494"/>
            <a:ext cx="11276566" cy="2907078"/>
            <a:chOff x="3326287" y="2993494"/>
            <a:chExt cx="11276566" cy="29070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26287" y="2993494"/>
              <a:ext cx="11276566" cy="16357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49673" y="4333764"/>
              <a:ext cx="5864860" cy="1566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5400000">
            <a:off x="1261371" y="-6813155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529757" y="738506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09943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028700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486400" y="228326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730397">
            <a:off x="9305606" y="9391020"/>
            <a:ext cx="9083204" cy="5097948"/>
          </a:xfrm>
          <a:custGeom>
            <a:avLst/>
            <a:gdLst/>
            <a:ahLst/>
            <a:cxnLst/>
            <a:rect l="l" t="t" r="r" b="b"/>
            <a:pathLst>
              <a:path w="9083204" h="5097948">
                <a:moveTo>
                  <a:pt x="0" y="0"/>
                </a:moveTo>
                <a:lnTo>
                  <a:pt x="9083204" y="0"/>
                </a:lnTo>
                <a:lnTo>
                  <a:pt x="9083204" y="5097948"/>
                </a:lnTo>
                <a:lnTo>
                  <a:pt x="0" y="5097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700000">
            <a:off x="11349439" y="-4990209"/>
            <a:ext cx="9230947" cy="5180869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793308">
            <a:off x="13419124" y="7072324"/>
            <a:ext cx="4568905" cy="3152544"/>
          </a:xfrm>
          <a:custGeom>
            <a:avLst/>
            <a:gdLst/>
            <a:ahLst/>
            <a:cxnLst/>
            <a:rect l="l" t="t" r="r" b="b"/>
            <a:pathLst>
              <a:path w="4568905" h="3152544">
                <a:moveTo>
                  <a:pt x="0" y="0"/>
                </a:moveTo>
                <a:lnTo>
                  <a:pt x="4568905" y="0"/>
                </a:lnTo>
                <a:lnTo>
                  <a:pt x="4568905" y="3152544"/>
                </a:lnTo>
                <a:lnTo>
                  <a:pt x="0" y="315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6451172">
            <a:off x="-6243283" y="2130471"/>
            <a:ext cx="10058948" cy="5645584"/>
          </a:xfrm>
          <a:custGeom>
            <a:avLst/>
            <a:gdLst/>
            <a:ahLst/>
            <a:cxnLst/>
            <a:rect l="l" t="t" r="r" b="b"/>
            <a:pathLst>
              <a:path w="10058948" h="5645584">
                <a:moveTo>
                  <a:pt x="0" y="0"/>
                </a:moveTo>
                <a:lnTo>
                  <a:pt x="10058948" y="0"/>
                </a:lnTo>
                <a:lnTo>
                  <a:pt x="10058948" y="5645585"/>
                </a:lnTo>
                <a:lnTo>
                  <a:pt x="0" y="5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653410" flipH="1">
            <a:off x="233329" y="352911"/>
            <a:ext cx="4082806" cy="3638801"/>
          </a:xfrm>
          <a:custGeom>
            <a:avLst/>
            <a:gdLst/>
            <a:ahLst/>
            <a:cxnLst/>
            <a:rect l="l" t="t" r="r" b="b"/>
            <a:pathLst>
              <a:path w="4082806" h="3638801">
                <a:moveTo>
                  <a:pt x="4082805" y="0"/>
                </a:moveTo>
                <a:lnTo>
                  <a:pt x="0" y="0"/>
                </a:lnTo>
                <a:lnTo>
                  <a:pt x="0" y="3638800"/>
                </a:lnTo>
                <a:lnTo>
                  <a:pt x="4082805" y="3638800"/>
                </a:lnTo>
                <a:lnTo>
                  <a:pt x="408280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3187929" flipH="1">
            <a:off x="17254571" y="215526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4396803" y="0"/>
                </a:moveTo>
                <a:lnTo>
                  <a:pt x="0" y="0"/>
                </a:lnTo>
                <a:lnTo>
                  <a:pt x="0" y="7483920"/>
                </a:lnTo>
                <a:lnTo>
                  <a:pt x="4396803" y="7483920"/>
                </a:lnTo>
                <a:lnTo>
                  <a:pt x="439680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5991909">
            <a:off x="11789796" y="-1238957"/>
            <a:ext cx="2110323" cy="5499214"/>
          </a:xfrm>
          <a:custGeom>
            <a:avLst/>
            <a:gdLst/>
            <a:ahLst/>
            <a:cxnLst/>
            <a:rect l="l" t="t" r="r" b="b"/>
            <a:pathLst>
              <a:path w="2110323" h="5499214">
                <a:moveTo>
                  <a:pt x="0" y="0"/>
                </a:moveTo>
                <a:lnTo>
                  <a:pt x="2110323" y="0"/>
                </a:lnTo>
                <a:lnTo>
                  <a:pt x="2110323" y="5499214"/>
                </a:lnTo>
                <a:lnTo>
                  <a:pt x="0" y="54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8530948" flipV="1">
            <a:off x="265143" y="478479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0" y="7483920"/>
                </a:moveTo>
                <a:lnTo>
                  <a:pt x="4396803" y="7483920"/>
                </a:lnTo>
                <a:lnTo>
                  <a:pt x="4396803" y="0"/>
                </a:lnTo>
                <a:lnTo>
                  <a:pt x="0" y="0"/>
                </a:lnTo>
                <a:lnTo>
                  <a:pt x="0" y="748392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7213" y="2186129"/>
            <a:ext cx="4060288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5288" y="4377917"/>
            <a:ext cx="13753836" cy="25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3153772" y="4421961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3"/>
                </a:lnTo>
                <a:lnTo>
                  <a:pt x="0" y="557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0" y="6352484"/>
            <a:ext cx="3244946" cy="3111092"/>
          </a:xfrm>
          <a:custGeom>
            <a:avLst/>
            <a:gdLst/>
            <a:ahLst/>
            <a:cxnLst/>
            <a:rect l="l" t="t" r="r" b="b"/>
            <a:pathLst>
              <a:path w="3244946" h="3111092">
                <a:moveTo>
                  <a:pt x="0" y="0"/>
                </a:moveTo>
                <a:lnTo>
                  <a:pt x="3244946" y="0"/>
                </a:lnTo>
                <a:lnTo>
                  <a:pt x="3244946" y="3111092"/>
                </a:lnTo>
                <a:lnTo>
                  <a:pt x="0" y="31110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6746" y="1083954"/>
            <a:ext cx="12636137" cy="1772201"/>
          </a:xfrm>
          <a:prstGeom prst="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3260186" y="2974374"/>
            <a:ext cx="15220670" cy="493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l">
              <a:lnSpc>
                <a:spcPts val="7699"/>
              </a:lnSpc>
              <a:spcBef>
                <a:spcPct val="0"/>
              </a:spcBef>
              <a:buFontTx/>
              <a:buChar char="-"/>
            </a:pP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cục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văn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marL="685800" indent="-685800" algn="l">
              <a:lnSpc>
                <a:spcPts val="7699"/>
              </a:lnSpc>
              <a:spcBef>
                <a:spcPct val="0"/>
              </a:spcBef>
              <a:buFontTx/>
              <a:buChar char="-"/>
            </a:pP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mở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đầu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hấp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dẫn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gây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ý.</a:t>
            </a:r>
          </a:p>
          <a:p>
            <a:pPr marL="685800" indent="-685800" algn="l">
              <a:lnSpc>
                <a:spcPts val="7699"/>
              </a:lnSpc>
              <a:spcBef>
                <a:spcPct val="0"/>
              </a:spcBef>
              <a:buFontTx/>
              <a:buChar char="-"/>
            </a:pP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nội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dung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kể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sáng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tạo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độc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đáo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marL="685800" indent="-685800" algn="l">
              <a:lnSpc>
                <a:spcPts val="7699"/>
              </a:lnSpc>
              <a:spcBef>
                <a:spcPct val="0"/>
              </a:spcBef>
              <a:buFontTx/>
              <a:buChar char="-"/>
            </a:pP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Kể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đúng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trình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tự</a:t>
            </a:r>
            <a:endParaRPr lang="en-US" sz="5499" dirty="0">
              <a:solidFill>
                <a:srgbClr val="000000"/>
              </a:solidFill>
              <a:latin typeface="Cabin" panose="020B0604020202020204" charset="0"/>
              <a:ea typeface="Canva Sans"/>
              <a:cs typeface="Canva Sans"/>
              <a:sym typeface="Canva Sans"/>
            </a:endParaRPr>
          </a:p>
          <a:p>
            <a:pPr marL="685800" indent="-685800" algn="l">
              <a:lnSpc>
                <a:spcPts val="7699"/>
              </a:lnSpc>
              <a:spcBef>
                <a:spcPct val="0"/>
              </a:spcBef>
              <a:buFontTx/>
              <a:buChar char="-"/>
            </a:pP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Cách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dùng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từ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viết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câu</a:t>
            </a:r>
            <a:r>
              <a:rPr lang="en-US" sz="54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5210071" y="0"/>
            <a:ext cx="8267689" cy="7124700"/>
          </a:xfrm>
          <a:custGeom>
            <a:avLst/>
            <a:gdLst/>
            <a:ahLst/>
            <a:cxnLst/>
            <a:rect l="l" t="t" r="r" b="b"/>
            <a:pathLst>
              <a:path w="7907652" h="8390081">
                <a:moveTo>
                  <a:pt x="0" y="0"/>
                </a:moveTo>
                <a:lnTo>
                  <a:pt x="7907652" y="0"/>
                </a:lnTo>
                <a:lnTo>
                  <a:pt x="7907652" y="8390081"/>
                </a:lnTo>
                <a:lnTo>
                  <a:pt x="0" y="8390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b="-6810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12655868" y="1722215"/>
            <a:ext cx="3147822" cy="8229600"/>
          </a:xfrm>
          <a:custGeom>
            <a:avLst/>
            <a:gdLst/>
            <a:ahLst/>
            <a:cxnLst/>
            <a:rect l="l" t="t" r="r" b="b"/>
            <a:pathLst>
              <a:path w="3147822" h="8229600">
                <a:moveTo>
                  <a:pt x="0" y="0"/>
                </a:moveTo>
                <a:lnTo>
                  <a:pt x="3147822" y="0"/>
                </a:lnTo>
                <a:lnTo>
                  <a:pt x="3147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930698" y="1722215"/>
            <a:ext cx="3977640" cy="8229600"/>
          </a:xfrm>
          <a:custGeom>
            <a:avLst/>
            <a:gdLst/>
            <a:ahLst/>
            <a:cxnLst/>
            <a:rect l="l" t="t" r="r" b="b"/>
            <a:pathLst>
              <a:path w="3977640" h="8229600">
                <a:moveTo>
                  <a:pt x="0" y="0"/>
                </a:moveTo>
                <a:lnTo>
                  <a:pt x="3977640" y="0"/>
                </a:lnTo>
                <a:lnTo>
                  <a:pt x="3977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1351" y="4578789"/>
            <a:ext cx="6340596" cy="9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5041224" y="0"/>
            <a:ext cx="7907652" cy="8390081"/>
          </a:xfrm>
          <a:custGeom>
            <a:avLst/>
            <a:gdLst/>
            <a:ahLst/>
            <a:cxnLst/>
            <a:rect l="l" t="t" r="r" b="b"/>
            <a:pathLst>
              <a:path w="7907652" h="8390081">
                <a:moveTo>
                  <a:pt x="0" y="0"/>
                </a:moveTo>
                <a:lnTo>
                  <a:pt x="7907652" y="0"/>
                </a:lnTo>
                <a:lnTo>
                  <a:pt x="7907652" y="8390081"/>
                </a:lnTo>
                <a:lnTo>
                  <a:pt x="0" y="8390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1855717" y="1659425"/>
            <a:ext cx="4135374" cy="8229600"/>
          </a:xfrm>
          <a:custGeom>
            <a:avLst/>
            <a:gdLst/>
            <a:ahLst/>
            <a:cxnLst/>
            <a:rect l="l" t="t" r="r" b="b"/>
            <a:pathLst>
              <a:path w="4135374" h="8229600">
                <a:moveTo>
                  <a:pt x="0" y="0"/>
                </a:moveTo>
                <a:lnTo>
                  <a:pt x="4135374" y="0"/>
                </a:lnTo>
                <a:lnTo>
                  <a:pt x="41353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2529688" y="1659425"/>
            <a:ext cx="3058668" cy="8229600"/>
          </a:xfrm>
          <a:custGeom>
            <a:avLst/>
            <a:gdLst/>
            <a:ahLst/>
            <a:cxnLst/>
            <a:rect l="l" t="t" r="r" b="b"/>
            <a:pathLst>
              <a:path w="3058668" h="8229600">
                <a:moveTo>
                  <a:pt x="0" y="0"/>
                </a:moveTo>
                <a:lnTo>
                  <a:pt x="3058668" y="0"/>
                </a:lnTo>
                <a:lnTo>
                  <a:pt x="30586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7281" y="2815782"/>
            <a:ext cx="6417162" cy="1356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1670" y="5557626"/>
            <a:ext cx="5956308" cy="2712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5400000">
            <a:off x="1261371" y="-6813155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529757" y="738506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09943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028700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486400" y="228326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730397">
            <a:off x="9305606" y="9391020"/>
            <a:ext cx="9083204" cy="5097948"/>
          </a:xfrm>
          <a:custGeom>
            <a:avLst/>
            <a:gdLst/>
            <a:ahLst/>
            <a:cxnLst/>
            <a:rect l="l" t="t" r="r" b="b"/>
            <a:pathLst>
              <a:path w="9083204" h="5097948">
                <a:moveTo>
                  <a:pt x="0" y="0"/>
                </a:moveTo>
                <a:lnTo>
                  <a:pt x="9083204" y="0"/>
                </a:lnTo>
                <a:lnTo>
                  <a:pt x="9083204" y="5097948"/>
                </a:lnTo>
                <a:lnTo>
                  <a:pt x="0" y="5097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700000">
            <a:off x="11349439" y="-4990209"/>
            <a:ext cx="9230947" cy="5180869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793308">
            <a:off x="13419124" y="7072324"/>
            <a:ext cx="4568905" cy="3152544"/>
          </a:xfrm>
          <a:custGeom>
            <a:avLst/>
            <a:gdLst/>
            <a:ahLst/>
            <a:cxnLst/>
            <a:rect l="l" t="t" r="r" b="b"/>
            <a:pathLst>
              <a:path w="4568905" h="3152544">
                <a:moveTo>
                  <a:pt x="0" y="0"/>
                </a:moveTo>
                <a:lnTo>
                  <a:pt x="4568905" y="0"/>
                </a:lnTo>
                <a:lnTo>
                  <a:pt x="4568905" y="3152544"/>
                </a:lnTo>
                <a:lnTo>
                  <a:pt x="0" y="315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6451172">
            <a:off x="-6243283" y="2130471"/>
            <a:ext cx="10058948" cy="5645584"/>
          </a:xfrm>
          <a:custGeom>
            <a:avLst/>
            <a:gdLst/>
            <a:ahLst/>
            <a:cxnLst/>
            <a:rect l="l" t="t" r="r" b="b"/>
            <a:pathLst>
              <a:path w="10058948" h="5645584">
                <a:moveTo>
                  <a:pt x="0" y="0"/>
                </a:moveTo>
                <a:lnTo>
                  <a:pt x="10058948" y="0"/>
                </a:lnTo>
                <a:lnTo>
                  <a:pt x="10058948" y="5645585"/>
                </a:lnTo>
                <a:lnTo>
                  <a:pt x="0" y="5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653410" flipH="1">
            <a:off x="233329" y="352911"/>
            <a:ext cx="4082806" cy="3638801"/>
          </a:xfrm>
          <a:custGeom>
            <a:avLst/>
            <a:gdLst/>
            <a:ahLst/>
            <a:cxnLst/>
            <a:rect l="l" t="t" r="r" b="b"/>
            <a:pathLst>
              <a:path w="4082806" h="3638801">
                <a:moveTo>
                  <a:pt x="4082805" y="0"/>
                </a:moveTo>
                <a:lnTo>
                  <a:pt x="0" y="0"/>
                </a:lnTo>
                <a:lnTo>
                  <a:pt x="0" y="3638800"/>
                </a:lnTo>
                <a:lnTo>
                  <a:pt x="4082805" y="3638800"/>
                </a:lnTo>
                <a:lnTo>
                  <a:pt x="408280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3187929" flipH="1">
            <a:off x="17254571" y="215526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4396803" y="0"/>
                </a:moveTo>
                <a:lnTo>
                  <a:pt x="0" y="0"/>
                </a:lnTo>
                <a:lnTo>
                  <a:pt x="0" y="7483920"/>
                </a:lnTo>
                <a:lnTo>
                  <a:pt x="4396803" y="7483920"/>
                </a:lnTo>
                <a:lnTo>
                  <a:pt x="439680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5991909">
            <a:off x="11789796" y="-1238957"/>
            <a:ext cx="2110323" cy="5499214"/>
          </a:xfrm>
          <a:custGeom>
            <a:avLst/>
            <a:gdLst/>
            <a:ahLst/>
            <a:cxnLst/>
            <a:rect l="l" t="t" r="r" b="b"/>
            <a:pathLst>
              <a:path w="2110323" h="5499214">
                <a:moveTo>
                  <a:pt x="0" y="0"/>
                </a:moveTo>
                <a:lnTo>
                  <a:pt x="2110323" y="0"/>
                </a:lnTo>
                <a:lnTo>
                  <a:pt x="2110323" y="5499214"/>
                </a:lnTo>
                <a:lnTo>
                  <a:pt x="0" y="54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8530948" flipV="1">
            <a:off x="265143" y="478479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0" y="7483920"/>
                </a:moveTo>
                <a:lnTo>
                  <a:pt x="4396803" y="7483920"/>
                </a:lnTo>
                <a:lnTo>
                  <a:pt x="4396803" y="0"/>
                </a:lnTo>
                <a:lnTo>
                  <a:pt x="0" y="0"/>
                </a:lnTo>
                <a:lnTo>
                  <a:pt x="0" y="748392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7213" y="2186129"/>
            <a:ext cx="4060288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81108" y="4902085"/>
            <a:ext cx="11918713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637622" y="1088630"/>
            <a:ext cx="15621678" cy="796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lẽ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trong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ta,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cũng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xúc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nuôi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phải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?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giữ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Mèo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bắt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Họa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ca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...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yêu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sao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bao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giờ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ý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nhỏ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bé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xấu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xí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tưởng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vô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tích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lần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phong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"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hùng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"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?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nói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chắc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nghĩ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sẽ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quen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cũng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biết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cậu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endParaRPr lang="en-US" sz="4500" dirty="0">
              <a:solidFill>
                <a:srgbClr val="000000"/>
              </a:solidFill>
              <a:latin typeface="Cabin" panose="020B0604020202020204" charset="0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Ai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637622" y="1333500"/>
            <a:ext cx="15621678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sao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"con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cậu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"?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sẽ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kể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về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nhé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!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Ngày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xửa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ngày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xưa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nhớ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rõ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rất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lâu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hồ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ruộng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đồng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nứt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nẻ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cối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loài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mệt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mỏi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rũ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rượi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thoi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thóp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dưới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nguy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quá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bèn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kiện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gặp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Cua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Cua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đòi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theo.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gặp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Gấu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gặp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Cọp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Gấu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Cọp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xin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tháp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tùng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cùng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kiện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tụng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lúc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gặp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Ong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nói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Ong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xin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cùng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809340" y="1088630"/>
            <a:ext cx="15621678" cy="807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 -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phúc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muôn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loài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Xin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em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!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em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nguyện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theo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cùng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thẳng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lẽ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tự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cứu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cả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bọn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tuy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cổ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họng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lòng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đầy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quyết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tâm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kéo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kiện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dưới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chỉ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huy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minh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việc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rất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hợp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tài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năng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Riêng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nhảy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bậc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treo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trống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trống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kêu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oan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hồi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trống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vang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động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cả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xem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coi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chuyện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chỉ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ngồi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chễm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chệ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trống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5400000">
            <a:off x="1261371" y="-6813155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529757" y="738506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09943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028700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486400" y="228326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730397">
            <a:off x="9305606" y="9391020"/>
            <a:ext cx="9083204" cy="5097948"/>
          </a:xfrm>
          <a:custGeom>
            <a:avLst/>
            <a:gdLst/>
            <a:ahLst/>
            <a:cxnLst/>
            <a:rect l="l" t="t" r="r" b="b"/>
            <a:pathLst>
              <a:path w="9083204" h="5097948">
                <a:moveTo>
                  <a:pt x="0" y="0"/>
                </a:moveTo>
                <a:lnTo>
                  <a:pt x="9083204" y="0"/>
                </a:lnTo>
                <a:lnTo>
                  <a:pt x="9083204" y="5097948"/>
                </a:lnTo>
                <a:lnTo>
                  <a:pt x="0" y="5097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700000">
            <a:off x="11349439" y="-4990209"/>
            <a:ext cx="9230947" cy="5180869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793308">
            <a:off x="13419124" y="7072324"/>
            <a:ext cx="4568905" cy="3152544"/>
          </a:xfrm>
          <a:custGeom>
            <a:avLst/>
            <a:gdLst/>
            <a:ahLst/>
            <a:cxnLst/>
            <a:rect l="l" t="t" r="r" b="b"/>
            <a:pathLst>
              <a:path w="4568905" h="3152544">
                <a:moveTo>
                  <a:pt x="0" y="0"/>
                </a:moveTo>
                <a:lnTo>
                  <a:pt x="4568905" y="0"/>
                </a:lnTo>
                <a:lnTo>
                  <a:pt x="4568905" y="3152544"/>
                </a:lnTo>
                <a:lnTo>
                  <a:pt x="0" y="315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6451172">
            <a:off x="-6243283" y="2130471"/>
            <a:ext cx="10058948" cy="5645584"/>
          </a:xfrm>
          <a:custGeom>
            <a:avLst/>
            <a:gdLst/>
            <a:ahLst/>
            <a:cxnLst/>
            <a:rect l="l" t="t" r="r" b="b"/>
            <a:pathLst>
              <a:path w="10058948" h="5645584">
                <a:moveTo>
                  <a:pt x="0" y="0"/>
                </a:moveTo>
                <a:lnTo>
                  <a:pt x="10058948" y="0"/>
                </a:lnTo>
                <a:lnTo>
                  <a:pt x="10058948" y="5645585"/>
                </a:lnTo>
                <a:lnTo>
                  <a:pt x="0" y="5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653410" flipH="1">
            <a:off x="233329" y="352911"/>
            <a:ext cx="4082806" cy="3638801"/>
          </a:xfrm>
          <a:custGeom>
            <a:avLst/>
            <a:gdLst/>
            <a:ahLst/>
            <a:cxnLst/>
            <a:rect l="l" t="t" r="r" b="b"/>
            <a:pathLst>
              <a:path w="4082806" h="3638801">
                <a:moveTo>
                  <a:pt x="4082805" y="0"/>
                </a:moveTo>
                <a:lnTo>
                  <a:pt x="0" y="0"/>
                </a:lnTo>
                <a:lnTo>
                  <a:pt x="0" y="3638800"/>
                </a:lnTo>
                <a:lnTo>
                  <a:pt x="4082805" y="3638800"/>
                </a:lnTo>
                <a:lnTo>
                  <a:pt x="408280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3187929" flipH="1">
            <a:off x="17254571" y="215526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4396803" y="0"/>
                </a:moveTo>
                <a:lnTo>
                  <a:pt x="0" y="0"/>
                </a:lnTo>
                <a:lnTo>
                  <a:pt x="0" y="7483920"/>
                </a:lnTo>
                <a:lnTo>
                  <a:pt x="4396803" y="7483920"/>
                </a:lnTo>
                <a:lnTo>
                  <a:pt x="439680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5991909">
            <a:off x="11789796" y="-1238957"/>
            <a:ext cx="2110323" cy="5499214"/>
          </a:xfrm>
          <a:custGeom>
            <a:avLst/>
            <a:gdLst/>
            <a:ahLst/>
            <a:cxnLst/>
            <a:rect l="l" t="t" r="r" b="b"/>
            <a:pathLst>
              <a:path w="2110323" h="5499214">
                <a:moveTo>
                  <a:pt x="0" y="0"/>
                </a:moveTo>
                <a:lnTo>
                  <a:pt x="2110323" y="0"/>
                </a:lnTo>
                <a:lnTo>
                  <a:pt x="2110323" y="5499214"/>
                </a:lnTo>
                <a:lnTo>
                  <a:pt x="0" y="54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8530948" flipV="1">
            <a:off x="265143" y="478479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0" y="7483920"/>
                </a:moveTo>
                <a:lnTo>
                  <a:pt x="4396803" y="7483920"/>
                </a:lnTo>
                <a:lnTo>
                  <a:pt x="4396803" y="0"/>
                </a:lnTo>
                <a:lnTo>
                  <a:pt x="0" y="0"/>
                </a:lnTo>
                <a:lnTo>
                  <a:pt x="0" y="748392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7213" y="2186129"/>
            <a:ext cx="4060288" cy="11766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4573" y="4808157"/>
            <a:ext cx="11912616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637622" y="1088630"/>
            <a:ext cx="15793396" cy="801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tâu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bực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liền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mổ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thân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ngờ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vừa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bước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nhảy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vồ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mang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hay tin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nổi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liền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sai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cắn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đường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gây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rối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vừa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hung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hăng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nhảy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khỏi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cửa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Gấu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ăn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thịt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ngay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thêm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tức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đập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tay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xuống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bàn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thét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ứng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chiến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lưỡi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búa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tan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xương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thịt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...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ngờ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vừa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Ong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đốt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túi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bụi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mũi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tay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chân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Đau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quá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nhức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quá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kêu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cứu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rồi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nhảy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chum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tránh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Cua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giương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kẹp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đau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điếng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809340" y="1088630"/>
            <a:ext cx="15627675" cy="888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Hoảng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hồn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vội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nhảy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Hổ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tấn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công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Hổ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vồ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Lôi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xé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xác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từng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mảnh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quân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điên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đảo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nguy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bèn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chấp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nhận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thương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lượng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lệnh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diện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kiến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trình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bày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mọi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lẽ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-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Tâu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nơi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trần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gian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hiện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đang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khốn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khổ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biết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bao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người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muôn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phải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chết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khát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thiếu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Mong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rủ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lòng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thương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mưa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xuống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cứu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muôn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loài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xong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hứa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sẽ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mưa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từ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nay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dưới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trần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hán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5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nghiến</a:t>
            </a:r>
            <a:r>
              <a:rPr lang="en-US" sz="44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răng</a:t>
            </a:r>
            <a:r>
              <a:rPr lang="en-US" sz="44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kêu</a:t>
            </a:r>
            <a:endParaRPr lang="en-US" sz="4500" dirty="0">
              <a:solidFill>
                <a:srgbClr val="000000"/>
              </a:solidFill>
              <a:latin typeface="Cabin" panose="020B0604020202020204" charset="0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Cabin" panose="020B0604020202020204" charset="0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712236" y="920302"/>
            <a:ext cx="15813763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mấy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mưa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Ngọc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Hoàng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hứa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mừng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rỡ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trần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Ai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vui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mừng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hớn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hở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vinh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lớn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kiện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trần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mưa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to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tưới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mát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ruộng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vườn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tược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Cỏ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bừng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sống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dậy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muôn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lẫn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ca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hát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chào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đón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"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anh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hùng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cứu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".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mới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truyền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ca: 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Con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cậu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endParaRPr lang="en-US" sz="4000" dirty="0">
              <a:solidFill>
                <a:srgbClr val="000000"/>
              </a:solidFill>
              <a:latin typeface="Cabin" panose="020B0604020202020204" charset="0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ai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!</a:t>
            </a:r>
          </a:p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trạng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to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lớn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đấy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!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chớ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coi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khinh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xem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nhé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!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Đừng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xấu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xí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nó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xưa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kìa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!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đổ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mưa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ngoài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kia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chăng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Cóc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nghiến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răng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5400000">
            <a:off x="1261371" y="-6813155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529757" y="738506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09943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028700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486400" y="228326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730397">
            <a:off x="9305606" y="9391020"/>
            <a:ext cx="9083204" cy="5097948"/>
          </a:xfrm>
          <a:custGeom>
            <a:avLst/>
            <a:gdLst/>
            <a:ahLst/>
            <a:cxnLst/>
            <a:rect l="l" t="t" r="r" b="b"/>
            <a:pathLst>
              <a:path w="9083204" h="5097948">
                <a:moveTo>
                  <a:pt x="0" y="0"/>
                </a:moveTo>
                <a:lnTo>
                  <a:pt x="9083204" y="0"/>
                </a:lnTo>
                <a:lnTo>
                  <a:pt x="9083204" y="5097948"/>
                </a:lnTo>
                <a:lnTo>
                  <a:pt x="0" y="5097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700000">
            <a:off x="11349439" y="-4990209"/>
            <a:ext cx="9230947" cy="5180869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793308">
            <a:off x="13419124" y="7072324"/>
            <a:ext cx="4568905" cy="3152544"/>
          </a:xfrm>
          <a:custGeom>
            <a:avLst/>
            <a:gdLst/>
            <a:ahLst/>
            <a:cxnLst/>
            <a:rect l="l" t="t" r="r" b="b"/>
            <a:pathLst>
              <a:path w="4568905" h="3152544">
                <a:moveTo>
                  <a:pt x="0" y="0"/>
                </a:moveTo>
                <a:lnTo>
                  <a:pt x="4568905" y="0"/>
                </a:lnTo>
                <a:lnTo>
                  <a:pt x="4568905" y="3152544"/>
                </a:lnTo>
                <a:lnTo>
                  <a:pt x="0" y="315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6451172">
            <a:off x="-6243283" y="2130471"/>
            <a:ext cx="10058948" cy="5645584"/>
          </a:xfrm>
          <a:custGeom>
            <a:avLst/>
            <a:gdLst/>
            <a:ahLst/>
            <a:cxnLst/>
            <a:rect l="l" t="t" r="r" b="b"/>
            <a:pathLst>
              <a:path w="10058948" h="5645584">
                <a:moveTo>
                  <a:pt x="0" y="0"/>
                </a:moveTo>
                <a:lnTo>
                  <a:pt x="10058948" y="0"/>
                </a:lnTo>
                <a:lnTo>
                  <a:pt x="10058948" y="5645585"/>
                </a:lnTo>
                <a:lnTo>
                  <a:pt x="0" y="5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653410" flipH="1">
            <a:off x="233329" y="352911"/>
            <a:ext cx="4082806" cy="3638801"/>
          </a:xfrm>
          <a:custGeom>
            <a:avLst/>
            <a:gdLst/>
            <a:ahLst/>
            <a:cxnLst/>
            <a:rect l="l" t="t" r="r" b="b"/>
            <a:pathLst>
              <a:path w="4082806" h="3638801">
                <a:moveTo>
                  <a:pt x="4082805" y="0"/>
                </a:moveTo>
                <a:lnTo>
                  <a:pt x="0" y="0"/>
                </a:lnTo>
                <a:lnTo>
                  <a:pt x="0" y="3638800"/>
                </a:lnTo>
                <a:lnTo>
                  <a:pt x="4082805" y="3638800"/>
                </a:lnTo>
                <a:lnTo>
                  <a:pt x="408280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3187929" flipH="1">
            <a:off x="17254571" y="215526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4396803" y="0"/>
                </a:moveTo>
                <a:lnTo>
                  <a:pt x="0" y="0"/>
                </a:lnTo>
                <a:lnTo>
                  <a:pt x="0" y="7483920"/>
                </a:lnTo>
                <a:lnTo>
                  <a:pt x="4396803" y="7483920"/>
                </a:lnTo>
                <a:lnTo>
                  <a:pt x="439680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5991909">
            <a:off x="11789796" y="-1238957"/>
            <a:ext cx="2110323" cy="5499214"/>
          </a:xfrm>
          <a:custGeom>
            <a:avLst/>
            <a:gdLst/>
            <a:ahLst/>
            <a:cxnLst/>
            <a:rect l="l" t="t" r="r" b="b"/>
            <a:pathLst>
              <a:path w="2110323" h="5499214">
                <a:moveTo>
                  <a:pt x="0" y="0"/>
                </a:moveTo>
                <a:lnTo>
                  <a:pt x="2110323" y="0"/>
                </a:lnTo>
                <a:lnTo>
                  <a:pt x="2110323" y="5499214"/>
                </a:lnTo>
                <a:lnTo>
                  <a:pt x="0" y="54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8530948" flipV="1">
            <a:off x="265143" y="478479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0" y="7483920"/>
                </a:moveTo>
                <a:lnTo>
                  <a:pt x="4396803" y="7483920"/>
                </a:lnTo>
                <a:lnTo>
                  <a:pt x="4396803" y="0"/>
                </a:lnTo>
                <a:lnTo>
                  <a:pt x="0" y="0"/>
                </a:lnTo>
                <a:lnTo>
                  <a:pt x="0" y="748392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7213" y="2186129"/>
            <a:ext cx="4060288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13125" y="4761614"/>
            <a:ext cx="1191261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5400000">
            <a:off x="1261371" y="-6813155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529757" y="738506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09943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028700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486400" y="228326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730397">
            <a:off x="9305606" y="9391020"/>
            <a:ext cx="9083204" cy="5097948"/>
          </a:xfrm>
          <a:custGeom>
            <a:avLst/>
            <a:gdLst/>
            <a:ahLst/>
            <a:cxnLst/>
            <a:rect l="l" t="t" r="r" b="b"/>
            <a:pathLst>
              <a:path w="9083204" h="5097948">
                <a:moveTo>
                  <a:pt x="0" y="0"/>
                </a:moveTo>
                <a:lnTo>
                  <a:pt x="9083204" y="0"/>
                </a:lnTo>
                <a:lnTo>
                  <a:pt x="9083204" y="5097948"/>
                </a:lnTo>
                <a:lnTo>
                  <a:pt x="0" y="5097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700000">
            <a:off x="11349439" y="-4990209"/>
            <a:ext cx="9230947" cy="5180869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793308">
            <a:off x="13419124" y="7072324"/>
            <a:ext cx="4568905" cy="3152544"/>
          </a:xfrm>
          <a:custGeom>
            <a:avLst/>
            <a:gdLst/>
            <a:ahLst/>
            <a:cxnLst/>
            <a:rect l="l" t="t" r="r" b="b"/>
            <a:pathLst>
              <a:path w="4568905" h="3152544">
                <a:moveTo>
                  <a:pt x="0" y="0"/>
                </a:moveTo>
                <a:lnTo>
                  <a:pt x="4568905" y="0"/>
                </a:lnTo>
                <a:lnTo>
                  <a:pt x="4568905" y="3152544"/>
                </a:lnTo>
                <a:lnTo>
                  <a:pt x="0" y="315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6451172">
            <a:off x="-6243283" y="2130471"/>
            <a:ext cx="10058948" cy="5645584"/>
          </a:xfrm>
          <a:custGeom>
            <a:avLst/>
            <a:gdLst/>
            <a:ahLst/>
            <a:cxnLst/>
            <a:rect l="l" t="t" r="r" b="b"/>
            <a:pathLst>
              <a:path w="10058948" h="5645584">
                <a:moveTo>
                  <a:pt x="0" y="0"/>
                </a:moveTo>
                <a:lnTo>
                  <a:pt x="10058948" y="0"/>
                </a:lnTo>
                <a:lnTo>
                  <a:pt x="10058948" y="5645585"/>
                </a:lnTo>
                <a:lnTo>
                  <a:pt x="0" y="5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653410" flipH="1">
            <a:off x="233329" y="352911"/>
            <a:ext cx="4082806" cy="3638801"/>
          </a:xfrm>
          <a:custGeom>
            <a:avLst/>
            <a:gdLst/>
            <a:ahLst/>
            <a:cxnLst/>
            <a:rect l="l" t="t" r="r" b="b"/>
            <a:pathLst>
              <a:path w="4082806" h="3638801">
                <a:moveTo>
                  <a:pt x="4082805" y="0"/>
                </a:moveTo>
                <a:lnTo>
                  <a:pt x="0" y="0"/>
                </a:lnTo>
                <a:lnTo>
                  <a:pt x="0" y="3638800"/>
                </a:lnTo>
                <a:lnTo>
                  <a:pt x="4082805" y="3638800"/>
                </a:lnTo>
                <a:lnTo>
                  <a:pt x="408280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3187929" flipH="1">
            <a:off x="17254571" y="215526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4396803" y="0"/>
                </a:moveTo>
                <a:lnTo>
                  <a:pt x="0" y="0"/>
                </a:lnTo>
                <a:lnTo>
                  <a:pt x="0" y="7483920"/>
                </a:lnTo>
                <a:lnTo>
                  <a:pt x="4396803" y="7483920"/>
                </a:lnTo>
                <a:lnTo>
                  <a:pt x="439680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5991909">
            <a:off x="11789796" y="-1238957"/>
            <a:ext cx="2110323" cy="5499214"/>
          </a:xfrm>
          <a:custGeom>
            <a:avLst/>
            <a:gdLst/>
            <a:ahLst/>
            <a:cxnLst/>
            <a:rect l="l" t="t" r="r" b="b"/>
            <a:pathLst>
              <a:path w="2110323" h="5499214">
                <a:moveTo>
                  <a:pt x="0" y="0"/>
                </a:moveTo>
                <a:lnTo>
                  <a:pt x="2110323" y="0"/>
                </a:lnTo>
                <a:lnTo>
                  <a:pt x="2110323" y="5499214"/>
                </a:lnTo>
                <a:lnTo>
                  <a:pt x="0" y="54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8530948" flipV="1">
            <a:off x="265143" y="478479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0" y="7483920"/>
                </a:moveTo>
                <a:lnTo>
                  <a:pt x="4396803" y="7483920"/>
                </a:lnTo>
                <a:lnTo>
                  <a:pt x="4396803" y="0"/>
                </a:lnTo>
                <a:lnTo>
                  <a:pt x="0" y="0"/>
                </a:lnTo>
                <a:lnTo>
                  <a:pt x="0" y="748392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7213" y="2186129"/>
            <a:ext cx="4060288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3935" y="3226839"/>
            <a:ext cx="11937003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8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480016" y="341918"/>
            <a:ext cx="18122225" cy="10171099"/>
          </a:xfrm>
          <a:custGeom>
            <a:avLst/>
            <a:gdLst/>
            <a:ahLst/>
            <a:cxnLst/>
            <a:rect l="l" t="t" r="r" b="b"/>
            <a:pathLst>
              <a:path w="18122225" h="10171099">
                <a:moveTo>
                  <a:pt x="0" y="0"/>
                </a:moveTo>
                <a:lnTo>
                  <a:pt x="18122225" y="0"/>
                </a:lnTo>
                <a:lnTo>
                  <a:pt x="18122225" y="10171099"/>
                </a:lnTo>
                <a:lnTo>
                  <a:pt x="0" y="10171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566424" y="6471298"/>
            <a:ext cx="4092880" cy="4041719"/>
          </a:xfrm>
          <a:custGeom>
            <a:avLst/>
            <a:gdLst/>
            <a:ahLst/>
            <a:cxnLst/>
            <a:rect l="l" t="t" r="r" b="b"/>
            <a:pathLst>
              <a:path w="4092880" h="4041719">
                <a:moveTo>
                  <a:pt x="0" y="0"/>
                </a:moveTo>
                <a:lnTo>
                  <a:pt x="4092880" y="0"/>
                </a:lnTo>
                <a:lnTo>
                  <a:pt x="4092880" y="4041719"/>
                </a:lnTo>
                <a:lnTo>
                  <a:pt x="0" y="4041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1964879" y="2087056"/>
            <a:ext cx="14351415" cy="481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499" dirty="0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 1 </a:t>
            </a:r>
            <a:r>
              <a:rPr lang="en-US" sz="5499" dirty="0" err="1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499" dirty="0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499" dirty="0" err="1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499" dirty="0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499" dirty="0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499" dirty="0">
                <a:solidFill>
                  <a:srgbClr val="EB620E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35352B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5499" dirty="0">
                <a:solidFill>
                  <a:srgbClr val="35352B"/>
                </a:solidFill>
                <a:latin typeface="Cabin Bold"/>
                <a:ea typeface="Cabin Bold"/>
                <a:cs typeface="Cabin Bold"/>
                <a:sym typeface="Cabin Bold"/>
              </a:rPr>
              <a:t> 1: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Viết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văn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kể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sáng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tạo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câu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chuyện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gió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hoặc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đồng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hoa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35352B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5499" dirty="0">
                <a:solidFill>
                  <a:srgbClr val="35352B"/>
                </a:solidFill>
                <a:latin typeface="Cabin Bold"/>
                <a:ea typeface="Cabin Bold"/>
                <a:cs typeface="Cabin Bold"/>
                <a:sym typeface="Cabin Bold"/>
              </a:rPr>
              <a:t> 2: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Viết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văn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kể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sáng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tạo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câu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chuyện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nhân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chính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hoặc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đồ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499" dirty="0" err="1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5499" dirty="0">
                <a:solidFill>
                  <a:srgbClr val="35352B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3153772" y="4421961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3"/>
                </a:lnTo>
                <a:lnTo>
                  <a:pt x="0" y="557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0" y="6352484"/>
            <a:ext cx="3244946" cy="3111092"/>
          </a:xfrm>
          <a:custGeom>
            <a:avLst/>
            <a:gdLst/>
            <a:ahLst/>
            <a:cxnLst/>
            <a:rect l="l" t="t" r="r" b="b"/>
            <a:pathLst>
              <a:path w="3244946" h="3111092">
                <a:moveTo>
                  <a:pt x="0" y="0"/>
                </a:moveTo>
                <a:lnTo>
                  <a:pt x="3244946" y="0"/>
                </a:lnTo>
                <a:lnTo>
                  <a:pt x="3244946" y="3111092"/>
                </a:lnTo>
                <a:lnTo>
                  <a:pt x="0" y="31110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1028700" y="6418805"/>
            <a:ext cx="1672083" cy="1927473"/>
          </a:xfrm>
          <a:custGeom>
            <a:avLst/>
            <a:gdLst/>
            <a:ahLst/>
            <a:cxnLst/>
            <a:rect l="l" t="t" r="r" b="b"/>
            <a:pathLst>
              <a:path w="1672083" h="1927473">
                <a:moveTo>
                  <a:pt x="0" y="0"/>
                </a:moveTo>
                <a:lnTo>
                  <a:pt x="1672083" y="0"/>
                </a:lnTo>
                <a:lnTo>
                  <a:pt x="1672083" y="1927473"/>
                </a:lnTo>
                <a:lnTo>
                  <a:pt x="0" y="1927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1622473" y="1351377"/>
            <a:ext cx="15294421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Dựa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ý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lập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hoạt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động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3,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yêu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44946" y="4830249"/>
            <a:ext cx="7013483" cy="4428051"/>
            <a:chOff x="3244946" y="4830249"/>
            <a:chExt cx="7013483" cy="4428051"/>
          </a:xfrm>
        </p:grpSpPr>
        <p:sp>
          <p:nvSpPr>
            <p:cNvPr id="13" name="Freeform 13"/>
            <p:cNvSpPr/>
            <p:nvPr/>
          </p:nvSpPr>
          <p:spPr>
            <a:xfrm>
              <a:off x="3244946" y="4830249"/>
              <a:ext cx="7000871" cy="4428051"/>
            </a:xfrm>
            <a:custGeom>
              <a:avLst/>
              <a:gdLst/>
              <a:ahLst/>
              <a:cxnLst/>
              <a:rect l="l" t="t" r="r" b="b"/>
              <a:pathLst>
                <a:path w="7000871" h="4428051">
                  <a:moveTo>
                    <a:pt x="0" y="0"/>
                  </a:moveTo>
                  <a:lnTo>
                    <a:pt x="7000872" y="0"/>
                  </a:lnTo>
                  <a:lnTo>
                    <a:pt x="7000872" y="4428051"/>
                  </a:lnTo>
                  <a:lnTo>
                    <a:pt x="0" y="4428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473807" y="5349460"/>
              <a:ext cx="6784622" cy="3313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Khi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thêm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lời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kể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tả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thêm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lời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thoại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hoặc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thay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đổi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cách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kết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thúc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của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câu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chuyện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cần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lựa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chọn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chi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tiết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sáng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tạo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hấp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dẫn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thú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vị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và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phù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hợp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với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nội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dung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câu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chuyện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58429" y="4830249"/>
            <a:ext cx="7000871" cy="4428051"/>
            <a:chOff x="10258429" y="4830249"/>
            <a:chExt cx="7000871" cy="4428051"/>
          </a:xfrm>
        </p:grpSpPr>
        <p:sp>
          <p:nvSpPr>
            <p:cNvPr id="14" name="Freeform 14"/>
            <p:cNvSpPr/>
            <p:nvPr/>
          </p:nvSpPr>
          <p:spPr>
            <a:xfrm>
              <a:off x="10258429" y="4830249"/>
              <a:ext cx="7000871" cy="4428051"/>
            </a:xfrm>
            <a:custGeom>
              <a:avLst/>
              <a:gdLst/>
              <a:ahLst/>
              <a:cxnLst/>
              <a:rect l="l" t="t" r="r" b="b"/>
              <a:pathLst>
                <a:path w="7000871" h="4428051">
                  <a:moveTo>
                    <a:pt x="0" y="0"/>
                  </a:moveTo>
                  <a:lnTo>
                    <a:pt x="7000871" y="0"/>
                  </a:lnTo>
                  <a:lnTo>
                    <a:pt x="7000871" y="4428051"/>
                  </a:lnTo>
                  <a:lnTo>
                    <a:pt x="0" y="4428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487029" y="5673062"/>
              <a:ext cx="6568373" cy="264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Khi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đóng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vai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kể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chuyện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cần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chọn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cách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xưng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hô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phù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hợp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và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kể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tả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sự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việc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theo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đúng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cảm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xúc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của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nhân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vật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mà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em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đóng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vai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58794" y="3477714"/>
            <a:ext cx="4786588" cy="1124848"/>
            <a:chOff x="1958794" y="3477714"/>
            <a:chExt cx="4786588" cy="1124848"/>
          </a:xfrm>
        </p:grpSpPr>
        <p:sp>
          <p:nvSpPr>
            <p:cNvPr id="15" name="Freeform 15"/>
            <p:cNvSpPr/>
            <p:nvPr/>
          </p:nvSpPr>
          <p:spPr>
            <a:xfrm>
              <a:off x="1958794" y="3477714"/>
              <a:ext cx="4786588" cy="1124848"/>
            </a:xfrm>
            <a:custGeom>
              <a:avLst/>
              <a:gdLst/>
              <a:ahLst/>
              <a:cxnLst/>
              <a:rect l="l" t="t" r="r" b="b"/>
              <a:pathLst>
                <a:path w="4786588" h="1124848">
                  <a:moveTo>
                    <a:pt x="0" y="0"/>
                  </a:moveTo>
                  <a:lnTo>
                    <a:pt x="4786588" y="0"/>
                  </a:lnTo>
                  <a:lnTo>
                    <a:pt x="4786588" y="1124848"/>
                  </a:lnTo>
                  <a:lnTo>
                    <a:pt x="0" y="112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95159" y="3494861"/>
              <a:ext cx="1993685" cy="927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99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Lưu</a:t>
              </a:r>
              <a:r>
                <a:rPr lang="en-US" sz="5499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612783" y="7169920"/>
            <a:ext cx="3282965" cy="3241928"/>
          </a:xfrm>
          <a:custGeom>
            <a:avLst/>
            <a:gdLst/>
            <a:ahLst/>
            <a:cxnLst/>
            <a:rect l="l" t="t" r="r" b="b"/>
            <a:pathLst>
              <a:path w="3282965" h="3241928">
                <a:moveTo>
                  <a:pt x="0" y="0"/>
                </a:moveTo>
                <a:lnTo>
                  <a:pt x="3282966" y="0"/>
                </a:lnTo>
                <a:lnTo>
                  <a:pt x="3282966" y="3241928"/>
                </a:lnTo>
                <a:lnTo>
                  <a:pt x="0" y="3241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0" name="Group 29"/>
          <p:cNvGrpSpPr/>
          <p:nvPr/>
        </p:nvGrpSpPr>
        <p:grpSpPr>
          <a:xfrm>
            <a:off x="1469107" y="4537708"/>
            <a:ext cx="15979031" cy="4720592"/>
            <a:chOff x="1469107" y="4537708"/>
            <a:chExt cx="15979031" cy="4720592"/>
          </a:xfrm>
        </p:grpSpPr>
        <p:sp>
          <p:nvSpPr>
            <p:cNvPr id="12" name="Freeform 12"/>
            <p:cNvSpPr/>
            <p:nvPr/>
          </p:nvSpPr>
          <p:spPr>
            <a:xfrm>
              <a:off x="1469107" y="4563176"/>
              <a:ext cx="15979031" cy="4695124"/>
            </a:xfrm>
            <a:custGeom>
              <a:avLst/>
              <a:gdLst/>
              <a:ahLst/>
              <a:cxnLst/>
              <a:rect l="l" t="t" r="r" b="b"/>
              <a:pathLst>
                <a:path w="15979031" h="4695124">
                  <a:moveTo>
                    <a:pt x="0" y="0"/>
                  </a:moveTo>
                  <a:lnTo>
                    <a:pt x="15979032" y="0"/>
                  </a:lnTo>
                  <a:lnTo>
                    <a:pt x="15979032" y="4695124"/>
                  </a:lnTo>
                  <a:lnTo>
                    <a:pt x="0" y="4695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417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469107" y="4563176"/>
              <a:ext cx="10898246" cy="4695124"/>
              <a:chOff x="0" y="0"/>
              <a:chExt cx="2870320" cy="123657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70320" cy="1236576"/>
              </a:xfrm>
              <a:custGeom>
                <a:avLst/>
                <a:gdLst/>
                <a:ahLst/>
                <a:cxnLst/>
                <a:rect l="l" t="t" r="r" b="b"/>
                <a:pathLst>
                  <a:path w="2870320" h="1236576">
                    <a:moveTo>
                      <a:pt x="0" y="0"/>
                    </a:moveTo>
                    <a:lnTo>
                      <a:pt x="2870320" y="0"/>
                    </a:lnTo>
                    <a:lnTo>
                      <a:pt x="2870320" y="1236576"/>
                    </a:lnTo>
                    <a:lnTo>
                      <a:pt x="0" y="1236576"/>
                    </a:lnTo>
                    <a:close/>
                  </a:path>
                </a:pathLst>
              </a:custGeom>
              <a:solidFill>
                <a:srgbClr val="FCFCFC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2870320" cy="1265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110898" y="4563176"/>
              <a:ext cx="10660130" cy="2081126"/>
              <a:chOff x="0" y="0"/>
              <a:chExt cx="2807606" cy="5481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807606" cy="548116"/>
              </a:xfrm>
              <a:custGeom>
                <a:avLst/>
                <a:gdLst/>
                <a:ahLst/>
                <a:cxnLst/>
                <a:rect l="l" t="t" r="r" b="b"/>
                <a:pathLst>
                  <a:path w="2807606" h="548116">
                    <a:moveTo>
                      <a:pt x="0" y="0"/>
                    </a:moveTo>
                    <a:lnTo>
                      <a:pt x="2807606" y="0"/>
                    </a:lnTo>
                    <a:lnTo>
                      <a:pt x="2807606" y="548116"/>
                    </a:lnTo>
                    <a:lnTo>
                      <a:pt x="0" y="548116"/>
                    </a:lnTo>
                    <a:close/>
                  </a:path>
                </a:pathLst>
              </a:custGeom>
              <a:solidFill>
                <a:srgbClr val="FCFCFC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2807606" cy="5766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3901989" y="5770730"/>
              <a:ext cx="2197666" cy="873572"/>
            </a:xfrm>
            <a:custGeom>
              <a:avLst/>
              <a:gdLst/>
              <a:ahLst/>
              <a:cxnLst/>
              <a:rect l="l" t="t" r="r" b="b"/>
              <a:pathLst>
                <a:path w="2197666" h="873572">
                  <a:moveTo>
                    <a:pt x="0" y="0"/>
                  </a:moveTo>
                  <a:lnTo>
                    <a:pt x="2197666" y="0"/>
                  </a:lnTo>
                  <a:lnTo>
                    <a:pt x="2197666" y="873572"/>
                  </a:lnTo>
                  <a:lnTo>
                    <a:pt x="0" y="873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0608752" y="4537708"/>
              <a:ext cx="4256556" cy="2373030"/>
            </a:xfrm>
            <a:custGeom>
              <a:avLst/>
              <a:gdLst/>
              <a:ahLst/>
              <a:cxnLst/>
              <a:rect l="l" t="t" r="r" b="b"/>
              <a:pathLst>
                <a:path w="4256556" h="2373030">
                  <a:moveTo>
                    <a:pt x="0" y="0"/>
                  </a:moveTo>
                  <a:lnTo>
                    <a:pt x="4256556" y="0"/>
                  </a:lnTo>
                  <a:lnTo>
                    <a:pt x="4256556" y="2373030"/>
                  </a:lnTo>
                  <a:lnTo>
                    <a:pt x="0" y="2373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248135" y="4704692"/>
              <a:ext cx="1234347" cy="561628"/>
            </a:xfrm>
            <a:custGeom>
              <a:avLst/>
              <a:gdLst/>
              <a:ahLst/>
              <a:cxnLst/>
              <a:rect l="l" t="t" r="r" b="b"/>
              <a:pathLst>
                <a:path w="1234347" h="561628">
                  <a:moveTo>
                    <a:pt x="0" y="0"/>
                  </a:moveTo>
                  <a:lnTo>
                    <a:pt x="1234347" y="0"/>
                  </a:lnTo>
                  <a:lnTo>
                    <a:pt x="1234347" y="561628"/>
                  </a:lnTo>
                  <a:lnTo>
                    <a:pt x="0" y="5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31799" y="4759575"/>
              <a:ext cx="12425810" cy="42191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   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Ngồi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tựa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vào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gốc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nhỏ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nhìn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bầu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trời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bầu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trời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xanh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biếc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muôn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vàn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dám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đang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đùa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giỡn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thật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nhộn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cụm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bỗng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tách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ra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nhìn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giống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cúc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trắng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khổng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lồ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Rồi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cụm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máy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nữa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giống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đoá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</a:p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quỳnh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tinh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khôi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“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”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cứ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bồng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bềnh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</a:t>
              </a:r>
            </a:p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bồng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bềnh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khiến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Mư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phải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bật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dậy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reo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: “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</a:p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cậu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thấy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bầu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trời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vườn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?".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69107" y="2451334"/>
            <a:ext cx="1642238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-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Sáng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tạo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thêm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chi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tiết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(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lời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kể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lời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tả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hội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thoại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,...)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cho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câu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98824" y="398494"/>
            <a:ext cx="5890353" cy="2423882"/>
            <a:chOff x="6198824" y="398494"/>
            <a:chExt cx="5890353" cy="2423882"/>
          </a:xfrm>
        </p:grpSpPr>
        <p:sp>
          <p:nvSpPr>
            <p:cNvPr id="11" name="Freeform 11"/>
            <p:cNvSpPr/>
            <p:nvPr/>
          </p:nvSpPr>
          <p:spPr>
            <a:xfrm>
              <a:off x="6198824" y="398494"/>
              <a:ext cx="5890353" cy="1808829"/>
            </a:xfrm>
            <a:custGeom>
              <a:avLst/>
              <a:gdLst/>
              <a:ahLst/>
              <a:cxnLst/>
              <a:rect l="l" t="t" r="r" b="b"/>
              <a:pathLst>
                <a:path w="6446706" h="1979676">
                  <a:moveTo>
                    <a:pt x="0" y="0"/>
                  </a:moveTo>
                  <a:lnTo>
                    <a:pt x="6446706" y="0"/>
                  </a:lnTo>
                  <a:lnTo>
                    <a:pt x="6446706" y="1979676"/>
                  </a:ln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88752" y="578854"/>
              <a:ext cx="4840644" cy="224352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7470" y="2914130"/>
            <a:ext cx="9011296" cy="1643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612783" y="7169920"/>
            <a:ext cx="3282965" cy="3241928"/>
          </a:xfrm>
          <a:custGeom>
            <a:avLst/>
            <a:gdLst/>
            <a:ahLst/>
            <a:cxnLst/>
            <a:rect l="l" t="t" r="r" b="b"/>
            <a:pathLst>
              <a:path w="3282965" h="3241928">
                <a:moveTo>
                  <a:pt x="0" y="0"/>
                </a:moveTo>
                <a:lnTo>
                  <a:pt x="3282966" y="0"/>
                </a:lnTo>
                <a:lnTo>
                  <a:pt x="3282966" y="3241928"/>
                </a:lnTo>
                <a:lnTo>
                  <a:pt x="0" y="3241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1657946" y="2427267"/>
            <a:ext cx="15601354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–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Thay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đổi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cách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kết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thúc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của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câu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97128" y="3488435"/>
            <a:ext cx="14922989" cy="353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bảo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kể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thích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trò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chơi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ấy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rồi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hẹn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ngày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mai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dậy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sớm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chạy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bờ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suối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xem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nói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điều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tưởng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tượng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nhiêu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cứ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giấc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ngủ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lúc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hay.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98824" y="398494"/>
            <a:ext cx="5890353" cy="2423882"/>
            <a:chOff x="6198824" y="398494"/>
            <a:chExt cx="5890353" cy="2423882"/>
          </a:xfrm>
        </p:grpSpPr>
        <p:sp>
          <p:nvSpPr>
            <p:cNvPr id="16" name="Freeform 11"/>
            <p:cNvSpPr/>
            <p:nvPr/>
          </p:nvSpPr>
          <p:spPr>
            <a:xfrm>
              <a:off x="6198824" y="398494"/>
              <a:ext cx="5890353" cy="1808829"/>
            </a:xfrm>
            <a:custGeom>
              <a:avLst/>
              <a:gdLst/>
              <a:ahLst/>
              <a:cxnLst/>
              <a:rect l="l" t="t" r="r" b="b"/>
              <a:pathLst>
                <a:path w="6446706" h="1979676">
                  <a:moveTo>
                    <a:pt x="0" y="0"/>
                  </a:moveTo>
                  <a:lnTo>
                    <a:pt x="6446706" y="0"/>
                  </a:lnTo>
                  <a:lnTo>
                    <a:pt x="6446706" y="1979676"/>
                  </a:ln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88752" y="578854"/>
              <a:ext cx="4840644" cy="2243522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546" y="7026263"/>
            <a:ext cx="7975996" cy="2906336"/>
          </a:xfrm>
          <a:prstGeom prst="rect">
            <a:avLst/>
          </a:prstGeom>
        </p:spPr>
      </p:pic>
      <p:sp>
        <p:nvSpPr>
          <p:cNvPr id="19" name="Freeform 34"/>
          <p:cNvSpPr/>
          <p:nvPr/>
        </p:nvSpPr>
        <p:spPr>
          <a:xfrm>
            <a:off x="11848614" y="6652839"/>
            <a:ext cx="2111926" cy="3364436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831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36"/>
          <p:cNvSpPr/>
          <p:nvPr/>
        </p:nvSpPr>
        <p:spPr>
          <a:xfrm>
            <a:off x="89538" y="250254"/>
            <a:ext cx="3631148" cy="4188781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23258"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612783" y="7169920"/>
            <a:ext cx="3282965" cy="3241928"/>
          </a:xfrm>
          <a:custGeom>
            <a:avLst/>
            <a:gdLst/>
            <a:ahLst/>
            <a:cxnLst/>
            <a:rect l="l" t="t" r="r" b="b"/>
            <a:pathLst>
              <a:path w="3282965" h="3241928">
                <a:moveTo>
                  <a:pt x="0" y="0"/>
                </a:moveTo>
                <a:lnTo>
                  <a:pt x="3282966" y="0"/>
                </a:lnTo>
                <a:lnTo>
                  <a:pt x="3282966" y="3241928"/>
                </a:lnTo>
                <a:lnTo>
                  <a:pt x="0" y="3241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2" name="Group 12"/>
          <p:cNvGrpSpPr/>
          <p:nvPr/>
        </p:nvGrpSpPr>
        <p:grpSpPr>
          <a:xfrm>
            <a:off x="1243692" y="2282867"/>
            <a:ext cx="16033612" cy="6975433"/>
            <a:chOff x="0" y="0"/>
            <a:chExt cx="21378150" cy="9300577"/>
          </a:xfrm>
        </p:grpSpPr>
        <p:sp>
          <p:nvSpPr>
            <p:cNvPr id="13" name="Freeform 13"/>
            <p:cNvSpPr/>
            <p:nvPr/>
          </p:nvSpPr>
          <p:spPr>
            <a:xfrm>
              <a:off x="9079265" y="0"/>
              <a:ext cx="12298885" cy="9300577"/>
            </a:xfrm>
            <a:custGeom>
              <a:avLst/>
              <a:gdLst/>
              <a:ahLst/>
              <a:cxnLst/>
              <a:rect l="l" t="t" r="r" b="b"/>
              <a:pathLst>
                <a:path w="12298885" h="9300577">
                  <a:moveTo>
                    <a:pt x="0" y="0"/>
                  </a:moveTo>
                  <a:lnTo>
                    <a:pt x="12298885" y="0"/>
                  </a:lnTo>
                  <a:lnTo>
                    <a:pt x="12298885" y="9300577"/>
                  </a:lnTo>
                  <a:lnTo>
                    <a:pt x="0" y="930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8760608" y="1122502"/>
              <a:ext cx="6444084" cy="6215684"/>
              <a:chOff x="0" y="0"/>
              <a:chExt cx="1307851" cy="126149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07851" cy="1261496"/>
              </a:xfrm>
              <a:custGeom>
                <a:avLst/>
                <a:gdLst/>
                <a:ahLst/>
                <a:cxnLst/>
                <a:rect l="l" t="t" r="r" b="b"/>
                <a:pathLst>
                  <a:path w="1307851" h="1261496">
                    <a:moveTo>
                      <a:pt x="79512" y="0"/>
                    </a:moveTo>
                    <a:lnTo>
                      <a:pt x="1228338" y="0"/>
                    </a:lnTo>
                    <a:cubicBezTo>
                      <a:pt x="1249426" y="0"/>
                      <a:pt x="1269651" y="8377"/>
                      <a:pt x="1284562" y="23289"/>
                    </a:cubicBezTo>
                    <a:cubicBezTo>
                      <a:pt x="1299474" y="38200"/>
                      <a:pt x="1307851" y="58424"/>
                      <a:pt x="1307851" y="79512"/>
                    </a:cubicBezTo>
                    <a:lnTo>
                      <a:pt x="1307851" y="1181984"/>
                    </a:lnTo>
                    <a:cubicBezTo>
                      <a:pt x="1307851" y="1203072"/>
                      <a:pt x="1299474" y="1223296"/>
                      <a:pt x="1284562" y="1238208"/>
                    </a:cubicBezTo>
                    <a:cubicBezTo>
                      <a:pt x="1269651" y="1253119"/>
                      <a:pt x="1249426" y="1261496"/>
                      <a:pt x="1228338" y="1261496"/>
                    </a:cubicBezTo>
                    <a:lnTo>
                      <a:pt x="79512" y="1261496"/>
                    </a:lnTo>
                    <a:cubicBezTo>
                      <a:pt x="58424" y="1261496"/>
                      <a:pt x="38200" y="1253119"/>
                      <a:pt x="23289" y="1238208"/>
                    </a:cubicBezTo>
                    <a:cubicBezTo>
                      <a:pt x="8377" y="1223296"/>
                      <a:pt x="0" y="1203072"/>
                      <a:pt x="0" y="1181984"/>
                    </a:cubicBezTo>
                    <a:lnTo>
                      <a:pt x="0" y="79512"/>
                    </a:lnTo>
                    <a:cubicBezTo>
                      <a:pt x="0" y="58424"/>
                      <a:pt x="8377" y="38200"/>
                      <a:pt x="23289" y="23289"/>
                    </a:cubicBezTo>
                    <a:cubicBezTo>
                      <a:pt x="38200" y="8377"/>
                      <a:pt x="58424" y="0"/>
                      <a:pt x="7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1307851" cy="1290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9901771" cy="9300577"/>
              <a:chOff x="0" y="0"/>
              <a:chExt cx="938246" cy="88127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38246" cy="881279"/>
              </a:xfrm>
              <a:custGeom>
                <a:avLst/>
                <a:gdLst/>
                <a:ahLst/>
                <a:cxnLst/>
                <a:rect l="l" t="t" r="r" b="b"/>
                <a:pathLst>
                  <a:path w="938246" h="881279">
                    <a:moveTo>
                      <a:pt x="0" y="0"/>
                    </a:moveTo>
                    <a:lnTo>
                      <a:pt x="938246" y="0"/>
                    </a:lnTo>
                    <a:lnTo>
                      <a:pt x="938246" y="881279"/>
                    </a:lnTo>
                    <a:lnTo>
                      <a:pt x="0" y="8812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938246" cy="909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324219" y="4573011"/>
            <a:ext cx="11123661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Đang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bơi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lội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tung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tăng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xanh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mát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nhiên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cuốn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phăng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hốt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hoảng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nhận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mắc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tấm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lưới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nhấc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bổng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khỏi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Trước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mắt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lão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nét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khắc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khổ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nhìn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vẻ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vọng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lẽ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vì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lưới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mỗi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3293" y="2547113"/>
            <a:ext cx="10709407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–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Đóng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vai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nhân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vật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để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kể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lại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câu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198824" y="398494"/>
            <a:ext cx="5890353" cy="2423882"/>
            <a:chOff x="6198824" y="398494"/>
            <a:chExt cx="5890353" cy="2423882"/>
          </a:xfrm>
        </p:grpSpPr>
        <p:sp>
          <p:nvSpPr>
            <p:cNvPr id="24" name="Freeform 11"/>
            <p:cNvSpPr/>
            <p:nvPr/>
          </p:nvSpPr>
          <p:spPr>
            <a:xfrm>
              <a:off x="6198824" y="398494"/>
              <a:ext cx="5890353" cy="1808829"/>
            </a:xfrm>
            <a:custGeom>
              <a:avLst/>
              <a:gdLst/>
              <a:ahLst/>
              <a:cxnLst/>
              <a:rect l="l" t="t" r="r" b="b"/>
              <a:pathLst>
                <a:path w="6446706" h="1979676">
                  <a:moveTo>
                    <a:pt x="0" y="0"/>
                  </a:moveTo>
                  <a:lnTo>
                    <a:pt x="6446706" y="0"/>
                  </a:lnTo>
                  <a:lnTo>
                    <a:pt x="6446706" y="1979676"/>
                  </a:ln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8752" y="578854"/>
              <a:ext cx="4840644" cy="224352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8292" y="3219926"/>
            <a:ext cx="12487191" cy="183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5400000">
            <a:off x="1261371" y="-6813155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529757" y="738506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5609943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028700" y="463106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486400" y="228326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730397">
            <a:off x="9305606" y="9391020"/>
            <a:ext cx="9083204" cy="5097948"/>
          </a:xfrm>
          <a:custGeom>
            <a:avLst/>
            <a:gdLst/>
            <a:ahLst/>
            <a:cxnLst/>
            <a:rect l="l" t="t" r="r" b="b"/>
            <a:pathLst>
              <a:path w="9083204" h="5097948">
                <a:moveTo>
                  <a:pt x="0" y="0"/>
                </a:moveTo>
                <a:lnTo>
                  <a:pt x="9083204" y="0"/>
                </a:lnTo>
                <a:lnTo>
                  <a:pt x="9083204" y="5097948"/>
                </a:lnTo>
                <a:lnTo>
                  <a:pt x="0" y="5097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2700000">
            <a:off x="11349439" y="-4990209"/>
            <a:ext cx="9230947" cy="5180869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793308">
            <a:off x="13419124" y="7072324"/>
            <a:ext cx="4568905" cy="3152544"/>
          </a:xfrm>
          <a:custGeom>
            <a:avLst/>
            <a:gdLst/>
            <a:ahLst/>
            <a:cxnLst/>
            <a:rect l="l" t="t" r="r" b="b"/>
            <a:pathLst>
              <a:path w="4568905" h="3152544">
                <a:moveTo>
                  <a:pt x="0" y="0"/>
                </a:moveTo>
                <a:lnTo>
                  <a:pt x="4568905" y="0"/>
                </a:lnTo>
                <a:lnTo>
                  <a:pt x="4568905" y="3152544"/>
                </a:lnTo>
                <a:lnTo>
                  <a:pt x="0" y="315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6451172">
            <a:off x="-6243283" y="2130471"/>
            <a:ext cx="10058948" cy="5645584"/>
          </a:xfrm>
          <a:custGeom>
            <a:avLst/>
            <a:gdLst/>
            <a:ahLst/>
            <a:cxnLst/>
            <a:rect l="l" t="t" r="r" b="b"/>
            <a:pathLst>
              <a:path w="10058948" h="5645584">
                <a:moveTo>
                  <a:pt x="0" y="0"/>
                </a:moveTo>
                <a:lnTo>
                  <a:pt x="10058948" y="0"/>
                </a:lnTo>
                <a:lnTo>
                  <a:pt x="10058948" y="5645585"/>
                </a:lnTo>
                <a:lnTo>
                  <a:pt x="0" y="5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653410" flipH="1">
            <a:off x="233329" y="352911"/>
            <a:ext cx="4082806" cy="3638801"/>
          </a:xfrm>
          <a:custGeom>
            <a:avLst/>
            <a:gdLst/>
            <a:ahLst/>
            <a:cxnLst/>
            <a:rect l="l" t="t" r="r" b="b"/>
            <a:pathLst>
              <a:path w="4082806" h="3638801">
                <a:moveTo>
                  <a:pt x="4082805" y="0"/>
                </a:moveTo>
                <a:lnTo>
                  <a:pt x="0" y="0"/>
                </a:lnTo>
                <a:lnTo>
                  <a:pt x="0" y="3638800"/>
                </a:lnTo>
                <a:lnTo>
                  <a:pt x="4082805" y="3638800"/>
                </a:lnTo>
                <a:lnTo>
                  <a:pt x="408280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3187929" flipH="1">
            <a:off x="17254571" y="215526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4396803" y="0"/>
                </a:moveTo>
                <a:lnTo>
                  <a:pt x="0" y="0"/>
                </a:lnTo>
                <a:lnTo>
                  <a:pt x="0" y="7483920"/>
                </a:lnTo>
                <a:lnTo>
                  <a:pt x="4396803" y="7483920"/>
                </a:lnTo>
                <a:lnTo>
                  <a:pt x="439680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5991909">
            <a:off x="11789796" y="-1238957"/>
            <a:ext cx="2110323" cy="5499214"/>
          </a:xfrm>
          <a:custGeom>
            <a:avLst/>
            <a:gdLst/>
            <a:ahLst/>
            <a:cxnLst/>
            <a:rect l="l" t="t" r="r" b="b"/>
            <a:pathLst>
              <a:path w="2110323" h="5499214">
                <a:moveTo>
                  <a:pt x="0" y="0"/>
                </a:moveTo>
                <a:lnTo>
                  <a:pt x="2110323" y="0"/>
                </a:lnTo>
                <a:lnTo>
                  <a:pt x="2110323" y="5499214"/>
                </a:lnTo>
                <a:lnTo>
                  <a:pt x="0" y="54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8530948" flipV="1">
            <a:off x="265143" y="4784790"/>
            <a:ext cx="4396803" cy="7483920"/>
          </a:xfrm>
          <a:custGeom>
            <a:avLst/>
            <a:gdLst/>
            <a:ahLst/>
            <a:cxnLst/>
            <a:rect l="l" t="t" r="r" b="b"/>
            <a:pathLst>
              <a:path w="4396803" h="7483920">
                <a:moveTo>
                  <a:pt x="0" y="7483920"/>
                </a:moveTo>
                <a:lnTo>
                  <a:pt x="4396803" y="7483920"/>
                </a:lnTo>
                <a:lnTo>
                  <a:pt x="4396803" y="0"/>
                </a:lnTo>
                <a:lnTo>
                  <a:pt x="0" y="0"/>
                </a:lnTo>
                <a:lnTo>
                  <a:pt x="0" y="748392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7213" y="2186129"/>
            <a:ext cx="4060288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7692" y="4027835"/>
            <a:ext cx="1191261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184060" y="4542066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2"/>
                </a:lnTo>
                <a:lnTo>
                  <a:pt x="0" y="557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6" name="Freeform 6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11808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7539942" y="0"/>
            <a:ext cx="7907652" cy="8390081"/>
          </a:xfrm>
          <a:custGeom>
            <a:avLst/>
            <a:gdLst/>
            <a:ahLst/>
            <a:cxnLst/>
            <a:rect l="l" t="t" r="r" b="b"/>
            <a:pathLst>
              <a:path w="7907652" h="8390081">
                <a:moveTo>
                  <a:pt x="0" y="0"/>
                </a:moveTo>
                <a:lnTo>
                  <a:pt x="7907651" y="0"/>
                </a:lnTo>
                <a:lnTo>
                  <a:pt x="7907651" y="8390081"/>
                </a:lnTo>
                <a:lnTo>
                  <a:pt x="0" y="8390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3133105" y="1959887"/>
            <a:ext cx="4811451" cy="8155001"/>
          </a:xfrm>
          <a:custGeom>
            <a:avLst/>
            <a:gdLst/>
            <a:ahLst/>
            <a:cxnLst/>
            <a:rect l="l" t="t" r="r" b="b"/>
            <a:pathLst>
              <a:path w="4811451" h="8155001">
                <a:moveTo>
                  <a:pt x="0" y="0"/>
                </a:moveTo>
                <a:lnTo>
                  <a:pt x="4811451" y="0"/>
                </a:lnTo>
                <a:lnTo>
                  <a:pt x="4811451" y="8155001"/>
                </a:lnTo>
                <a:lnTo>
                  <a:pt x="0" y="8155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4592" y="3106368"/>
            <a:ext cx="6639492" cy="9879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3400" y="6265497"/>
            <a:ext cx="6128072" cy="1544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FCCCD39-DFB4-413B-AB89-A73BC757297E}"/>
</file>

<file path=customXml/itemProps2.xml><?xml version="1.0" encoding="utf-8"?>
<ds:datastoreItem xmlns:ds="http://schemas.openxmlformats.org/officeDocument/2006/customXml" ds:itemID="{6302622A-A8E0-44E3-9F56-C1E0F75E62AA}"/>
</file>

<file path=customXml/itemProps3.xml><?xml version="1.0" encoding="utf-8"?>
<ds:datastoreItem xmlns:ds="http://schemas.openxmlformats.org/officeDocument/2006/customXml" ds:itemID="{C516EF36-5DF1-4087-8A42-B843B06BB8D2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1421</Words>
  <Application>Microsoft Macintosh PowerPoint</Application>
  <PresentationFormat>Custom</PresentationFormat>
  <Paragraphs>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Cabin Bold</vt:lpstr>
      <vt:lpstr>Cabin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T2_VIET_VietBVKeChuyenSangTao_MNT</dc:title>
  <cp:lastModifiedBy>Trần Mai Linh</cp:lastModifiedBy>
  <cp:revision>47</cp:revision>
  <dcterms:created xsi:type="dcterms:W3CDTF">2006-08-16T00:00:00Z</dcterms:created>
  <dcterms:modified xsi:type="dcterms:W3CDTF">2024-09-11T04:20:37Z</dcterms:modified>
  <dc:identifier>DAGIHYF5kLc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