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67" r:id="rId3"/>
    <p:sldId id="268" r:id="rId4"/>
    <p:sldId id="269" r:id="rId5"/>
    <p:sldId id="270" r:id="rId6"/>
    <p:sldId id="295" r:id="rId7"/>
    <p:sldId id="296" r:id="rId8"/>
    <p:sldId id="273" r:id="rId9"/>
    <p:sldId id="275" r:id="rId10"/>
    <p:sldId id="276" r:id="rId11"/>
    <p:sldId id="277" r:id="rId12"/>
    <p:sldId id="285" r:id="rId13"/>
    <p:sldId id="274" r:id="rId14"/>
    <p:sldId id="258" r:id="rId15"/>
    <p:sldId id="280" r:id="rId16"/>
    <p:sldId id="284" r:id="rId17"/>
    <p:sldId id="281" r:id="rId18"/>
    <p:sldId id="283" r:id="rId19"/>
    <p:sldId id="286" r:id="rId20"/>
    <p:sldId id="288" r:id="rId21"/>
    <p:sldId id="287" r:id="rId22"/>
    <p:sldId id="297" r:id="rId23"/>
    <p:sldId id="289" r:id="rId24"/>
    <p:sldId id="291" r:id="rId25"/>
    <p:sldId id="293" r:id="rId26"/>
    <p:sldId id="292" r:id="rId27"/>
  </p:sldIdLst>
  <p:sldSz cx="18288000" cy="10287000"/>
  <p:notesSz cx="6858000" cy="9144000"/>
  <p:embeddedFontLst>
    <p:embeddedFont>
      <p:font typeface="Cambria" panose="02040503050406030204" pitchFamily="18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E7D36"/>
    <a:srgbClr val="2B403B"/>
    <a:srgbClr val="8D4211"/>
    <a:srgbClr val="DA5365"/>
    <a:srgbClr val="F9FCFF"/>
    <a:srgbClr val="EBF6FB"/>
    <a:srgbClr val="E7F4FA"/>
    <a:srgbClr val="D0EDF3"/>
    <a:srgbClr val="BAE3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89" autoAdjust="0"/>
  </p:normalViewPr>
  <p:slideViewPr>
    <p:cSldViewPr>
      <p:cViewPr>
        <p:scale>
          <a:sx n="40" d="100"/>
          <a:sy n="40" d="100"/>
        </p:scale>
        <p:origin x="2600" y="1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69C3B457-B09B-CE44-84F0-AA3E7AF1DF5E}"/>
    <pc:docChg chg="custSel delSld delMainMaster modMainMaster">
      <pc:chgData name="Mai Linh Trần" userId="1ca7ee839224ba6e" providerId="LiveId" clId="{69C3B457-B09B-CE44-84F0-AA3E7AF1DF5E}" dt="2024-09-11T03:59:52.848" v="6" actId="2696"/>
      <pc:docMkLst>
        <pc:docMk/>
      </pc:docMkLst>
      <pc:sldChg chg="del">
        <pc:chgData name="Mai Linh Trần" userId="1ca7ee839224ba6e" providerId="LiveId" clId="{69C3B457-B09B-CE44-84F0-AA3E7AF1DF5E}" dt="2024-09-11T03:59:52.827" v="5" actId="2696"/>
        <pc:sldMkLst>
          <pc:docMk/>
          <pc:sldMk cId="3686576514" sldId="294"/>
        </pc:sldMkLst>
      </pc:sldChg>
      <pc:sldMasterChg chg="delSp mod modSldLayout">
        <pc:chgData name="Mai Linh Trần" userId="1ca7ee839224ba6e" providerId="LiveId" clId="{69C3B457-B09B-CE44-84F0-AA3E7AF1DF5E}" dt="2024-09-11T03:59:06.134" v="2" actId="478"/>
        <pc:sldMasterMkLst>
          <pc:docMk/>
          <pc:sldMasterMk cId="0" sldId="2147483648"/>
        </pc:sldMasterMkLst>
        <pc:spChg chg="del">
          <ac:chgData name="Mai Linh Trần" userId="1ca7ee839224ba6e" providerId="LiveId" clId="{69C3B457-B09B-CE44-84F0-AA3E7AF1DF5E}" dt="2024-09-11T03:59:01.444" v="1" actId="478"/>
          <ac:spMkLst>
            <pc:docMk/>
            <pc:sldMasterMk cId="0" sldId="2147483648"/>
            <ac:spMk id="8" creationId="{07DAF728-7D94-E33E-7F87-8FAE4669A949}"/>
          </ac:spMkLst>
        </pc:spChg>
        <pc:spChg chg="del">
          <ac:chgData name="Mai Linh Trần" userId="1ca7ee839224ba6e" providerId="LiveId" clId="{69C3B457-B09B-CE44-84F0-AA3E7AF1DF5E}" dt="2024-09-11T03:59:06.134" v="2" actId="478"/>
          <ac:spMkLst>
            <pc:docMk/>
            <pc:sldMasterMk cId="0" sldId="2147483648"/>
            <ac:spMk id="10" creationId="{00000000-0000-0000-0000-000000000000}"/>
          </ac:spMkLst>
        </pc:spChg>
        <pc:picChg chg="del">
          <ac:chgData name="Mai Linh Trần" userId="1ca7ee839224ba6e" providerId="LiveId" clId="{69C3B457-B09B-CE44-84F0-AA3E7AF1DF5E}" dt="2024-09-11T03:59:01.444" v="1" actId="478"/>
          <ac:picMkLst>
            <pc:docMk/>
            <pc:sldMasterMk cId="0" sldId="2147483648"/>
            <ac:picMk id="9" creationId="{AC26FD7C-0CBD-D5A8-9737-4E92AA2FEEE8}"/>
          </ac:picMkLst>
        </pc:picChg>
        <pc:sldLayoutChg chg="modSp">
          <pc:chgData name="Mai Linh Trần" userId="1ca7ee839224ba6e" providerId="LiveId" clId="{69C3B457-B09B-CE44-84F0-AA3E7AF1DF5E}" dt="2024-09-11T03:58:52.062" v="0" actId="735"/>
          <pc:sldLayoutMkLst>
            <pc:docMk/>
            <pc:sldMasterMk cId="0" sldId="2147483648"/>
            <pc:sldLayoutMk cId="0" sldId="2147483655"/>
          </pc:sldLayoutMkLst>
        </pc:sldLayoutChg>
      </pc:sldMasterChg>
      <pc:sldMasterChg chg="delSp mod">
        <pc:chgData name="Mai Linh Trần" userId="1ca7ee839224ba6e" providerId="LiveId" clId="{69C3B457-B09B-CE44-84F0-AA3E7AF1DF5E}" dt="2024-09-11T03:59:15.885" v="3" actId="478"/>
        <pc:sldMasterMkLst>
          <pc:docMk/>
          <pc:sldMasterMk cId="1835339880" sldId="2147483660"/>
        </pc:sldMasterMkLst>
        <pc:spChg chg="del">
          <ac:chgData name="Mai Linh Trần" userId="1ca7ee839224ba6e" providerId="LiveId" clId="{69C3B457-B09B-CE44-84F0-AA3E7AF1DF5E}" dt="2024-09-11T03:59:15.885" v="3" actId="478"/>
          <ac:spMkLst>
            <pc:docMk/>
            <pc:sldMasterMk cId="1835339880" sldId="2147483660"/>
            <ac:spMk id="10" creationId="{07DAF728-7D94-E33E-7F87-8FAE4669A949}"/>
          </ac:spMkLst>
        </pc:spChg>
        <pc:spChg chg="del">
          <ac:chgData name="Mai Linh Trần" userId="1ca7ee839224ba6e" providerId="LiveId" clId="{69C3B457-B09B-CE44-84F0-AA3E7AF1DF5E}" dt="2024-09-11T03:59:15.885" v="3" actId="478"/>
          <ac:spMkLst>
            <pc:docMk/>
            <pc:sldMasterMk cId="1835339880" sldId="2147483660"/>
            <ac:spMk id="12" creationId="{00000000-0000-0000-0000-000000000000}"/>
          </ac:spMkLst>
        </pc:spChg>
        <pc:picChg chg="del">
          <ac:chgData name="Mai Linh Trần" userId="1ca7ee839224ba6e" providerId="LiveId" clId="{69C3B457-B09B-CE44-84F0-AA3E7AF1DF5E}" dt="2024-09-11T03:59:15.885" v="3" actId="478"/>
          <ac:picMkLst>
            <pc:docMk/>
            <pc:sldMasterMk cId="1835339880" sldId="2147483660"/>
            <ac:picMk id="11" creationId="{AC26FD7C-0CBD-D5A8-9737-4E92AA2FEEE8}"/>
          </ac:picMkLst>
        </pc:picChg>
      </pc:sldMasterChg>
      <pc:sldMasterChg chg="delSp del mod">
        <pc:chgData name="Mai Linh Trần" userId="1ca7ee839224ba6e" providerId="LiveId" clId="{69C3B457-B09B-CE44-84F0-AA3E7AF1DF5E}" dt="2024-09-11T03:59:52.848" v="6" actId="2696"/>
        <pc:sldMasterMkLst>
          <pc:docMk/>
          <pc:sldMasterMk cId="183464243" sldId="2147483672"/>
        </pc:sldMasterMkLst>
        <pc:spChg chg="del">
          <ac:chgData name="Mai Linh Trần" userId="1ca7ee839224ba6e" providerId="LiveId" clId="{69C3B457-B09B-CE44-84F0-AA3E7AF1DF5E}" dt="2024-09-11T03:59:24.252" v="4" actId="478"/>
          <ac:spMkLst>
            <pc:docMk/>
            <pc:sldMasterMk cId="183464243" sldId="2147483672"/>
            <ac:spMk id="7" creationId="{07DAF728-7D94-E33E-7F87-8FAE4669A949}"/>
          </ac:spMkLst>
        </pc:spChg>
        <pc:picChg chg="del">
          <ac:chgData name="Mai Linh Trần" userId="1ca7ee839224ba6e" providerId="LiveId" clId="{69C3B457-B09B-CE44-84F0-AA3E7AF1DF5E}" dt="2024-09-11T03:59:24.252" v="4" actId="478"/>
          <ac:picMkLst>
            <pc:docMk/>
            <pc:sldMasterMk cId="183464243" sldId="2147483672"/>
            <ac:picMk id="8" creationId="{B4CF70CF-4EA6-3E04-12FD-D1D1E8B7C051}"/>
          </ac:picMkLst>
        </pc:picChg>
        <pc:picChg chg="del">
          <ac:chgData name="Mai Linh Trần" userId="1ca7ee839224ba6e" providerId="LiveId" clId="{69C3B457-B09B-CE44-84F0-AA3E7AF1DF5E}" dt="2024-09-11T03:59:24.252" v="4" actId="478"/>
          <ac:picMkLst>
            <pc:docMk/>
            <pc:sldMasterMk cId="183464243" sldId="2147483672"/>
            <ac:picMk id="9" creationId="{AC26FD7C-0CBD-D5A8-9737-4E92AA2FEEE8}"/>
          </ac:picMkLst>
        </pc:pic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1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97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69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8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408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645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18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545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7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36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3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4750" r="-24750"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F76FB-C411-4C2B-A3F8-1C786F3630E6}" type="datetimeFigureOut">
              <a:rPr lang="en-GB" smtClean="0"/>
              <a:t>11/09/2024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EC95-28B2-4586-882A-1E1DC3A51D8C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/>
          <a:srcRect l="520" r="520"/>
          <a:stretch/>
        </p:blipFill>
        <p:spPr>
          <a:xfrm>
            <a:off x="0" y="-14163"/>
            <a:ext cx="18288000" cy="103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339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8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13921"/>
            <a:ext cx="1778991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TextBox 14"/>
          <p:cNvSpPr txBox="1"/>
          <p:nvPr/>
        </p:nvSpPr>
        <p:spPr>
          <a:xfrm>
            <a:off x="228600" y="1943100"/>
            <a:ext cx="1775460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.”</a:t>
            </a:r>
            <a:endParaRPr lang="en-US" sz="4400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8228" y="4157054"/>
            <a:ext cx="4189625" cy="5840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9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21"/>
          <p:cNvSpPr/>
          <p:nvPr/>
        </p:nvSpPr>
        <p:spPr>
          <a:xfrm>
            <a:off x="709717" y="2171700"/>
            <a:ext cx="4311141" cy="69715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0" name="Group 9"/>
          <p:cNvGrpSpPr/>
          <p:nvPr/>
        </p:nvGrpSpPr>
        <p:grpSpPr>
          <a:xfrm>
            <a:off x="4801361" y="1131484"/>
            <a:ext cx="10895839" cy="3478616"/>
            <a:chOff x="4261371" y="3925396"/>
            <a:chExt cx="13950176" cy="5416555"/>
          </a:xfrm>
        </p:grpSpPr>
        <p:sp>
          <p:nvSpPr>
            <p:cNvPr id="11" name="Freeform 8"/>
            <p:cNvSpPr/>
            <p:nvPr/>
          </p:nvSpPr>
          <p:spPr>
            <a:xfrm>
              <a:off x="4261371" y="3925396"/>
              <a:ext cx="13950176" cy="5416555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823424" y="5195956"/>
              <a:ext cx="12811790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60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3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465272" y="547551"/>
            <a:ext cx="169027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trích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8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215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 flipH="1">
            <a:off x="1145572" y="3630022"/>
            <a:ext cx="6019801" cy="7049103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1" name="Group 20"/>
          <p:cNvGrpSpPr/>
          <p:nvPr/>
        </p:nvGrpSpPr>
        <p:grpSpPr>
          <a:xfrm>
            <a:off x="5336060" y="1031654"/>
            <a:ext cx="10895839" cy="3883246"/>
            <a:chOff x="4261371" y="3925396"/>
            <a:chExt cx="13950176" cy="6046605"/>
          </a:xfrm>
        </p:grpSpPr>
        <p:sp>
          <p:nvSpPr>
            <p:cNvPr id="22" name="Freeform 8"/>
            <p:cNvSpPr/>
            <p:nvPr/>
          </p:nvSpPr>
          <p:spPr>
            <a:xfrm>
              <a:off x="4261371" y="3925396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3" name="TextBox 14"/>
            <p:cNvSpPr txBox="1"/>
            <p:nvPr/>
          </p:nvSpPr>
          <p:spPr>
            <a:xfrm>
              <a:off x="4823424" y="5195956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538830" y="1079431"/>
            <a:ext cx="10895839" cy="3883246"/>
            <a:chOff x="4248884" y="4713353"/>
            <a:chExt cx="13950176" cy="6046605"/>
          </a:xfrm>
        </p:grpSpPr>
        <p:sp>
          <p:nvSpPr>
            <p:cNvPr id="26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7" name="TextBox 14"/>
            <p:cNvSpPr txBox="1"/>
            <p:nvPr/>
          </p:nvSpPr>
          <p:spPr>
            <a:xfrm>
              <a:off x="4823423" y="6194358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778771" y="1064286"/>
            <a:ext cx="10895839" cy="3883246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1811"/>
                <a:gd name="adj2" fmla="val 46472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4823423" y="6194358"/>
              <a:ext cx="12801096" cy="2875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đôi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cầu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60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13" name="Rectangle 12"/>
          <p:cNvSpPr/>
          <p:nvPr/>
        </p:nvSpPr>
        <p:spPr>
          <a:xfrm>
            <a:off x="6702040" y="542772"/>
            <a:ext cx="487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84495" y="1596182"/>
            <a:ext cx="3966831" cy="8196447"/>
            <a:chOff x="1976769" y="1478696"/>
            <a:chExt cx="3966831" cy="8196447"/>
          </a:xfrm>
        </p:grpSpPr>
        <p:grpSp>
          <p:nvGrpSpPr>
            <p:cNvPr id="16" name="Group 15"/>
            <p:cNvGrpSpPr/>
            <p:nvPr/>
          </p:nvGrpSpPr>
          <p:grpSpPr>
            <a:xfrm>
              <a:off x="1976769" y="1478696"/>
              <a:ext cx="3966831" cy="8196447"/>
              <a:chOff x="3048955" y="257350"/>
              <a:chExt cx="3966831" cy="8196447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3071257" y="257350"/>
                <a:ext cx="3944529" cy="3283803"/>
              </a:xfrm>
              <a:custGeom>
                <a:avLst/>
                <a:gdLst>
                  <a:gd name="connsiteX0" fmla="*/ 0 w 3352800"/>
                  <a:gd name="connsiteY0" fmla="*/ 0 h 4267200"/>
                  <a:gd name="connsiteX1" fmla="*/ 3352800 w 3352800"/>
                  <a:gd name="connsiteY1" fmla="*/ 0 h 4267200"/>
                  <a:gd name="connsiteX2" fmla="*/ 3352800 w 3352800"/>
                  <a:gd name="connsiteY2" fmla="*/ 4267200 h 4267200"/>
                  <a:gd name="connsiteX3" fmla="*/ 0 w 3352800"/>
                  <a:gd name="connsiteY3" fmla="*/ 4267200 h 4267200"/>
                  <a:gd name="connsiteX4" fmla="*/ 0 w 3352800"/>
                  <a:gd name="connsiteY4" fmla="*/ 0 h 4267200"/>
                  <a:gd name="connsiteX0" fmla="*/ 105 w 3352905"/>
                  <a:gd name="connsiteY0" fmla="*/ 0 h 4267200"/>
                  <a:gd name="connsiteX1" fmla="*/ 3352905 w 3352905"/>
                  <a:gd name="connsiteY1" fmla="*/ 0 h 4267200"/>
                  <a:gd name="connsiteX2" fmla="*/ 3352905 w 3352905"/>
                  <a:gd name="connsiteY2" fmla="*/ 4267200 h 4267200"/>
                  <a:gd name="connsiteX3" fmla="*/ 105 w 3352905"/>
                  <a:gd name="connsiteY3" fmla="*/ 4267200 h 4267200"/>
                  <a:gd name="connsiteX4" fmla="*/ 37276 w 3352905"/>
                  <a:gd name="connsiteY4" fmla="*/ 497159 h 4267200"/>
                  <a:gd name="connsiteX5" fmla="*/ 105 w 3352905"/>
                  <a:gd name="connsiteY5" fmla="*/ 0 h 4267200"/>
                  <a:gd name="connsiteX0" fmla="*/ 269701 w 3622501"/>
                  <a:gd name="connsiteY0" fmla="*/ 0 h 4267200"/>
                  <a:gd name="connsiteX1" fmla="*/ 3622501 w 3622501"/>
                  <a:gd name="connsiteY1" fmla="*/ 0 h 4267200"/>
                  <a:gd name="connsiteX2" fmla="*/ 3622501 w 3622501"/>
                  <a:gd name="connsiteY2" fmla="*/ 4267200 h 4267200"/>
                  <a:gd name="connsiteX3" fmla="*/ 269701 w 3622501"/>
                  <a:gd name="connsiteY3" fmla="*/ 4267200 h 4267200"/>
                  <a:gd name="connsiteX4" fmla="*/ 195361 w 3622501"/>
                  <a:gd name="connsiteY4" fmla="*/ 853998 h 4267200"/>
                  <a:gd name="connsiteX5" fmla="*/ 306872 w 3622501"/>
                  <a:gd name="connsiteY5" fmla="*/ 497159 h 4267200"/>
                  <a:gd name="connsiteX6" fmla="*/ 269701 w 3622501"/>
                  <a:gd name="connsiteY6" fmla="*/ 0 h 4267200"/>
                  <a:gd name="connsiteX0" fmla="*/ 288163 w 3640963"/>
                  <a:gd name="connsiteY0" fmla="*/ 0 h 4267200"/>
                  <a:gd name="connsiteX1" fmla="*/ 3640963 w 3640963"/>
                  <a:gd name="connsiteY1" fmla="*/ 0 h 4267200"/>
                  <a:gd name="connsiteX2" fmla="*/ 3640963 w 3640963"/>
                  <a:gd name="connsiteY2" fmla="*/ 4267200 h 4267200"/>
                  <a:gd name="connsiteX3" fmla="*/ 288163 w 3640963"/>
                  <a:gd name="connsiteY3" fmla="*/ 4267200 h 4267200"/>
                  <a:gd name="connsiteX4" fmla="*/ 191520 w 3640963"/>
                  <a:gd name="connsiteY4" fmla="*/ 1813002 h 4267200"/>
                  <a:gd name="connsiteX5" fmla="*/ 213823 w 3640963"/>
                  <a:gd name="connsiteY5" fmla="*/ 853998 h 4267200"/>
                  <a:gd name="connsiteX6" fmla="*/ 325334 w 3640963"/>
                  <a:gd name="connsiteY6" fmla="*/ 497159 h 4267200"/>
                  <a:gd name="connsiteX7" fmla="*/ 288163 w 3640963"/>
                  <a:gd name="connsiteY7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212865 w 3640005"/>
                  <a:gd name="connsiteY6" fmla="*/ 853998 h 4267200"/>
                  <a:gd name="connsiteX7" fmla="*/ 324376 w 3640005"/>
                  <a:gd name="connsiteY7" fmla="*/ 497159 h 4267200"/>
                  <a:gd name="connsiteX8" fmla="*/ 287205 w 3640005"/>
                  <a:gd name="connsiteY8" fmla="*/ 0 h 4267200"/>
                  <a:gd name="connsiteX0" fmla="*/ 287205 w 3640005"/>
                  <a:gd name="connsiteY0" fmla="*/ 0 h 4267200"/>
                  <a:gd name="connsiteX1" fmla="*/ 3640005 w 3640005"/>
                  <a:gd name="connsiteY1" fmla="*/ 0 h 4267200"/>
                  <a:gd name="connsiteX2" fmla="*/ 3640005 w 3640005"/>
                  <a:gd name="connsiteY2" fmla="*/ 4267200 h 4267200"/>
                  <a:gd name="connsiteX3" fmla="*/ 287205 w 3640005"/>
                  <a:gd name="connsiteY3" fmla="*/ 4267200 h 4267200"/>
                  <a:gd name="connsiteX4" fmla="*/ 190562 w 3640005"/>
                  <a:gd name="connsiteY4" fmla="*/ 2638193 h 4267200"/>
                  <a:gd name="connsiteX5" fmla="*/ 190562 w 3640005"/>
                  <a:gd name="connsiteY5" fmla="*/ 1813002 h 4267200"/>
                  <a:gd name="connsiteX6" fmla="*/ 302074 w 3640005"/>
                  <a:gd name="connsiteY6" fmla="*/ 1366954 h 4267200"/>
                  <a:gd name="connsiteX7" fmla="*/ 212865 w 3640005"/>
                  <a:gd name="connsiteY7" fmla="*/ 853998 h 4267200"/>
                  <a:gd name="connsiteX8" fmla="*/ 324376 w 3640005"/>
                  <a:gd name="connsiteY8" fmla="*/ 497159 h 4267200"/>
                  <a:gd name="connsiteX9" fmla="*/ 287205 w 3640005"/>
                  <a:gd name="connsiteY9" fmla="*/ 0 h 4267200"/>
                  <a:gd name="connsiteX0" fmla="*/ 282351 w 3635151"/>
                  <a:gd name="connsiteY0" fmla="*/ 0 h 4267200"/>
                  <a:gd name="connsiteX1" fmla="*/ 3635151 w 3635151"/>
                  <a:gd name="connsiteY1" fmla="*/ 0 h 4267200"/>
                  <a:gd name="connsiteX2" fmla="*/ 3635151 w 3635151"/>
                  <a:gd name="connsiteY2" fmla="*/ 4267200 h 4267200"/>
                  <a:gd name="connsiteX3" fmla="*/ 282351 w 3635151"/>
                  <a:gd name="connsiteY3" fmla="*/ 4267200 h 4267200"/>
                  <a:gd name="connsiteX4" fmla="*/ 230313 w 3635151"/>
                  <a:gd name="connsiteY4" fmla="*/ 3530290 h 4267200"/>
                  <a:gd name="connsiteX5" fmla="*/ 185708 w 3635151"/>
                  <a:gd name="connsiteY5" fmla="*/ 2638193 h 4267200"/>
                  <a:gd name="connsiteX6" fmla="*/ 185708 w 3635151"/>
                  <a:gd name="connsiteY6" fmla="*/ 1813002 h 4267200"/>
                  <a:gd name="connsiteX7" fmla="*/ 297220 w 3635151"/>
                  <a:gd name="connsiteY7" fmla="*/ 1366954 h 4267200"/>
                  <a:gd name="connsiteX8" fmla="*/ 208011 w 3635151"/>
                  <a:gd name="connsiteY8" fmla="*/ 853998 h 4267200"/>
                  <a:gd name="connsiteX9" fmla="*/ 319522 w 3635151"/>
                  <a:gd name="connsiteY9" fmla="*/ 497159 h 4267200"/>
                  <a:gd name="connsiteX10" fmla="*/ 282351 w 3635151"/>
                  <a:gd name="connsiteY10" fmla="*/ 0 h 4267200"/>
                  <a:gd name="connsiteX0" fmla="*/ 107872 w 3460672"/>
                  <a:gd name="connsiteY0" fmla="*/ 0 h 4334107"/>
                  <a:gd name="connsiteX1" fmla="*/ 3460672 w 3460672"/>
                  <a:gd name="connsiteY1" fmla="*/ 0 h 4334107"/>
                  <a:gd name="connsiteX2" fmla="*/ 3460672 w 3460672"/>
                  <a:gd name="connsiteY2" fmla="*/ 4267200 h 4334107"/>
                  <a:gd name="connsiteX3" fmla="*/ 397804 w 3460672"/>
                  <a:gd name="connsiteY3" fmla="*/ 4334107 h 4334107"/>
                  <a:gd name="connsiteX4" fmla="*/ 55834 w 3460672"/>
                  <a:gd name="connsiteY4" fmla="*/ 3530290 h 4334107"/>
                  <a:gd name="connsiteX5" fmla="*/ 11229 w 3460672"/>
                  <a:gd name="connsiteY5" fmla="*/ 2638193 h 4334107"/>
                  <a:gd name="connsiteX6" fmla="*/ 11229 w 3460672"/>
                  <a:gd name="connsiteY6" fmla="*/ 1813002 h 4334107"/>
                  <a:gd name="connsiteX7" fmla="*/ 122741 w 3460672"/>
                  <a:gd name="connsiteY7" fmla="*/ 1366954 h 4334107"/>
                  <a:gd name="connsiteX8" fmla="*/ 33532 w 3460672"/>
                  <a:gd name="connsiteY8" fmla="*/ 853998 h 4334107"/>
                  <a:gd name="connsiteX9" fmla="*/ 145043 w 3460672"/>
                  <a:gd name="connsiteY9" fmla="*/ 497159 h 4334107"/>
                  <a:gd name="connsiteX10" fmla="*/ 107872 w 3460672"/>
                  <a:gd name="connsiteY10" fmla="*/ 0 h 4334107"/>
                  <a:gd name="connsiteX0" fmla="*/ 107872 w 3460672"/>
                  <a:gd name="connsiteY0" fmla="*/ 29736 h 4363843"/>
                  <a:gd name="connsiteX1" fmla="*/ 3460672 w 3460672"/>
                  <a:gd name="connsiteY1" fmla="*/ 29736 h 4363843"/>
                  <a:gd name="connsiteX2" fmla="*/ 3460672 w 3460672"/>
                  <a:gd name="connsiteY2" fmla="*/ 4296936 h 4363843"/>
                  <a:gd name="connsiteX3" fmla="*/ 397804 w 3460672"/>
                  <a:gd name="connsiteY3" fmla="*/ 4363843 h 4363843"/>
                  <a:gd name="connsiteX4" fmla="*/ 55834 w 3460672"/>
                  <a:gd name="connsiteY4" fmla="*/ 3560026 h 4363843"/>
                  <a:gd name="connsiteX5" fmla="*/ 11229 w 3460672"/>
                  <a:gd name="connsiteY5" fmla="*/ 2667929 h 4363843"/>
                  <a:gd name="connsiteX6" fmla="*/ 11229 w 3460672"/>
                  <a:gd name="connsiteY6" fmla="*/ 1842738 h 4363843"/>
                  <a:gd name="connsiteX7" fmla="*/ 122741 w 3460672"/>
                  <a:gd name="connsiteY7" fmla="*/ 1396690 h 4363843"/>
                  <a:gd name="connsiteX8" fmla="*/ 33532 w 3460672"/>
                  <a:gd name="connsiteY8" fmla="*/ 883734 h 4363843"/>
                  <a:gd name="connsiteX9" fmla="*/ 145043 w 3460672"/>
                  <a:gd name="connsiteY9" fmla="*/ 526895 h 4363843"/>
                  <a:gd name="connsiteX10" fmla="*/ 107872 w 3460672"/>
                  <a:gd name="connsiteY10" fmla="*/ 29736 h 4363843"/>
                  <a:gd name="connsiteX0" fmla="*/ 18663 w 3460672"/>
                  <a:gd name="connsiteY0" fmla="*/ 36867 h 4348672"/>
                  <a:gd name="connsiteX1" fmla="*/ 3460672 w 3460672"/>
                  <a:gd name="connsiteY1" fmla="*/ 14565 h 4348672"/>
                  <a:gd name="connsiteX2" fmla="*/ 3460672 w 3460672"/>
                  <a:gd name="connsiteY2" fmla="*/ 4281765 h 4348672"/>
                  <a:gd name="connsiteX3" fmla="*/ 397804 w 3460672"/>
                  <a:gd name="connsiteY3" fmla="*/ 4348672 h 4348672"/>
                  <a:gd name="connsiteX4" fmla="*/ 55834 w 3460672"/>
                  <a:gd name="connsiteY4" fmla="*/ 3544855 h 4348672"/>
                  <a:gd name="connsiteX5" fmla="*/ 11229 w 3460672"/>
                  <a:gd name="connsiteY5" fmla="*/ 2652758 h 4348672"/>
                  <a:gd name="connsiteX6" fmla="*/ 11229 w 3460672"/>
                  <a:gd name="connsiteY6" fmla="*/ 1827567 h 4348672"/>
                  <a:gd name="connsiteX7" fmla="*/ 122741 w 3460672"/>
                  <a:gd name="connsiteY7" fmla="*/ 1381519 h 4348672"/>
                  <a:gd name="connsiteX8" fmla="*/ 33532 w 3460672"/>
                  <a:gd name="connsiteY8" fmla="*/ 868563 h 4348672"/>
                  <a:gd name="connsiteX9" fmla="*/ 145043 w 3460672"/>
                  <a:gd name="connsiteY9" fmla="*/ 511724 h 4348672"/>
                  <a:gd name="connsiteX10" fmla="*/ 18663 w 3460672"/>
                  <a:gd name="connsiteY10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60672 w 3512993"/>
                  <a:gd name="connsiteY3" fmla="*/ 4281765 h 4348672"/>
                  <a:gd name="connsiteX4" fmla="*/ 397804 w 3512993"/>
                  <a:gd name="connsiteY4" fmla="*/ 4348672 h 4348672"/>
                  <a:gd name="connsiteX5" fmla="*/ 55834 w 3512993"/>
                  <a:gd name="connsiteY5" fmla="*/ 3544855 h 4348672"/>
                  <a:gd name="connsiteX6" fmla="*/ 11229 w 3512993"/>
                  <a:gd name="connsiteY6" fmla="*/ 2652758 h 4348672"/>
                  <a:gd name="connsiteX7" fmla="*/ 11229 w 3512993"/>
                  <a:gd name="connsiteY7" fmla="*/ 1827567 h 4348672"/>
                  <a:gd name="connsiteX8" fmla="*/ 122741 w 3512993"/>
                  <a:gd name="connsiteY8" fmla="*/ 1381519 h 4348672"/>
                  <a:gd name="connsiteX9" fmla="*/ 33532 w 3512993"/>
                  <a:gd name="connsiteY9" fmla="*/ 868563 h 4348672"/>
                  <a:gd name="connsiteX10" fmla="*/ 145043 w 3512993"/>
                  <a:gd name="connsiteY10" fmla="*/ 511724 h 4348672"/>
                  <a:gd name="connsiteX11" fmla="*/ 18663 w 3512993"/>
                  <a:gd name="connsiteY11" fmla="*/ 36867 h 4348672"/>
                  <a:gd name="connsiteX0" fmla="*/ 18663 w 3512993"/>
                  <a:gd name="connsiteY0" fmla="*/ 36867 h 4348672"/>
                  <a:gd name="connsiteX1" fmla="*/ 3460672 w 3512993"/>
                  <a:gd name="connsiteY1" fmla="*/ 14565 h 4348672"/>
                  <a:gd name="connsiteX2" fmla="*/ 3512711 w 3512993"/>
                  <a:gd name="connsiteY2" fmla="*/ 511723 h 4348672"/>
                  <a:gd name="connsiteX3" fmla="*/ 3445804 w 3512993"/>
                  <a:gd name="connsiteY3" fmla="*/ 913166 h 4348672"/>
                  <a:gd name="connsiteX4" fmla="*/ 3460672 w 3512993"/>
                  <a:gd name="connsiteY4" fmla="*/ 4281765 h 4348672"/>
                  <a:gd name="connsiteX5" fmla="*/ 397804 w 3512993"/>
                  <a:gd name="connsiteY5" fmla="*/ 4348672 h 4348672"/>
                  <a:gd name="connsiteX6" fmla="*/ 55834 w 3512993"/>
                  <a:gd name="connsiteY6" fmla="*/ 3544855 h 4348672"/>
                  <a:gd name="connsiteX7" fmla="*/ 11229 w 3512993"/>
                  <a:gd name="connsiteY7" fmla="*/ 2652758 h 4348672"/>
                  <a:gd name="connsiteX8" fmla="*/ 11229 w 3512993"/>
                  <a:gd name="connsiteY8" fmla="*/ 1827567 h 4348672"/>
                  <a:gd name="connsiteX9" fmla="*/ 122741 w 3512993"/>
                  <a:gd name="connsiteY9" fmla="*/ 1381519 h 4348672"/>
                  <a:gd name="connsiteX10" fmla="*/ 33532 w 3512993"/>
                  <a:gd name="connsiteY10" fmla="*/ 868563 h 4348672"/>
                  <a:gd name="connsiteX11" fmla="*/ 145043 w 3512993"/>
                  <a:gd name="connsiteY11" fmla="*/ 511724 h 4348672"/>
                  <a:gd name="connsiteX12" fmla="*/ 18663 w 3512993"/>
                  <a:gd name="connsiteY12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60672 w 3535013"/>
                  <a:gd name="connsiteY5" fmla="*/ 4281765 h 4348672"/>
                  <a:gd name="connsiteX6" fmla="*/ 397804 w 3535013"/>
                  <a:gd name="connsiteY6" fmla="*/ 4348672 h 4348672"/>
                  <a:gd name="connsiteX7" fmla="*/ 55834 w 3535013"/>
                  <a:gd name="connsiteY7" fmla="*/ 3544855 h 4348672"/>
                  <a:gd name="connsiteX8" fmla="*/ 11229 w 3535013"/>
                  <a:gd name="connsiteY8" fmla="*/ 2652758 h 4348672"/>
                  <a:gd name="connsiteX9" fmla="*/ 11229 w 3535013"/>
                  <a:gd name="connsiteY9" fmla="*/ 1827567 h 4348672"/>
                  <a:gd name="connsiteX10" fmla="*/ 122741 w 3535013"/>
                  <a:gd name="connsiteY10" fmla="*/ 1381519 h 4348672"/>
                  <a:gd name="connsiteX11" fmla="*/ 33532 w 3535013"/>
                  <a:gd name="connsiteY11" fmla="*/ 868563 h 4348672"/>
                  <a:gd name="connsiteX12" fmla="*/ 145043 w 3535013"/>
                  <a:gd name="connsiteY12" fmla="*/ 511724 h 4348672"/>
                  <a:gd name="connsiteX13" fmla="*/ 18663 w 3535013"/>
                  <a:gd name="connsiteY13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460672 w 3535013"/>
                  <a:gd name="connsiteY6" fmla="*/ 4281765 h 4348672"/>
                  <a:gd name="connsiteX7" fmla="*/ 397804 w 3535013"/>
                  <a:gd name="connsiteY7" fmla="*/ 4348672 h 4348672"/>
                  <a:gd name="connsiteX8" fmla="*/ 55834 w 3535013"/>
                  <a:gd name="connsiteY8" fmla="*/ 3544855 h 4348672"/>
                  <a:gd name="connsiteX9" fmla="*/ 11229 w 3535013"/>
                  <a:gd name="connsiteY9" fmla="*/ 2652758 h 4348672"/>
                  <a:gd name="connsiteX10" fmla="*/ 11229 w 3535013"/>
                  <a:gd name="connsiteY10" fmla="*/ 1827567 h 4348672"/>
                  <a:gd name="connsiteX11" fmla="*/ 122741 w 3535013"/>
                  <a:gd name="connsiteY11" fmla="*/ 1381519 h 4348672"/>
                  <a:gd name="connsiteX12" fmla="*/ 33532 w 3535013"/>
                  <a:gd name="connsiteY12" fmla="*/ 868563 h 4348672"/>
                  <a:gd name="connsiteX13" fmla="*/ 145043 w 3535013"/>
                  <a:gd name="connsiteY13" fmla="*/ 511724 h 4348672"/>
                  <a:gd name="connsiteX14" fmla="*/ 18663 w 3535013"/>
                  <a:gd name="connsiteY14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460672 w 3535013"/>
                  <a:gd name="connsiteY7" fmla="*/ 4281765 h 4348672"/>
                  <a:gd name="connsiteX8" fmla="*/ 397804 w 3535013"/>
                  <a:gd name="connsiteY8" fmla="*/ 4348672 h 4348672"/>
                  <a:gd name="connsiteX9" fmla="*/ 55834 w 3535013"/>
                  <a:gd name="connsiteY9" fmla="*/ 3544855 h 4348672"/>
                  <a:gd name="connsiteX10" fmla="*/ 11229 w 3535013"/>
                  <a:gd name="connsiteY10" fmla="*/ 2652758 h 4348672"/>
                  <a:gd name="connsiteX11" fmla="*/ 11229 w 3535013"/>
                  <a:gd name="connsiteY11" fmla="*/ 1827567 h 4348672"/>
                  <a:gd name="connsiteX12" fmla="*/ 122741 w 3535013"/>
                  <a:gd name="connsiteY12" fmla="*/ 1381519 h 4348672"/>
                  <a:gd name="connsiteX13" fmla="*/ 33532 w 3535013"/>
                  <a:gd name="connsiteY13" fmla="*/ 868563 h 4348672"/>
                  <a:gd name="connsiteX14" fmla="*/ 145043 w 3535013"/>
                  <a:gd name="connsiteY14" fmla="*/ 511724 h 4348672"/>
                  <a:gd name="connsiteX15" fmla="*/ 18663 w 3535013"/>
                  <a:gd name="connsiteY15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460672 w 3535013"/>
                  <a:gd name="connsiteY8" fmla="*/ 4281765 h 4348672"/>
                  <a:gd name="connsiteX9" fmla="*/ 397804 w 3535013"/>
                  <a:gd name="connsiteY9" fmla="*/ 4348672 h 4348672"/>
                  <a:gd name="connsiteX10" fmla="*/ 55834 w 3535013"/>
                  <a:gd name="connsiteY10" fmla="*/ 3544855 h 4348672"/>
                  <a:gd name="connsiteX11" fmla="*/ 11229 w 3535013"/>
                  <a:gd name="connsiteY11" fmla="*/ 2652758 h 4348672"/>
                  <a:gd name="connsiteX12" fmla="*/ 11229 w 3535013"/>
                  <a:gd name="connsiteY12" fmla="*/ 1827567 h 4348672"/>
                  <a:gd name="connsiteX13" fmla="*/ 122741 w 3535013"/>
                  <a:gd name="connsiteY13" fmla="*/ 1381519 h 4348672"/>
                  <a:gd name="connsiteX14" fmla="*/ 33532 w 3535013"/>
                  <a:gd name="connsiteY14" fmla="*/ 868563 h 4348672"/>
                  <a:gd name="connsiteX15" fmla="*/ 145043 w 3535013"/>
                  <a:gd name="connsiteY15" fmla="*/ 511724 h 4348672"/>
                  <a:gd name="connsiteX16" fmla="*/ 18663 w 3535013"/>
                  <a:gd name="connsiteY16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460672 w 3535013"/>
                  <a:gd name="connsiteY9" fmla="*/ 4281765 h 4348672"/>
                  <a:gd name="connsiteX10" fmla="*/ 397804 w 3535013"/>
                  <a:gd name="connsiteY10" fmla="*/ 4348672 h 4348672"/>
                  <a:gd name="connsiteX11" fmla="*/ 55834 w 3535013"/>
                  <a:gd name="connsiteY11" fmla="*/ 3544855 h 4348672"/>
                  <a:gd name="connsiteX12" fmla="*/ 11229 w 3535013"/>
                  <a:gd name="connsiteY12" fmla="*/ 2652758 h 4348672"/>
                  <a:gd name="connsiteX13" fmla="*/ 11229 w 3535013"/>
                  <a:gd name="connsiteY13" fmla="*/ 1827567 h 4348672"/>
                  <a:gd name="connsiteX14" fmla="*/ 122741 w 3535013"/>
                  <a:gd name="connsiteY14" fmla="*/ 1381519 h 4348672"/>
                  <a:gd name="connsiteX15" fmla="*/ 33532 w 3535013"/>
                  <a:gd name="connsiteY15" fmla="*/ 868563 h 4348672"/>
                  <a:gd name="connsiteX16" fmla="*/ 145043 w 3535013"/>
                  <a:gd name="connsiteY16" fmla="*/ 511724 h 4348672"/>
                  <a:gd name="connsiteX17" fmla="*/ 18663 w 3535013"/>
                  <a:gd name="connsiteY17" fmla="*/ 36867 h 4348672"/>
                  <a:gd name="connsiteX0" fmla="*/ 18663 w 3535013"/>
                  <a:gd name="connsiteY0" fmla="*/ 36867 h 4348672"/>
                  <a:gd name="connsiteX1" fmla="*/ 3460672 w 3535013"/>
                  <a:gd name="connsiteY1" fmla="*/ 14565 h 4348672"/>
                  <a:gd name="connsiteX2" fmla="*/ 3512711 w 3535013"/>
                  <a:gd name="connsiteY2" fmla="*/ 511723 h 4348672"/>
                  <a:gd name="connsiteX3" fmla="*/ 3445804 w 3535013"/>
                  <a:gd name="connsiteY3" fmla="*/ 913166 h 4348672"/>
                  <a:gd name="connsiteX4" fmla="*/ 3535013 w 3535013"/>
                  <a:gd name="connsiteY4" fmla="*/ 1336913 h 4348672"/>
                  <a:gd name="connsiteX5" fmla="*/ 3423501 w 3535013"/>
                  <a:gd name="connsiteY5" fmla="*/ 1671449 h 4348672"/>
                  <a:gd name="connsiteX6" fmla="*/ 3512711 w 3535013"/>
                  <a:gd name="connsiteY6" fmla="*/ 2184405 h 4348672"/>
                  <a:gd name="connsiteX7" fmla="*/ 3378896 w 3535013"/>
                  <a:gd name="connsiteY7" fmla="*/ 2630454 h 4348672"/>
                  <a:gd name="connsiteX8" fmla="*/ 3512711 w 3535013"/>
                  <a:gd name="connsiteY8" fmla="*/ 2987293 h 4348672"/>
                  <a:gd name="connsiteX9" fmla="*/ 3311989 w 3535013"/>
                  <a:gd name="connsiteY9" fmla="*/ 3767879 h 4348672"/>
                  <a:gd name="connsiteX10" fmla="*/ 3460672 w 3535013"/>
                  <a:gd name="connsiteY10" fmla="*/ 4281765 h 4348672"/>
                  <a:gd name="connsiteX11" fmla="*/ 397804 w 3535013"/>
                  <a:gd name="connsiteY11" fmla="*/ 4348672 h 4348672"/>
                  <a:gd name="connsiteX12" fmla="*/ 55834 w 3535013"/>
                  <a:gd name="connsiteY12" fmla="*/ 3544855 h 4348672"/>
                  <a:gd name="connsiteX13" fmla="*/ 11229 w 3535013"/>
                  <a:gd name="connsiteY13" fmla="*/ 2652758 h 4348672"/>
                  <a:gd name="connsiteX14" fmla="*/ 11229 w 3535013"/>
                  <a:gd name="connsiteY14" fmla="*/ 1827567 h 4348672"/>
                  <a:gd name="connsiteX15" fmla="*/ 122741 w 3535013"/>
                  <a:gd name="connsiteY15" fmla="*/ 1381519 h 4348672"/>
                  <a:gd name="connsiteX16" fmla="*/ 33532 w 3535013"/>
                  <a:gd name="connsiteY16" fmla="*/ 868563 h 4348672"/>
                  <a:gd name="connsiteX17" fmla="*/ 145043 w 3535013"/>
                  <a:gd name="connsiteY17" fmla="*/ 511724 h 4348672"/>
                  <a:gd name="connsiteX18" fmla="*/ 18663 w 3535013"/>
                  <a:gd name="connsiteY18" fmla="*/ 36867 h 434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35013" h="4348672">
                    <a:moveTo>
                      <a:pt x="18663" y="36867"/>
                    </a:moveTo>
                    <a:cubicBezTo>
                      <a:pt x="288770" y="-30040"/>
                      <a:pt x="2343072" y="14565"/>
                      <a:pt x="3460672" y="14565"/>
                    </a:cubicBezTo>
                    <a:cubicBezTo>
                      <a:pt x="3455716" y="172850"/>
                      <a:pt x="3517667" y="353438"/>
                      <a:pt x="3512711" y="511723"/>
                    </a:cubicBezTo>
                    <a:cubicBezTo>
                      <a:pt x="3512711" y="630669"/>
                      <a:pt x="3445804" y="794220"/>
                      <a:pt x="3445804" y="913166"/>
                    </a:cubicBezTo>
                    <a:cubicBezTo>
                      <a:pt x="3445804" y="1032112"/>
                      <a:pt x="3520145" y="1210533"/>
                      <a:pt x="3535013" y="1336913"/>
                    </a:cubicBezTo>
                    <a:cubicBezTo>
                      <a:pt x="3535013" y="1448425"/>
                      <a:pt x="3423501" y="1559937"/>
                      <a:pt x="3423501" y="1671449"/>
                    </a:cubicBezTo>
                    <a:cubicBezTo>
                      <a:pt x="3423501" y="1827566"/>
                      <a:pt x="3512711" y="2028288"/>
                      <a:pt x="3512711" y="2184405"/>
                    </a:cubicBezTo>
                    <a:cubicBezTo>
                      <a:pt x="3497843" y="2325654"/>
                      <a:pt x="3393764" y="2489205"/>
                      <a:pt x="3378896" y="2630454"/>
                    </a:cubicBezTo>
                    <a:cubicBezTo>
                      <a:pt x="3378896" y="2741966"/>
                      <a:pt x="3512711" y="2875781"/>
                      <a:pt x="3512711" y="2987293"/>
                    </a:cubicBezTo>
                    <a:cubicBezTo>
                      <a:pt x="3490409" y="3247488"/>
                      <a:pt x="3334291" y="3507684"/>
                      <a:pt x="3311989" y="3767879"/>
                    </a:cubicBezTo>
                    <a:lnTo>
                      <a:pt x="3460672" y="4281765"/>
                    </a:lnTo>
                    <a:lnTo>
                      <a:pt x="397804" y="4348672"/>
                    </a:lnTo>
                    <a:cubicBezTo>
                      <a:pt x="-214274" y="4255590"/>
                      <a:pt x="71941" y="3816356"/>
                      <a:pt x="55834" y="3544855"/>
                    </a:cubicBezTo>
                    <a:cubicBezTo>
                      <a:pt x="39727" y="3273354"/>
                      <a:pt x="-25942" y="2968709"/>
                      <a:pt x="11229" y="2652758"/>
                    </a:cubicBezTo>
                    <a:cubicBezTo>
                      <a:pt x="48400" y="2336807"/>
                      <a:pt x="14946" y="2054309"/>
                      <a:pt x="11229" y="1827567"/>
                    </a:cubicBezTo>
                    <a:cubicBezTo>
                      <a:pt x="7512" y="1600826"/>
                      <a:pt x="119024" y="1541353"/>
                      <a:pt x="122741" y="1381519"/>
                    </a:cubicBezTo>
                    <a:cubicBezTo>
                      <a:pt x="126458" y="1221685"/>
                      <a:pt x="7513" y="998660"/>
                      <a:pt x="33532" y="868563"/>
                    </a:cubicBezTo>
                    <a:cubicBezTo>
                      <a:pt x="59551" y="738466"/>
                      <a:pt x="147521" y="661491"/>
                      <a:pt x="145043" y="511724"/>
                    </a:cubicBezTo>
                    <a:lnTo>
                      <a:pt x="18663" y="36867"/>
                    </a:lnTo>
                    <a:close/>
                  </a:path>
                </a:pathLst>
              </a:custGeom>
              <a:gradFill>
                <a:gsLst>
                  <a:gs pos="0">
                    <a:srgbClr val="BAE3EF"/>
                  </a:gs>
                  <a:gs pos="49000">
                    <a:srgbClr val="D0EDF3"/>
                  </a:gs>
                  <a:gs pos="77000">
                    <a:srgbClr val="E7F4FA"/>
                  </a:gs>
                </a:gsLst>
                <a:lin ang="54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2"/>
              <a:srcRect l="1399" t="36002" r="70197" b="3029"/>
              <a:stretch/>
            </p:blipFill>
            <p:spPr>
              <a:xfrm>
                <a:off x="3048955" y="3078654"/>
                <a:ext cx="3966831" cy="5375143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>
            <a:xfrm>
              <a:off x="1976769" y="1673214"/>
              <a:ext cx="3881845" cy="2431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Cốc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Võ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920729" y="1638300"/>
            <a:ext cx="5374315" cy="8208758"/>
            <a:chOff x="6400800" y="1596182"/>
            <a:chExt cx="5374315" cy="8208758"/>
          </a:xfrm>
        </p:grpSpPr>
        <p:sp>
          <p:nvSpPr>
            <p:cNvPr id="18" name="Rectangle 14"/>
            <p:cNvSpPr/>
            <p:nvPr/>
          </p:nvSpPr>
          <p:spPr>
            <a:xfrm>
              <a:off x="6400800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t="35090"/>
            <a:stretch/>
          </p:blipFill>
          <p:spPr>
            <a:xfrm>
              <a:off x="6400800" y="5026406"/>
              <a:ext cx="5105400" cy="4778534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6621018" y="17145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nằm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ngẫm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Mai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177800" lvl="0" algn="r">
                <a:defRPr/>
              </a:pP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Thụy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32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946256" y="1596182"/>
            <a:ext cx="5374315" cy="8208758"/>
            <a:chOff x="12170842" y="1596182"/>
            <a:chExt cx="5374315" cy="8208758"/>
          </a:xfrm>
        </p:grpSpPr>
        <p:sp>
          <p:nvSpPr>
            <p:cNvPr id="27" name="Rectangle 14"/>
            <p:cNvSpPr/>
            <p:nvPr/>
          </p:nvSpPr>
          <p:spPr>
            <a:xfrm>
              <a:off x="12170842" y="1596182"/>
              <a:ext cx="5374315" cy="3623518"/>
            </a:xfrm>
            <a:custGeom>
              <a:avLst/>
              <a:gdLst>
                <a:gd name="connsiteX0" fmla="*/ 0 w 3352800"/>
                <a:gd name="connsiteY0" fmla="*/ 0 h 4267200"/>
                <a:gd name="connsiteX1" fmla="*/ 3352800 w 3352800"/>
                <a:gd name="connsiteY1" fmla="*/ 0 h 4267200"/>
                <a:gd name="connsiteX2" fmla="*/ 3352800 w 3352800"/>
                <a:gd name="connsiteY2" fmla="*/ 4267200 h 4267200"/>
                <a:gd name="connsiteX3" fmla="*/ 0 w 3352800"/>
                <a:gd name="connsiteY3" fmla="*/ 4267200 h 4267200"/>
                <a:gd name="connsiteX4" fmla="*/ 0 w 3352800"/>
                <a:gd name="connsiteY4" fmla="*/ 0 h 4267200"/>
                <a:gd name="connsiteX0" fmla="*/ 105 w 3352905"/>
                <a:gd name="connsiteY0" fmla="*/ 0 h 4267200"/>
                <a:gd name="connsiteX1" fmla="*/ 3352905 w 3352905"/>
                <a:gd name="connsiteY1" fmla="*/ 0 h 4267200"/>
                <a:gd name="connsiteX2" fmla="*/ 3352905 w 3352905"/>
                <a:gd name="connsiteY2" fmla="*/ 4267200 h 4267200"/>
                <a:gd name="connsiteX3" fmla="*/ 105 w 3352905"/>
                <a:gd name="connsiteY3" fmla="*/ 4267200 h 4267200"/>
                <a:gd name="connsiteX4" fmla="*/ 37276 w 3352905"/>
                <a:gd name="connsiteY4" fmla="*/ 497159 h 4267200"/>
                <a:gd name="connsiteX5" fmla="*/ 105 w 3352905"/>
                <a:gd name="connsiteY5" fmla="*/ 0 h 4267200"/>
                <a:gd name="connsiteX0" fmla="*/ 269701 w 3622501"/>
                <a:gd name="connsiteY0" fmla="*/ 0 h 4267200"/>
                <a:gd name="connsiteX1" fmla="*/ 3622501 w 3622501"/>
                <a:gd name="connsiteY1" fmla="*/ 0 h 4267200"/>
                <a:gd name="connsiteX2" fmla="*/ 3622501 w 3622501"/>
                <a:gd name="connsiteY2" fmla="*/ 4267200 h 4267200"/>
                <a:gd name="connsiteX3" fmla="*/ 269701 w 3622501"/>
                <a:gd name="connsiteY3" fmla="*/ 4267200 h 4267200"/>
                <a:gd name="connsiteX4" fmla="*/ 195361 w 3622501"/>
                <a:gd name="connsiteY4" fmla="*/ 853998 h 4267200"/>
                <a:gd name="connsiteX5" fmla="*/ 306872 w 3622501"/>
                <a:gd name="connsiteY5" fmla="*/ 497159 h 4267200"/>
                <a:gd name="connsiteX6" fmla="*/ 269701 w 3622501"/>
                <a:gd name="connsiteY6" fmla="*/ 0 h 4267200"/>
                <a:gd name="connsiteX0" fmla="*/ 288163 w 3640963"/>
                <a:gd name="connsiteY0" fmla="*/ 0 h 4267200"/>
                <a:gd name="connsiteX1" fmla="*/ 3640963 w 3640963"/>
                <a:gd name="connsiteY1" fmla="*/ 0 h 4267200"/>
                <a:gd name="connsiteX2" fmla="*/ 3640963 w 3640963"/>
                <a:gd name="connsiteY2" fmla="*/ 4267200 h 4267200"/>
                <a:gd name="connsiteX3" fmla="*/ 288163 w 3640963"/>
                <a:gd name="connsiteY3" fmla="*/ 4267200 h 4267200"/>
                <a:gd name="connsiteX4" fmla="*/ 191520 w 3640963"/>
                <a:gd name="connsiteY4" fmla="*/ 1813002 h 4267200"/>
                <a:gd name="connsiteX5" fmla="*/ 213823 w 3640963"/>
                <a:gd name="connsiteY5" fmla="*/ 853998 h 4267200"/>
                <a:gd name="connsiteX6" fmla="*/ 325334 w 3640963"/>
                <a:gd name="connsiteY6" fmla="*/ 497159 h 4267200"/>
                <a:gd name="connsiteX7" fmla="*/ 288163 w 3640963"/>
                <a:gd name="connsiteY7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212865 w 3640005"/>
                <a:gd name="connsiteY6" fmla="*/ 853998 h 4267200"/>
                <a:gd name="connsiteX7" fmla="*/ 324376 w 3640005"/>
                <a:gd name="connsiteY7" fmla="*/ 497159 h 4267200"/>
                <a:gd name="connsiteX8" fmla="*/ 287205 w 3640005"/>
                <a:gd name="connsiteY8" fmla="*/ 0 h 4267200"/>
                <a:gd name="connsiteX0" fmla="*/ 287205 w 3640005"/>
                <a:gd name="connsiteY0" fmla="*/ 0 h 4267200"/>
                <a:gd name="connsiteX1" fmla="*/ 3640005 w 3640005"/>
                <a:gd name="connsiteY1" fmla="*/ 0 h 4267200"/>
                <a:gd name="connsiteX2" fmla="*/ 3640005 w 3640005"/>
                <a:gd name="connsiteY2" fmla="*/ 4267200 h 4267200"/>
                <a:gd name="connsiteX3" fmla="*/ 287205 w 3640005"/>
                <a:gd name="connsiteY3" fmla="*/ 4267200 h 4267200"/>
                <a:gd name="connsiteX4" fmla="*/ 190562 w 3640005"/>
                <a:gd name="connsiteY4" fmla="*/ 2638193 h 4267200"/>
                <a:gd name="connsiteX5" fmla="*/ 190562 w 3640005"/>
                <a:gd name="connsiteY5" fmla="*/ 1813002 h 4267200"/>
                <a:gd name="connsiteX6" fmla="*/ 302074 w 3640005"/>
                <a:gd name="connsiteY6" fmla="*/ 1366954 h 4267200"/>
                <a:gd name="connsiteX7" fmla="*/ 212865 w 3640005"/>
                <a:gd name="connsiteY7" fmla="*/ 853998 h 4267200"/>
                <a:gd name="connsiteX8" fmla="*/ 324376 w 3640005"/>
                <a:gd name="connsiteY8" fmla="*/ 497159 h 4267200"/>
                <a:gd name="connsiteX9" fmla="*/ 287205 w 3640005"/>
                <a:gd name="connsiteY9" fmla="*/ 0 h 4267200"/>
                <a:gd name="connsiteX0" fmla="*/ 282351 w 3635151"/>
                <a:gd name="connsiteY0" fmla="*/ 0 h 4267200"/>
                <a:gd name="connsiteX1" fmla="*/ 3635151 w 3635151"/>
                <a:gd name="connsiteY1" fmla="*/ 0 h 4267200"/>
                <a:gd name="connsiteX2" fmla="*/ 3635151 w 3635151"/>
                <a:gd name="connsiteY2" fmla="*/ 4267200 h 4267200"/>
                <a:gd name="connsiteX3" fmla="*/ 282351 w 3635151"/>
                <a:gd name="connsiteY3" fmla="*/ 4267200 h 4267200"/>
                <a:gd name="connsiteX4" fmla="*/ 230313 w 3635151"/>
                <a:gd name="connsiteY4" fmla="*/ 3530290 h 4267200"/>
                <a:gd name="connsiteX5" fmla="*/ 185708 w 3635151"/>
                <a:gd name="connsiteY5" fmla="*/ 2638193 h 4267200"/>
                <a:gd name="connsiteX6" fmla="*/ 185708 w 3635151"/>
                <a:gd name="connsiteY6" fmla="*/ 1813002 h 4267200"/>
                <a:gd name="connsiteX7" fmla="*/ 297220 w 3635151"/>
                <a:gd name="connsiteY7" fmla="*/ 1366954 h 4267200"/>
                <a:gd name="connsiteX8" fmla="*/ 208011 w 3635151"/>
                <a:gd name="connsiteY8" fmla="*/ 853998 h 4267200"/>
                <a:gd name="connsiteX9" fmla="*/ 319522 w 3635151"/>
                <a:gd name="connsiteY9" fmla="*/ 497159 h 4267200"/>
                <a:gd name="connsiteX10" fmla="*/ 282351 w 3635151"/>
                <a:gd name="connsiteY10" fmla="*/ 0 h 4267200"/>
                <a:gd name="connsiteX0" fmla="*/ 107872 w 3460672"/>
                <a:gd name="connsiteY0" fmla="*/ 0 h 4334107"/>
                <a:gd name="connsiteX1" fmla="*/ 3460672 w 3460672"/>
                <a:gd name="connsiteY1" fmla="*/ 0 h 4334107"/>
                <a:gd name="connsiteX2" fmla="*/ 3460672 w 3460672"/>
                <a:gd name="connsiteY2" fmla="*/ 4267200 h 4334107"/>
                <a:gd name="connsiteX3" fmla="*/ 397804 w 3460672"/>
                <a:gd name="connsiteY3" fmla="*/ 4334107 h 4334107"/>
                <a:gd name="connsiteX4" fmla="*/ 55834 w 3460672"/>
                <a:gd name="connsiteY4" fmla="*/ 3530290 h 4334107"/>
                <a:gd name="connsiteX5" fmla="*/ 11229 w 3460672"/>
                <a:gd name="connsiteY5" fmla="*/ 2638193 h 4334107"/>
                <a:gd name="connsiteX6" fmla="*/ 11229 w 3460672"/>
                <a:gd name="connsiteY6" fmla="*/ 1813002 h 4334107"/>
                <a:gd name="connsiteX7" fmla="*/ 122741 w 3460672"/>
                <a:gd name="connsiteY7" fmla="*/ 1366954 h 4334107"/>
                <a:gd name="connsiteX8" fmla="*/ 33532 w 3460672"/>
                <a:gd name="connsiteY8" fmla="*/ 853998 h 4334107"/>
                <a:gd name="connsiteX9" fmla="*/ 145043 w 3460672"/>
                <a:gd name="connsiteY9" fmla="*/ 497159 h 4334107"/>
                <a:gd name="connsiteX10" fmla="*/ 107872 w 3460672"/>
                <a:gd name="connsiteY10" fmla="*/ 0 h 4334107"/>
                <a:gd name="connsiteX0" fmla="*/ 107872 w 3460672"/>
                <a:gd name="connsiteY0" fmla="*/ 29736 h 4363843"/>
                <a:gd name="connsiteX1" fmla="*/ 3460672 w 3460672"/>
                <a:gd name="connsiteY1" fmla="*/ 29736 h 4363843"/>
                <a:gd name="connsiteX2" fmla="*/ 3460672 w 3460672"/>
                <a:gd name="connsiteY2" fmla="*/ 4296936 h 4363843"/>
                <a:gd name="connsiteX3" fmla="*/ 397804 w 3460672"/>
                <a:gd name="connsiteY3" fmla="*/ 4363843 h 4363843"/>
                <a:gd name="connsiteX4" fmla="*/ 55834 w 3460672"/>
                <a:gd name="connsiteY4" fmla="*/ 3560026 h 4363843"/>
                <a:gd name="connsiteX5" fmla="*/ 11229 w 3460672"/>
                <a:gd name="connsiteY5" fmla="*/ 2667929 h 4363843"/>
                <a:gd name="connsiteX6" fmla="*/ 11229 w 3460672"/>
                <a:gd name="connsiteY6" fmla="*/ 1842738 h 4363843"/>
                <a:gd name="connsiteX7" fmla="*/ 122741 w 3460672"/>
                <a:gd name="connsiteY7" fmla="*/ 1396690 h 4363843"/>
                <a:gd name="connsiteX8" fmla="*/ 33532 w 3460672"/>
                <a:gd name="connsiteY8" fmla="*/ 883734 h 4363843"/>
                <a:gd name="connsiteX9" fmla="*/ 145043 w 3460672"/>
                <a:gd name="connsiteY9" fmla="*/ 526895 h 4363843"/>
                <a:gd name="connsiteX10" fmla="*/ 107872 w 3460672"/>
                <a:gd name="connsiteY10" fmla="*/ 29736 h 4363843"/>
                <a:gd name="connsiteX0" fmla="*/ 18663 w 3460672"/>
                <a:gd name="connsiteY0" fmla="*/ 36867 h 4348672"/>
                <a:gd name="connsiteX1" fmla="*/ 3460672 w 3460672"/>
                <a:gd name="connsiteY1" fmla="*/ 14565 h 4348672"/>
                <a:gd name="connsiteX2" fmla="*/ 3460672 w 3460672"/>
                <a:gd name="connsiteY2" fmla="*/ 4281765 h 4348672"/>
                <a:gd name="connsiteX3" fmla="*/ 397804 w 3460672"/>
                <a:gd name="connsiteY3" fmla="*/ 4348672 h 4348672"/>
                <a:gd name="connsiteX4" fmla="*/ 55834 w 3460672"/>
                <a:gd name="connsiteY4" fmla="*/ 3544855 h 4348672"/>
                <a:gd name="connsiteX5" fmla="*/ 11229 w 3460672"/>
                <a:gd name="connsiteY5" fmla="*/ 2652758 h 4348672"/>
                <a:gd name="connsiteX6" fmla="*/ 11229 w 3460672"/>
                <a:gd name="connsiteY6" fmla="*/ 1827567 h 4348672"/>
                <a:gd name="connsiteX7" fmla="*/ 122741 w 3460672"/>
                <a:gd name="connsiteY7" fmla="*/ 1381519 h 4348672"/>
                <a:gd name="connsiteX8" fmla="*/ 33532 w 3460672"/>
                <a:gd name="connsiteY8" fmla="*/ 868563 h 4348672"/>
                <a:gd name="connsiteX9" fmla="*/ 145043 w 3460672"/>
                <a:gd name="connsiteY9" fmla="*/ 511724 h 4348672"/>
                <a:gd name="connsiteX10" fmla="*/ 18663 w 3460672"/>
                <a:gd name="connsiteY10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60672 w 3512993"/>
                <a:gd name="connsiteY3" fmla="*/ 4281765 h 4348672"/>
                <a:gd name="connsiteX4" fmla="*/ 397804 w 3512993"/>
                <a:gd name="connsiteY4" fmla="*/ 4348672 h 4348672"/>
                <a:gd name="connsiteX5" fmla="*/ 55834 w 3512993"/>
                <a:gd name="connsiteY5" fmla="*/ 3544855 h 4348672"/>
                <a:gd name="connsiteX6" fmla="*/ 11229 w 3512993"/>
                <a:gd name="connsiteY6" fmla="*/ 2652758 h 4348672"/>
                <a:gd name="connsiteX7" fmla="*/ 11229 w 3512993"/>
                <a:gd name="connsiteY7" fmla="*/ 1827567 h 4348672"/>
                <a:gd name="connsiteX8" fmla="*/ 122741 w 3512993"/>
                <a:gd name="connsiteY8" fmla="*/ 1381519 h 4348672"/>
                <a:gd name="connsiteX9" fmla="*/ 33532 w 3512993"/>
                <a:gd name="connsiteY9" fmla="*/ 868563 h 4348672"/>
                <a:gd name="connsiteX10" fmla="*/ 145043 w 3512993"/>
                <a:gd name="connsiteY10" fmla="*/ 511724 h 4348672"/>
                <a:gd name="connsiteX11" fmla="*/ 18663 w 3512993"/>
                <a:gd name="connsiteY11" fmla="*/ 36867 h 4348672"/>
                <a:gd name="connsiteX0" fmla="*/ 18663 w 3512993"/>
                <a:gd name="connsiteY0" fmla="*/ 36867 h 4348672"/>
                <a:gd name="connsiteX1" fmla="*/ 3460672 w 3512993"/>
                <a:gd name="connsiteY1" fmla="*/ 14565 h 4348672"/>
                <a:gd name="connsiteX2" fmla="*/ 3512711 w 3512993"/>
                <a:gd name="connsiteY2" fmla="*/ 511723 h 4348672"/>
                <a:gd name="connsiteX3" fmla="*/ 3445804 w 3512993"/>
                <a:gd name="connsiteY3" fmla="*/ 913166 h 4348672"/>
                <a:gd name="connsiteX4" fmla="*/ 3460672 w 3512993"/>
                <a:gd name="connsiteY4" fmla="*/ 4281765 h 4348672"/>
                <a:gd name="connsiteX5" fmla="*/ 397804 w 3512993"/>
                <a:gd name="connsiteY5" fmla="*/ 4348672 h 4348672"/>
                <a:gd name="connsiteX6" fmla="*/ 55834 w 3512993"/>
                <a:gd name="connsiteY6" fmla="*/ 3544855 h 4348672"/>
                <a:gd name="connsiteX7" fmla="*/ 11229 w 3512993"/>
                <a:gd name="connsiteY7" fmla="*/ 2652758 h 4348672"/>
                <a:gd name="connsiteX8" fmla="*/ 11229 w 3512993"/>
                <a:gd name="connsiteY8" fmla="*/ 1827567 h 4348672"/>
                <a:gd name="connsiteX9" fmla="*/ 122741 w 3512993"/>
                <a:gd name="connsiteY9" fmla="*/ 1381519 h 4348672"/>
                <a:gd name="connsiteX10" fmla="*/ 33532 w 3512993"/>
                <a:gd name="connsiteY10" fmla="*/ 868563 h 4348672"/>
                <a:gd name="connsiteX11" fmla="*/ 145043 w 3512993"/>
                <a:gd name="connsiteY11" fmla="*/ 511724 h 4348672"/>
                <a:gd name="connsiteX12" fmla="*/ 18663 w 3512993"/>
                <a:gd name="connsiteY12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60672 w 3535013"/>
                <a:gd name="connsiteY5" fmla="*/ 4281765 h 4348672"/>
                <a:gd name="connsiteX6" fmla="*/ 397804 w 3535013"/>
                <a:gd name="connsiteY6" fmla="*/ 4348672 h 4348672"/>
                <a:gd name="connsiteX7" fmla="*/ 55834 w 3535013"/>
                <a:gd name="connsiteY7" fmla="*/ 3544855 h 4348672"/>
                <a:gd name="connsiteX8" fmla="*/ 11229 w 3535013"/>
                <a:gd name="connsiteY8" fmla="*/ 2652758 h 4348672"/>
                <a:gd name="connsiteX9" fmla="*/ 11229 w 3535013"/>
                <a:gd name="connsiteY9" fmla="*/ 1827567 h 4348672"/>
                <a:gd name="connsiteX10" fmla="*/ 122741 w 3535013"/>
                <a:gd name="connsiteY10" fmla="*/ 1381519 h 4348672"/>
                <a:gd name="connsiteX11" fmla="*/ 33532 w 3535013"/>
                <a:gd name="connsiteY11" fmla="*/ 868563 h 4348672"/>
                <a:gd name="connsiteX12" fmla="*/ 145043 w 3535013"/>
                <a:gd name="connsiteY12" fmla="*/ 511724 h 4348672"/>
                <a:gd name="connsiteX13" fmla="*/ 18663 w 3535013"/>
                <a:gd name="connsiteY13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460672 w 3535013"/>
                <a:gd name="connsiteY6" fmla="*/ 4281765 h 4348672"/>
                <a:gd name="connsiteX7" fmla="*/ 397804 w 3535013"/>
                <a:gd name="connsiteY7" fmla="*/ 4348672 h 4348672"/>
                <a:gd name="connsiteX8" fmla="*/ 55834 w 3535013"/>
                <a:gd name="connsiteY8" fmla="*/ 3544855 h 4348672"/>
                <a:gd name="connsiteX9" fmla="*/ 11229 w 3535013"/>
                <a:gd name="connsiteY9" fmla="*/ 2652758 h 4348672"/>
                <a:gd name="connsiteX10" fmla="*/ 11229 w 3535013"/>
                <a:gd name="connsiteY10" fmla="*/ 1827567 h 4348672"/>
                <a:gd name="connsiteX11" fmla="*/ 122741 w 3535013"/>
                <a:gd name="connsiteY11" fmla="*/ 1381519 h 4348672"/>
                <a:gd name="connsiteX12" fmla="*/ 33532 w 3535013"/>
                <a:gd name="connsiteY12" fmla="*/ 868563 h 4348672"/>
                <a:gd name="connsiteX13" fmla="*/ 145043 w 3535013"/>
                <a:gd name="connsiteY13" fmla="*/ 511724 h 4348672"/>
                <a:gd name="connsiteX14" fmla="*/ 18663 w 3535013"/>
                <a:gd name="connsiteY14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460672 w 3535013"/>
                <a:gd name="connsiteY7" fmla="*/ 4281765 h 4348672"/>
                <a:gd name="connsiteX8" fmla="*/ 397804 w 3535013"/>
                <a:gd name="connsiteY8" fmla="*/ 4348672 h 4348672"/>
                <a:gd name="connsiteX9" fmla="*/ 55834 w 3535013"/>
                <a:gd name="connsiteY9" fmla="*/ 3544855 h 4348672"/>
                <a:gd name="connsiteX10" fmla="*/ 11229 w 3535013"/>
                <a:gd name="connsiteY10" fmla="*/ 2652758 h 4348672"/>
                <a:gd name="connsiteX11" fmla="*/ 11229 w 3535013"/>
                <a:gd name="connsiteY11" fmla="*/ 1827567 h 4348672"/>
                <a:gd name="connsiteX12" fmla="*/ 122741 w 3535013"/>
                <a:gd name="connsiteY12" fmla="*/ 1381519 h 4348672"/>
                <a:gd name="connsiteX13" fmla="*/ 33532 w 3535013"/>
                <a:gd name="connsiteY13" fmla="*/ 868563 h 4348672"/>
                <a:gd name="connsiteX14" fmla="*/ 145043 w 3535013"/>
                <a:gd name="connsiteY14" fmla="*/ 511724 h 4348672"/>
                <a:gd name="connsiteX15" fmla="*/ 18663 w 3535013"/>
                <a:gd name="connsiteY15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460672 w 3535013"/>
                <a:gd name="connsiteY8" fmla="*/ 4281765 h 4348672"/>
                <a:gd name="connsiteX9" fmla="*/ 397804 w 3535013"/>
                <a:gd name="connsiteY9" fmla="*/ 4348672 h 4348672"/>
                <a:gd name="connsiteX10" fmla="*/ 55834 w 3535013"/>
                <a:gd name="connsiteY10" fmla="*/ 3544855 h 4348672"/>
                <a:gd name="connsiteX11" fmla="*/ 11229 w 3535013"/>
                <a:gd name="connsiteY11" fmla="*/ 2652758 h 4348672"/>
                <a:gd name="connsiteX12" fmla="*/ 11229 w 3535013"/>
                <a:gd name="connsiteY12" fmla="*/ 1827567 h 4348672"/>
                <a:gd name="connsiteX13" fmla="*/ 122741 w 3535013"/>
                <a:gd name="connsiteY13" fmla="*/ 1381519 h 4348672"/>
                <a:gd name="connsiteX14" fmla="*/ 33532 w 3535013"/>
                <a:gd name="connsiteY14" fmla="*/ 868563 h 4348672"/>
                <a:gd name="connsiteX15" fmla="*/ 145043 w 3535013"/>
                <a:gd name="connsiteY15" fmla="*/ 511724 h 4348672"/>
                <a:gd name="connsiteX16" fmla="*/ 18663 w 3535013"/>
                <a:gd name="connsiteY16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460672 w 3535013"/>
                <a:gd name="connsiteY9" fmla="*/ 4281765 h 4348672"/>
                <a:gd name="connsiteX10" fmla="*/ 397804 w 3535013"/>
                <a:gd name="connsiteY10" fmla="*/ 4348672 h 4348672"/>
                <a:gd name="connsiteX11" fmla="*/ 55834 w 3535013"/>
                <a:gd name="connsiteY11" fmla="*/ 3544855 h 4348672"/>
                <a:gd name="connsiteX12" fmla="*/ 11229 w 3535013"/>
                <a:gd name="connsiteY12" fmla="*/ 2652758 h 4348672"/>
                <a:gd name="connsiteX13" fmla="*/ 11229 w 3535013"/>
                <a:gd name="connsiteY13" fmla="*/ 1827567 h 4348672"/>
                <a:gd name="connsiteX14" fmla="*/ 122741 w 3535013"/>
                <a:gd name="connsiteY14" fmla="*/ 1381519 h 4348672"/>
                <a:gd name="connsiteX15" fmla="*/ 33532 w 3535013"/>
                <a:gd name="connsiteY15" fmla="*/ 868563 h 4348672"/>
                <a:gd name="connsiteX16" fmla="*/ 145043 w 3535013"/>
                <a:gd name="connsiteY16" fmla="*/ 511724 h 4348672"/>
                <a:gd name="connsiteX17" fmla="*/ 18663 w 3535013"/>
                <a:gd name="connsiteY17" fmla="*/ 36867 h 4348672"/>
                <a:gd name="connsiteX0" fmla="*/ 18663 w 3535013"/>
                <a:gd name="connsiteY0" fmla="*/ 36867 h 4348672"/>
                <a:gd name="connsiteX1" fmla="*/ 3460672 w 3535013"/>
                <a:gd name="connsiteY1" fmla="*/ 14565 h 4348672"/>
                <a:gd name="connsiteX2" fmla="*/ 3512711 w 3535013"/>
                <a:gd name="connsiteY2" fmla="*/ 511723 h 4348672"/>
                <a:gd name="connsiteX3" fmla="*/ 3445804 w 3535013"/>
                <a:gd name="connsiteY3" fmla="*/ 913166 h 4348672"/>
                <a:gd name="connsiteX4" fmla="*/ 3535013 w 3535013"/>
                <a:gd name="connsiteY4" fmla="*/ 1336913 h 4348672"/>
                <a:gd name="connsiteX5" fmla="*/ 3423501 w 3535013"/>
                <a:gd name="connsiteY5" fmla="*/ 1671449 h 4348672"/>
                <a:gd name="connsiteX6" fmla="*/ 3512711 w 3535013"/>
                <a:gd name="connsiteY6" fmla="*/ 2184405 h 4348672"/>
                <a:gd name="connsiteX7" fmla="*/ 3378896 w 3535013"/>
                <a:gd name="connsiteY7" fmla="*/ 2630454 h 4348672"/>
                <a:gd name="connsiteX8" fmla="*/ 3512711 w 3535013"/>
                <a:gd name="connsiteY8" fmla="*/ 2987293 h 4348672"/>
                <a:gd name="connsiteX9" fmla="*/ 3311989 w 3535013"/>
                <a:gd name="connsiteY9" fmla="*/ 3767879 h 4348672"/>
                <a:gd name="connsiteX10" fmla="*/ 3460672 w 3535013"/>
                <a:gd name="connsiteY10" fmla="*/ 4281765 h 4348672"/>
                <a:gd name="connsiteX11" fmla="*/ 397804 w 3535013"/>
                <a:gd name="connsiteY11" fmla="*/ 4348672 h 4348672"/>
                <a:gd name="connsiteX12" fmla="*/ 55834 w 3535013"/>
                <a:gd name="connsiteY12" fmla="*/ 3544855 h 4348672"/>
                <a:gd name="connsiteX13" fmla="*/ 11229 w 3535013"/>
                <a:gd name="connsiteY13" fmla="*/ 2652758 h 4348672"/>
                <a:gd name="connsiteX14" fmla="*/ 11229 w 3535013"/>
                <a:gd name="connsiteY14" fmla="*/ 1827567 h 4348672"/>
                <a:gd name="connsiteX15" fmla="*/ 122741 w 3535013"/>
                <a:gd name="connsiteY15" fmla="*/ 1381519 h 4348672"/>
                <a:gd name="connsiteX16" fmla="*/ 33532 w 3535013"/>
                <a:gd name="connsiteY16" fmla="*/ 868563 h 4348672"/>
                <a:gd name="connsiteX17" fmla="*/ 145043 w 3535013"/>
                <a:gd name="connsiteY17" fmla="*/ 511724 h 4348672"/>
                <a:gd name="connsiteX18" fmla="*/ 18663 w 3535013"/>
                <a:gd name="connsiteY18" fmla="*/ 36867 h 4348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535013" h="4348672">
                  <a:moveTo>
                    <a:pt x="18663" y="36867"/>
                  </a:moveTo>
                  <a:cubicBezTo>
                    <a:pt x="288770" y="-30040"/>
                    <a:pt x="2343072" y="14565"/>
                    <a:pt x="3460672" y="14565"/>
                  </a:cubicBezTo>
                  <a:cubicBezTo>
                    <a:pt x="3455716" y="172850"/>
                    <a:pt x="3517667" y="353438"/>
                    <a:pt x="3512711" y="511723"/>
                  </a:cubicBezTo>
                  <a:cubicBezTo>
                    <a:pt x="3512711" y="630669"/>
                    <a:pt x="3445804" y="794220"/>
                    <a:pt x="3445804" y="913166"/>
                  </a:cubicBezTo>
                  <a:cubicBezTo>
                    <a:pt x="3445804" y="1032112"/>
                    <a:pt x="3520145" y="1210533"/>
                    <a:pt x="3535013" y="1336913"/>
                  </a:cubicBezTo>
                  <a:cubicBezTo>
                    <a:pt x="3535013" y="1448425"/>
                    <a:pt x="3423501" y="1559937"/>
                    <a:pt x="3423501" y="1671449"/>
                  </a:cubicBezTo>
                  <a:cubicBezTo>
                    <a:pt x="3423501" y="1827566"/>
                    <a:pt x="3512711" y="2028288"/>
                    <a:pt x="3512711" y="2184405"/>
                  </a:cubicBezTo>
                  <a:cubicBezTo>
                    <a:pt x="3497843" y="2325654"/>
                    <a:pt x="3393764" y="2489205"/>
                    <a:pt x="3378896" y="2630454"/>
                  </a:cubicBezTo>
                  <a:cubicBezTo>
                    <a:pt x="3378896" y="2741966"/>
                    <a:pt x="3512711" y="2875781"/>
                    <a:pt x="3512711" y="2987293"/>
                  </a:cubicBezTo>
                  <a:cubicBezTo>
                    <a:pt x="3490409" y="3247488"/>
                    <a:pt x="3334291" y="3507684"/>
                    <a:pt x="3311989" y="3767879"/>
                  </a:cubicBezTo>
                  <a:lnTo>
                    <a:pt x="3460672" y="4281765"/>
                  </a:lnTo>
                  <a:lnTo>
                    <a:pt x="397804" y="4348672"/>
                  </a:lnTo>
                  <a:cubicBezTo>
                    <a:pt x="-214274" y="4255590"/>
                    <a:pt x="71941" y="3816356"/>
                    <a:pt x="55834" y="3544855"/>
                  </a:cubicBezTo>
                  <a:cubicBezTo>
                    <a:pt x="39727" y="3273354"/>
                    <a:pt x="-25942" y="2968709"/>
                    <a:pt x="11229" y="2652758"/>
                  </a:cubicBezTo>
                  <a:cubicBezTo>
                    <a:pt x="48400" y="2336807"/>
                    <a:pt x="14946" y="2054309"/>
                    <a:pt x="11229" y="1827567"/>
                  </a:cubicBezTo>
                  <a:cubicBezTo>
                    <a:pt x="7512" y="1600826"/>
                    <a:pt x="119024" y="1541353"/>
                    <a:pt x="122741" y="1381519"/>
                  </a:cubicBezTo>
                  <a:cubicBezTo>
                    <a:pt x="126458" y="1221685"/>
                    <a:pt x="7513" y="998660"/>
                    <a:pt x="33532" y="868563"/>
                  </a:cubicBezTo>
                  <a:cubicBezTo>
                    <a:pt x="59551" y="738466"/>
                    <a:pt x="147521" y="661491"/>
                    <a:pt x="145043" y="511724"/>
                  </a:cubicBezTo>
                  <a:lnTo>
                    <a:pt x="18663" y="36867"/>
                  </a:lnTo>
                  <a:close/>
                </a:path>
              </a:pathLst>
            </a:custGeom>
            <a:gradFill>
              <a:gsLst>
                <a:gs pos="0">
                  <a:srgbClr val="BAE3EF"/>
                </a:gs>
                <a:gs pos="49000">
                  <a:srgbClr val="D0EDF3"/>
                </a:gs>
                <a:gs pos="73440">
                  <a:srgbClr val="E5F5F9"/>
                </a:gs>
                <a:gs pos="96000">
                  <a:srgbClr val="F9FC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2213928" y="1638300"/>
              <a:ext cx="5154097" cy="30469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vĩ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đỏ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rực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trời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Ở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177800" lvl="0" algn="just">
                <a:defRPr/>
              </a:pP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rả</a:t>
              </a:r>
              <a:r>
                <a:rPr lang="en-US" sz="4000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  <a:p>
              <a:pPr marL="177800" lvl="0" algn="r">
                <a:defRPr/>
              </a:pP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i="1" dirty="0" err="1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3200" i="1" dirty="0">
                  <a:ln w="254000">
                    <a:noFill/>
                  </a:ln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US" sz="2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3817" t="37021" r="1539"/>
            <a:stretch/>
          </p:blipFill>
          <p:spPr>
            <a:xfrm>
              <a:off x="12241036" y="4714142"/>
              <a:ext cx="4903964" cy="5090798"/>
            </a:xfrm>
            <a:prstGeom prst="rect">
              <a:avLst/>
            </a:prstGeom>
          </p:spPr>
        </p:pic>
      </p:grpSp>
      <p:sp>
        <p:nvSpPr>
          <p:cNvPr id="19" name="Freeform 3"/>
          <p:cNvSpPr/>
          <p:nvPr/>
        </p:nvSpPr>
        <p:spPr>
          <a:xfrm flipH="1">
            <a:off x="1220341" y="2056893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20" name="Group 19"/>
          <p:cNvGrpSpPr/>
          <p:nvPr/>
        </p:nvGrpSpPr>
        <p:grpSpPr>
          <a:xfrm>
            <a:off x="3829343" y="1810844"/>
            <a:ext cx="11249790" cy="1663410"/>
            <a:chOff x="4248884" y="4713353"/>
            <a:chExt cx="13950176" cy="6046605"/>
          </a:xfrm>
        </p:grpSpPr>
        <p:sp>
          <p:nvSpPr>
            <p:cNvPr id="29" name="Freeform 8"/>
            <p:cNvSpPr/>
            <p:nvPr/>
          </p:nvSpPr>
          <p:spPr>
            <a:xfrm>
              <a:off x="4248884" y="4713353"/>
              <a:ext cx="13950176" cy="6046605"/>
            </a:xfrm>
            <a:prstGeom prst="wedgeRoundRectCallout">
              <a:avLst>
                <a:gd name="adj1" fmla="val -62078"/>
                <a:gd name="adj2" fmla="val 759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0" name="TextBox 14"/>
            <p:cNvSpPr txBox="1"/>
            <p:nvPr/>
          </p:nvSpPr>
          <p:spPr>
            <a:xfrm>
              <a:off x="4897609" y="5628048"/>
              <a:ext cx="1280109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gõ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cửa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4" name="Freeform 3"/>
          <p:cNvSpPr/>
          <p:nvPr/>
        </p:nvSpPr>
        <p:spPr>
          <a:xfrm flipH="1">
            <a:off x="8996367" y="2012047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5" name="Group 34"/>
          <p:cNvGrpSpPr/>
          <p:nvPr/>
        </p:nvGrpSpPr>
        <p:grpSpPr>
          <a:xfrm>
            <a:off x="2886916" y="4222135"/>
            <a:ext cx="12910806" cy="1663410"/>
            <a:chOff x="4248884" y="4713353"/>
            <a:chExt cx="16009900" cy="6046605"/>
          </a:xfrm>
        </p:grpSpPr>
        <p:sp>
          <p:nvSpPr>
            <p:cNvPr id="36" name="Freeform 8"/>
            <p:cNvSpPr/>
            <p:nvPr/>
          </p:nvSpPr>
          <p:spPr>
            <a:xfrm>
              <a:off x="4248884" y="4713353"/>
              <a:ext cx="16009900" cy="6046605"/>
            </a:xfrm>
            <a:prstGeom prst="wedgeRoundRectCallout">
              <a:avLst>
                <a:gd name="adj1" fmla="val -874"/>
                <a:gd name="adj2" fmla="val -121124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37" name="TextBox 14"/>
            <p:cNvSpPr txBox="1"/>
            <p:nvPr/>
          </p:nvSpPr>
          <p:spPr>
            <a:xfrm>
              <a:off x="4897609" y="5628048"/>
              <a:ext cx="14864965" cy="33563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nắng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sp>
        <p:nvSpPr>
          <p:cNvPr id="38" name="Freeform 3"/>
          <p:cNvSpPr/>
          <p:nvPr/>
        </p:nvSpPr>
        <p:spPr>
          <a:xfrm flipH="1">
            <a:off x="13378648" y="1363265"/>
            <a:ext cx="3119230" cy="2702095"/>
          </a:xfrm>
          <a:custGeom>
            <a:avLst/>
            <a:gdLst/>
            <a:ahLst/>
            <a:cxnLst/>
            <a:rect l="l" t="t" r="r" b="b"/>
            <a:pathLst>
              <a:path w="4919870" h="4114800">
                <a:moveTo>
                  <a:pt x="0" y="0"/>
                </a:moveTo>
                <a:lnTo>
                  <a:pt x="4919870" y="0"/>
                </a:lnTo>
                <a:lnTo>
                  <a:pt x="4919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9" name="Group 38"/>
          <p:cNvGrpSpPr/>
          <p:nvPr/>
        </p:nvGrpSpPr>
        <p:grpSpPr>
          <a:xfrm>
            <a:off x="4339572" y="3373113"/>
            <a:ext cx="11057994" cy="2498505"/>
            <a:chOff x="4708628" y="4552476"/>
            <a:chExt cx="15356704" cy="6046605"/>
          </a:xfrm>
        </p:grpSpPr>
        <p:sp>
          <p:nvSpPr>
            <p:cNvPr id="40" name="Freeform 8"/>
            <p:cNvSpPr/>
            <p:nvPr/>
          </p:nvSpPr>
          <p:spPr>
            <a:xfrm>
              <a:off x="4708628" y="4552476"/>
              <a:ext cx="15356704" cy="6046605"/>
            </a:xfrm>
            <a:prstGeom prst="wedgeRoundRectCallout">
              <a:avLst>
                <a:gd name="adj1" fmla="val 34603"/>
                <a:gd name="adj2" fmla="val -83600"/>
                <a:gd name="adj3" fmla="val 1666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41" name="TextBox 14"/>
            <p:cNvSpPr txBox="1"/>
            <p:nvPr/>
          </p:nvSpPr>
          <p:spPr>
            <a:xfrm>
              <a:off x="5200367" y="5249496"/>
              <a:ext cx="14011215" cy="44690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6000" b="1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6000" b="1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” 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phượng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nở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ve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sầu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0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kêu</a:t>
              </a:r>
              <a:r>
                <a:rPr lang="en-US" sz="60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5980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9.87654E-7 0.23603 0.00802 0.24002 0.0179 C 0.24401 0.02901 0.24601 0.04197 0.24801 0.05494 C 0.25 0.0679 0.24801 0.07901 0.24601 0.09105 C 0.24401 0.10201 0.24098 0.11404 0.23403 0.12392 C 0.22804 0.13395 0.21797 0.14197 0.20704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4 0.13194 0.04601 0.12793 C 0.03403 0.12299 0.02405 0.11404 0.01702 0.10602 C 0.00999 0.09799 0.00704 0.08796 0.00304 0.07191 C -3.75E-6 0.05602 -3.75E-6 0.04799 -3.75E-6 0.03596 C -3.75E-6 0.02392 -3.75E-6 0.01204 -3.75E-6 9.87654E-7 " pathEditMode="relative" rAng="0" ptsTypes="AAAAAAAAAAAAAAAAAAAAAAA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2 C 0.227 -1.85185E-6 0.23602 0.00803 0.24002 0.0179 C 0.24401 0.02901 0.24601 0.04198 0.248 0.05494 C 0.25 0.0679 0.248 0.07901 0.24601 0.09105 C 0.24401 0.10201 0.24097 0.11405 0.23403 0.12392 C 0.22804 0.13395 0.21797 0.14198 0.20703 0.148 C 0.19696 0.15401 0.1849 0.15803 0.173 0.16003 C 0.16102 0.16204 0.14905 0.16204 0.13802 0.16003 C 0.12604 0.15803 0.11502 0.15293 0.10599 0.14491 C 0.09705 0.13796 0.08898 0.12901 0.08498 0.1179 C 0.08003 0.10803 0.07804 0.09398 0.07804 0.08303 C 0.077 0.07192 0.07804 0.05895 0.08299 0.048 C 0.08802 0.03796 0.09705 0.02994 0.10903 0.02593 C 0.12101 0.023 0.13299 0.02701 0.14097 0.03395 C 0.148 0.04105 0.15304 0.05201 0.15399 0.06497 C 0.15399 0.07793 0.15304 0.08997 0.148 0.1 C 0.14297 0.11003 0.14401 0.11204 0.12405 0.125 C 0.10599 0.13905 0.08802 0.13503 0.077 0.13596 C 0.06597 0.13596 0.05703 0.13195 0.04601 0.12793 C 0.03403 0.123 0.02405 0.11405 0.01701 0.10602 C 0.00998 0.098 0.00703 0.08796 0.00304 0.07192 C -1.38889E-7 0.05602 -1.38889E-7 0.048 -1.38889E-7 0.03596 C -1.38889E-7 0.02392 -1.38889E-7 0.01204 -1.38889E-7 -1.85185E-6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901 -0.00803 C 0.227 1.11111E-6 0.23603 0.00802 0.24002 0.0179 C 0.24401 0.02901 0.24601 0.04197 0.24801 0.05494 C 0.25 0.0679 0.24801 0.07901 0.24601 0.09105 C 0.24401 0.10201 0.24098 0.11404 0.23403 0.12392 C 0.22804 0.13395 0.21797 0.14197 0.20703 0.14799 C 0.19697 0.15401 0.1849 0.15802 0.17301 0.16003 C 0.16103 0.16204 0.14905 0.16204 0.13802 0.16003 C 0.12605 0.15802 0.11502 0.15293 0.10599 0.14491 C 0.09705 0.13796 0.08898 0.12901 0.08499 0.1179 C 0.08004 0.10802 0.07804 0.09398 0.07804 0.08302 C 0.077 0.07191 0.07804 0.05895 0.08299 0.04799 C 0.08802 0.03796 0.09705 0.02994 0.10903 0.02592 C 0.12101 0.02299 0.13299 0.02701 0.14098 0.03395 C 0.14801 0.04105 0.15304 0.05201 0.154 0.06497 C 0.154 0.07793 0.15304 0.08997 0.14801 0.1 C 0.14297 0.11003 0.14401 0.11204 0.12405 0.125 C 0.10599 0.13904 0.08802 0.13503 0.077 0.13596 C 0.06598 0.13596 0.05703 0.13194 0.04601 0.12793 C 0.03403 0.12299 0.02405 0.11404 0.01702 0.10602 C 0.00999 0.09799 0.00703 0.08796 0.00304 0.07191 C -3.47222E-6 0.05602 -3.47222E-6 0.04799 -3.47222E-6 0.03596 C -3.47222E-6 0.02392 -3.47222E-6 0.01204 -3.47222E-6 1.11111E-6 " pathEditMode="relative" rAng="0" ptsTypes="AAAAAAAAAAAAAAAAAAAAAAA"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62" y="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21"/>
          <p:cNvSpPr/>
          <p:nvPr/>
        </p:nvSpPr>
        <p:spPr>
          <a:xfrm>
            <a:off x="490220" y="3848100"/>
            <a:ext cx="2961462" cy="5295169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2"/>
          <p:cNvGrpSpPr/>
          <p:nvPr/>
        </p:nvGrpSpPr>
        <p:grpSpPr>
          <a:xfrm>
            <a:off x="3464692" y="952500"/>
            <a:ext cx="12442223" cy="3962400"/>
            <a:chOff x="4261371" y="3925396"/>
            <a:chExt cx="13950176" cy="4163432"/>
          </a:xfrm>
        </p:grpSpPr>
        <p:sp>
          <p:nvSpPr>
            <p:cNvPr id="4" name="Freeform 8"/>
            <p:cNvSpPr/>
            <p:nvPr/>
          </p:nvSpPr>
          <p:spPr>
            <a:xfrm>
              <a:off x="4261371" y="3925396"/>
              <a:ext cx="13950176" cy="4163432"/>
            </a:xfrm>
            <a:prstGeom prst="wedgeRoundRectCallout">
              <a:avLst>
                <a:gd name="adj1" fmla="val -58099"/>
                <a:gd name="adj2" fmla="val 30266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4278040" y="4079331"/>
              <a:ext cx="13224928" cy="34926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5400" b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b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mục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đích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5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5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5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9397" y="4076700"/>
            <a:ext cx="2911526" cy="57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13774355" y="68123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59245" t="26191" r="691" b="28837"/>
          <a:stretch/>
        </p:blipFill>
        <p:spPr>
          <a:xfrm>
            <a:off x="12171502" y="732535"/>
            <a:ext cx="5522606" cy="382334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65272" y="547551"/>
            <a:ext cx="16902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878849" y="1308579"/>
            <a:ext cx="303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36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36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3858" y="1978268"/>
            <a:ext cx="1182433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2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920750" lvl="0" indent="-742950" algn="just">
              <a:buAutoNum type="alphaLcPeriod"/>
              <a:defRPr/>
            </a:pP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3600" b="1" dirty="0">
              <a:ln w="254000">
                <a:noFill/>
              </a:ln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45646" y="4882144"/>
            <a:ext cx="4338381" cy="3205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40686" y="4799977"/>
            <a:ext cx="4038600" cy="4638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32917" y="4414748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8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 flipH="1">
            <a:off x="13774355" y="6659919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6727" y="9254248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7227161" y="626376"/>
            <a:ext cx="5103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000" dirty="0">
              <a:ln w="254000">
                <a:noFill/>
              </a:ln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49205" y="1253443"/>
            <a:ext cx="9353825" cy="803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536575" algn="ctr">
              <a:tabLst>
                <a:tab pos="714375" algn="l"/>
              </a:tabLst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r"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(Phan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Bách</a:t>
            </a:r>
            <a:r>
              <a:rPr lang="en-US" sz="36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0363200" y="1562100"/>
            <a:ext cx="7239000" cy="8764855"/>
            <a:chOff x="10363200" y="1714500"/>
            <a:chExt cx="7239000" cy="8764855"/>
          </a:xfrm>
        </p:grpSpPr>
        <p:sp>
          <p:nvSpPr>
            <p:cNvPr id="34" name="Rectangle 33"/>
            <p:cNvSpPr/>
            <p:nvPr/>
          </p:nvSpPr>
          <p:spPr>
            <a:xfrm>
              <a:off x="10363200" y="1714500"/>
              <a:ext cx="7239000" cy="4191000"/>
            </a:xfrm>
            <a:prstGeom prst="rect">
              <a:avLst/>
            </a:prstGeom>
            <a:solidFill>
              <a:srgbClr val="2B403B"/>
            </a:solidFill>
            <a:ln w="63500">
              <a:solidFill>
                <a:srgbClr val="CE7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Freeform 2"/>
            <p:cNvSpPr/>
            <p:nvPr/>
          </p:nvSpPr>
          <p:spPr>
            <a:xfrm>
              <a:off x="12343973" y="3830313"/>
              <a:ext cx="3247102" cy="6649042"/>
            </a:xfrm>
            <a:custGeom>
              <a:avLst/>
              <a:gdLst/>
              <a:ahLst/>
              <a:cxnLst/>
              <a:rect l="l" t="t" r="r" b="b"/>
              <a:pathLst>
                <a:path w="3504879" h="7125883">
                  <a:moveTo>
                    <a:pt x="0" y="0"/>
                  </a:moveTo>
                  <a:lnTo>
                    <a:pt x="3504878" y="0"/>
                  </a:lnTo>
                  <a:lnTo>
                    <a:pt x="3504878" y="7125882"/>
                  </a:lnTo>
                  <a:lnTo>
                    <a:pt x="0" y="7125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VN"/>
            </a:p>
          </p:txBody>
        </p:sp>
      </p:grpSp>
      <p:sp>
        <p:nvSpPr>
          <p:cNvPr id="36" name="Rectangle 35"/>
          <p:cNvSpPr/>
          <p:nvPr/>
        </p:nvSpPr>
        <p:spPr>
          <a:xfrm>
            <a:off x="10533961" y="2125650"/>
            <a:ext cx="701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54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0419661" y="1949440"/>
            <a:ext cx="70154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36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36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419661" y="1949440"/>
            <a:ext cx="70154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i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i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533961" y="2125650"/>
            <a:ext cx="61335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ctr">
              <a:tabLst>
                <a:tab pos="714375" algn="l"/>
              </a:tabLst>
              <a:defRPr/>
            </a:pP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6000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xưng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</a:t>
            </a:r>
            <a:r>
              <a:rPr lang="en-US" sz="6000" b="1" dirty="0">
                <a:ln w="254000">
                  <a:noFill/>
                </a:ln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5400" b="1" dirty="0">
              <a:ln w="254000">
                <a:noFill/>
              </a:ln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758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6" grpId="0"/>
      <p:bldP spid="36" grpId="1"/>
      <p:bldP spid="38" grpId="0"/>
      <p:bldP spid="38" grpId="1"/>
      <p:bldP spid="39" grpId="0"/>
      <p:bldP spid="39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2"/>
          <p:cNvGrpSpPr/>
          <p:nvPr/>
        </p:nvGrpSpPr>
        <p:grpSpPr>
          <a:xfrm>
            <a:off x="2594257" y="492785"/>
            <a:ext cx="13620916" cy="6477000"/>
            <a:chOff x="3768809" y="3442357"/>
            <a:chExt cx="14777162" cy="6805610"/>
          </a:xfrm>
        </p:grpSpPr>
        <p:sp>
          <p:nvSpPr>
            <p:cNvPr id="4" name="Freeform 8"/>
            <p:cNvSpPr/>
            <p:nvPr/>
          </p:nvSpPr>
          <p:spPr>
            <a:xfrm>
              <a:off x="3768809" y="3442357"/>
              <a:ext cx="14777162" cy="680561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14"/>
            <p:cNvSpPr txBox="1"/>
            <p:nvPr/>
          </p:nvSpPr>
          <p:spPr>
            <a:xfrm>
              <a:off x="4988599" y="3999316"/>
              <a:ext cx="12337581" cy="56916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4400" i="1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noProof="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noProof="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sao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đâu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 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nghi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vấn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tớ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mày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ta,… 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tiếng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nhiều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danh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ông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bà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bố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mẹ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anh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chị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cháu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thầy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i="1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i="1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,…</a:t>
              </a:r>
              <a:endParaRPr kumimoji="0" lang="en-US" sz="4400" i="1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Freeform 6"/>
          <p:cNvSpPr/>
          <p:nvPr/>
        </p:nvSpPr>
        <p:spPr>
          <a:xfrm>
            <a:off x="15338398" y="3238500"/>
            <a:ext cx="2908714" cy="7048500"/>
          </a:xfrm>
          <a:custGeom>
            <a:avLst/>
            <a:gdLst/>
            <a:ahLst/>
            <a:cxnLst/>
            <a:rect l="l" t="t" r="r" b="b"/>
            <a:pathLst>
              <a:path w="3093665" h="7522590">
                <a:moveTo>
                  <a:pt x="0" y="0"/>
                </a:moveTo>
                <a:lnTo>
                  <a:pt x="3093665" y="0"/>
                </a:lnTo>
                <a:lnTo>
                  <a:pt x="3093665" y="7522590"/>
                </a:lnTo>
                <a:lnTo>
                  <a:pt x="0" y="75225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0" y="1638300"/>
            <a:ext cx="3280896" cy="845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41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153020" y="2931068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1800" y="973106"/>
            <a:ext cx="14706600" cy="469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6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9400" y="1066685"/>
            <a:ext cx="15697200" cy="4262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37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4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Rectangle 14"/>
          <p:cNvSpPr/>
          <p:nvPr/>
        </p:nvSpPr>
        <p:spPr>
          <a:xfrm>
            <a:off x="465272" y="547551"/>
            <a:ext cx="169027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55517" y="1828904"/>
            <a:ext cx="3034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9980" y="2561507"/>
            <a:ext cx="1097352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im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6066" y="4129553"/>
            <a:ext cx="6839916" cy="51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/>
          <p:cNvSpPr/>
          <p:nvPr/>
        </p:nvSpPr>
        <p:spPr>
          <a:xfrm>
            <a:off x="452262" y="419100"/>
            <a:ext cx="17378538" cy="9448800"/>
          </a:xfrm>
          <a:prstGeom prst="roundRect">
            <a:avLst>
              <a:gd name="adj" fmla="val 773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-109434" y="8830606"/>
            <a:ext cx="12012348" cy="4613221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609600" y="9029700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233353" y="10507623"/>
            <a:ext cx="4071834" cy="2106472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5517" y="10245480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4836037" y="9355965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4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Rectangle 15"/>
          <p:cNvSpPr/>
          <p:nvPr/>
        </p:nvSpPr>
        <p:spPr>
          <a:xfrm>
            <a:off x="7840621" y="1476041"/>
            <a:ext cx="30343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b="1" dirty="0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DA5365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endParaRPr lang="en-US" sz="4000" dirty="0">
              <a:ln w="254000">
                <a:noFill/>
              </a:ln>
              <a:solidFill>
                <a:srgbClr val="DA5365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2427639"/>
            <a:ext cx="16992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indent="536575" algn="just">
              <a:tabLst>
                <a:tab pos="714375" algn="l"/>
              </a:tabLst>
              <a:defRPr/>
            </a:pP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chuộng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khoai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ạ.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Chẳng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ai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liền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-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thôi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cơm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chắn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gắp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ngoài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lvl="0" algn="just">
              <a:tabLst>
                <a:tab pos="714375" algn="l"/>
              </a:tabLst>
              <a:defRPr/>
            </a:pP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xong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177800" lvl="0" indent="542925" algn="just">
              <a:tabLst>
                <a:tab pos="714375" algn="l"/>
              </a:tabLst>
              <a:defRPr/>
            </a:pP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./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lẽ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quá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kiêu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ngạo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lỗi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40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!/…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18308" y="620327"/>
            <a:ext cx="487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endParaRPr lang="en-US" sz="4800" dirty="0">
              <a:ln w="254000">
                <a:noFill/>
              </a:ln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11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303871" y="651706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7767" y="940682"/>
            <a:ext cx="13803663" cy="682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872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4" name="Group 13"/>
          <p:cNvGrpSpPr/>
          <p:nvPr/>
        </p:nvGrpSpPr>
        <p:grpSpPr>
          <a:xfrm>
            <a:off x="4359591" y="3711354"/>
            <a:ext cx="13340829" cy="5769758"/>
            <a:chOff x="4261371" y="3925396"/>
            <a:chExt cx="13340829" cy="5769758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5769758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8590832" y="4097625"/>
              <a:ext cx="4498210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sng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400" b="0" i="0" u="sng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sng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4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4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853009"/>
              <a:ext cx="13157132" cy="47397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bảng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gói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xưng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hô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,…). GV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cử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diễn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44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thì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gọi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đoán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HS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tặng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tràng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pháo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kumimoji="0" lang="en-US" sz="44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4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3985" y="-2682849"/>
            <a:ext cx="17527519" cy="61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3"/>
          <p:cNvSpPr/>
          <p:nvPr/>
        </p:nvSpPr>
        <p:spPr>
          <a:xfrm flipH="1">
            <a:off x="14203677" y="4076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8" name="Freeform 4"/>
          <p:cNvSpPr/>
          <p:nvPr/>
        </p:nvSpPr>
        <p:spPr>
          <a:xfrm>
            <a:off x="0" y="6143818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9" name="Freeform 5"/>
          <p:cNvSpPr/>
          <p:nvPr/>
        </p:nvSpPr>
        <p:spPr>
          <a:xfrm>
            <a:off x="-99028" y="6176450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0" name="Freeform 5"/>
          <p:cNvSpPr/>
          <p:nvPr/>
        </p:nvSpPr>
        <p:spPr>
          <a:xfrm>
            <a:off x="-179005" y="8722878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6"/>
          <p:cNvSpPr/>
          <p:nvPr/>
        </p:nvSpPr>
        <p:spPr>
          <a:xfrm flipH="1">
            <a:off x="386465" y="2628900"/>
            <a:ext cx="6623935" cy="8035330"/>
          </a:xfrm>
          <a:custGeom>
            <a:avLst/>
            <a:gdLst/>
            <a:ahLst/>
            <a:cxnLst/>
            <a:rect l="l" t="t" r="r" b="b"/>
            <a:pathLst>
              <a:path w="8478569" h="8725503">
                <a:moveTo>
                  <a:pt x="0" y="0"/>
                </a:moveTo>
                <a:lnTo>
                  <a:pt x="8478569" y="0"/>
                </a:lnTo>
                <a:lnTo>
                  <a:pt x="8478569" y="8725503"/>
                </a:lnTo>
                <a:lnTo>
                  <a:pt x="0" y="8725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868"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400" y="481633"/>
            <a:ext cx="12479091" cy="562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8474" y="1126402"/>
            <a:ext cx="13375783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-164237" y="6362700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0" y="0"/>
                </a:moveTo>
                <a:lnTo>
                  <a:pt x="4056445" y="0"/>
                </a:lnTo>
                <a:lnTo>
                  <a:pt x="4056445" y="2709367"/>
                </a:lnTo>
                <a:lnTo>
                  <a:pt x="0" y="27093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" name="Freeform 4"/>
          <p:cNvSpPr/>
          <p:nvPr/>
        </p:nvSpPr>
        <p:spPr>
          <a:xfrm>
            <a:off x="-164237" y="5983663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4" y="0"/>
                </a:lnTo>
                <a:lnTo>
                  <a:pt x="18486054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5"/>
          <p:cNvSpPr/>
          <p:nvPr/>
        </p:nvSpPr>
        <p:spPr>
          <a:xfrm>
            <a:off x="388623" y="1104900"/>
            <a:ext cx="3657600" cy="8590254"/>
          </a:xfrm>
          <a:custGeom>
            <a:avLst/>
            <a:gdLst/>
            <a:ahLst/>
            <a:cxnLst/>
            <a:rect l="l" t="t" r="r" b="b"/>
            <a:pathLst>
              <a:path w="3456172" h="9408108">
                <a:moveTo>
                  <a:pt x="0" y="0"/>
                </a:moveTo>
                <a:lnTo>
                  <a:pt x="3456173" y="0"/>
                </a:lnTo>
                <a:lnTo>
                  <a:pt x="3456173" y="9408108"/>
                </a:lnTo>
                <a:lnTo>
                  <a:pt x="0" y="94081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0" b="-67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4" name="Group 13"/>
          <p:cNvGrpSpPr/>
          <p:nvPr/>
        </p:nvGrpSpPr>
        <p:grpSpPr>
          <a:xfrm>
            <a:off x="4261371" y="3925396"/>
            <a:ext cx="13340829" cy="4816543"/>
            <a:chOff x="4261371" y="3925396"/>
            <a:chExt cx="13340829" cy="4816543"/>
          </a:xfrm>
        </p:grpSpPr>
        <p:sp>
          <p:nvSpPr>
            <p:cNvPr id="10" name="Freeform 8"/>
            <p:cNvSpPr/>
            <p:nvPr/>
          </p:nvSpPr>
          <p:spPr>
            <a:xfrm>
              <a:off x="4261371" y="3925396"/>
              <a:ext cx="13340829" cy="4816543"/>
            </a:xfrm>
            <a:custGeom>
              <a:avLst/>
              <a:gdLst/>
              <a:ahLst/>
              <a:cxnLst/>
              <a:rect l="l" t="t" r="r" b="b"/>
              <a:pathLst>
                <a:path w="2289626" h="1126867">
                  <a:moveTo>
                    <a:pt x="46888" y="0"/>
                  </a:moveTo>
                  <a:lnTo>
                    <a:pt x="2242738" y="0"/>
                  </a:lnTo>
                  <a:cubicBezTo>
                    <a:pt x="2268633" y="0"/>
                    <a:pt x="2289626" y="20993"/>
                    <a:pt x="2289626" y="46888"/>
                  </a:cubicBezTo>
                  <a:lnTo>
                    <a:pt x="2289626" y="1079978"/>
                  </a:lnTo>
                  <a:cubicBezTo>
                    <a:pt x="2289626" y="1105874"/>
                    <a:pt x="2268633" y="1126867"/>
                    <a:pt x="2242738" y="1126867"/>
                  </a:cubicBezTo>
                  <a:lnTo>
                    <a:pt x="46888" y="1126867"/>
                  </a:lnTo>
                  <a:cubicBezTo>
                    <a:pt x="20993" y="1126867"/>
                    <a:pt x="0" y="1105874"/>
                    <a:pt x="0" y="1079978"/>
                  </a:cubicBezTo>
                  <a:lnTo>
                    <a:pt x="0" y="46888"/>
                  </a:lnTo>
                  <a:cubicBezTo>
                    <a:pt x="0" y="20993"/>
                    <a:pt x="20993" y="0"/>
                    <a:pt x="46888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11" name="TextBox 14"/>
            <p:cNvSpPr txBox="1"/>
            <p:nvPr/>
          </p:nvSpPr>
          <p:spPr>
            <a:xfrm>
              <a:off x="8590832" y="4117676"/>
              <a:ext cx="4498210" cy="73866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sng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kumimoji="0" lang="en-US" sz="4800" b="0" i="0" u="sng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sng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u="sng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kumimoji="0" lang="en-US" sz="4800" b="0" i="0" u="sng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4"/>
            <p:cNvSpPr txBox="1"/>
            <p:nvPr/>
          </p:nvSpPr>
          <p:spPr>
            <a:xfrm>
              <a:off x="4261371" y="4914900"/>
              <a:ext cx="13157132" cy="36933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357188" marR="0" lvl="0" indent="357188" algn="just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HS </a:t>
              </a:r>
              <a:r>
                <a:rPr kumimoji="0" lang="en-US" sz="4800" b="0" i="0" u="none" strike="noStrike" kern="1200" cap="none" spc="0" normalizeH="0" baseline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giống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biểu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Ai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đưa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quyền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6177" y="-2821347"/>
            <a:ext cx="17527519" cy="621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3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marR="0" lvl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“Lan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800" b="0" i="0" u="none" strike="noStrike" kern="1200" cap="none" spc="0" normalizeH="0" noProof="0" dirty="0" err="1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kumimoji="0" lang="en-US" sz="4800" b="0" i="0" u="none" strike="noStrike" kern="1200" cap="none" spc="0" normalizeH="0" noProof="0" dirty="0">
                  <a:ln w="254000"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kumimoji="0" lang="en-US" sz="4800" b="0" i="0" u="none" strike="noStrike" kern="1200" cap="none" spc="0" normalizeH="0" baseline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987572" y="2462469"/>
            <a:ext cx="4213828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62600" y="3543300"/>
            <a:ext cx="41148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40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>
            <a:off x="-1050329" y="4224761"/>
            <a:ext cx="20190602" cy="6193565"/>
          </a:xfrm>
          <a:custGeom>
            <a:avLst/>
            <a:gdLst/>
            <a:ahLst/>
            <a:cxnLst/>
            <a:rect l="l" t="t" r="r" b="b"/>
            <a:pathLst>
              <a:path w="20190602" h="6193565">
                <a:moveTo>
                  <a:pt x="0" y="0"/>
                </a:moveTo>
                <a:lnTo>
                  <a:pt x="20190602" y="0"/>
                </a:lnTo>
                <a:lnTo>
                  <a:pt x="20190602" y="6193565"/>
                </a:lnTo>
                <a:lnTo>
                  <a:pt x="0" y="61935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18" r="-8618" b="-1087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>
            <a:off x="7434" y="5430675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21"/>
          <p:cNvSpPr/>
          <p:nvPr/>
        </p:nvSpPr>
        <p:spPr>
          <a:xfrm>
            <a:off x="487556" y="2462469"/>
            <a:ext cx="3729335" cy="6954471"/>
          </a:xfrm>
          <a:custGeom>
            <a:avLst/>
            <a:gdLst/>
            <a:ahLst/>
            <a:cxnLst/>
            <a:rect l="l" t="t" r="r" b="b"/>
            <a:pathLst>
              <a:path w="3729335" h="6954471">
                <a:moveTo>
                  <a:pt x="0" y="0"/>
                </a:moveTo>
                <a:lnTo>
                  <a:pt x="3729335" y="0"/>
                </a:lnTo>
                <a:lnTo>
                  <a:pt x="3729335" y="6954472"/>
                </a:lnTo>
                <a:lnTo>
                  <a:pt x="0" y="6954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7"/>
          <p:cNvSpPr/>
          <p:nvPr/>
        </p:nvSpPr>
        <p:spPr>
          <a:xfrm>
            <a:off x="3718169" y="6896897"/>
            <a:ext cx="3095483" cy="2061471"/>
          </a:xfrm>
          <a:custGeom>
            <a:avLst/>
            <a:gdLst/>
            <a:ahLst/>
            <a:cxnLst/>
            <a:rect l="l" t="t" r="r" b="b"/>
            <a:pathLst>
              <a:path w="2490319" h="1684078">
                <a:moveTo>
                  <a:pt x="0" y="0"/>
                </a:moveTo>
                <a:lnTo>
                  <a:pt x="2490319" y="0"/>
                </a:lnTo>
                <a:lnTo>
                  <a:pt x="2490319" y="1684078"/>
                </a:lnTo>
                <a:lnTo>
                  <a:pt x="0" y="168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4"/>
          <p:cNvSpPr/>
          <p:nvPr/>
        </p:nvSpPr>
        <p:spPr>
          <a:xfrm>
            <a:off x="11439571" y="0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5" name="Group 4"/>
          <p:cNvGrpSpPr/>
          <p:nvPr/>
        </p:nvGrpSpPr>
        <p:grpSpPr>
          <a:xfrm>
            <a:off x="4801361" y="1131484"/>
            <a:ext cx="10419906" cy="3093277"/>
            <a:chOff x="4261371" y="3925396"/>
            <a:chExt cx="13340829" cy="4816543"/>
          </a:xfrm>
        </p:grpSpPr>
        <p:sp>
          <p:nvSpPr>
            <p:cNvPr id="6" name="Freeform 8"/>
            <p:cNvSpPr/>
            <p:nvPr/>
          </p:nvSpPr>
          <p:spPr>
            <a:xfrm>
              <a:off x="4261371" y="3925396"/>
              <a:ext cx="13340829" cy="4816543"/>
            </a:xfrm>
            <a:prstGeom prst="wedgeRoundRectCallout">
              <a:avLst>
                <a:gd name="adj1" fmla="val -60788"/>
                <a:gd name="adj2" fmla="val 4157"/>
                <a:gd name="adj3" fmla="val 16667"/>
              </a:avLst>
            </a:prstGeom>
            <a:solidFill>
              <a:schemeClr val="bg1"/>
            </a:solidFill>
            <a:ln w="57150">
              <a:solidFill>
                <a:schemeClr val="accent1"/>
              </a:solidFill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14"/>
            <p:cNvSpPr txBox="1"/>
            <p:nvPr/>
          </p:nvSpPr>
          <p:spPr>
            <a:xfrm>
              <a:off x="4756754" y="4443185"/>
              <a:ext cx="12350063" cy="323716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357188" lvl="0" algn="just">
                <a:lnSpc>
                  <a:spcPct val="150000"/>
                </a:lnSpc>
                <a:defRPr/>
              </a:pP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Hùng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Hải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cũng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bóng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dirty="0" err="1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đá</a:t>
              </a:r>
              <a:r>
                <a:rPr lang="en-US" sz="4800" dirty="0">
                  <a:ln w="254000">
                    <a:noFill/>
                  </a:ln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7570486" y="2449367"/>
            <a:ext cx="5154914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010400" y="3542985"/>
            <a:ext cx="4724400" cy="0"/>
          </a:xfrm>
          <a:prstGeom prst="line">
            <a:avLst/>
          </a:prstGeom>
          <a:ln w="666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785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flipH="1">
            <a:off x="14231555" y="3950404"/>
            <a:ext cx="4056445" cy="2709367"/>
          </a:xfrm>
          <a:custGeom>
            <a:avLst/>
            <a:gdLst/>
            <a:ahLst/>
            <a:cxnLst/>
            <a:rect l="l" t="t" r="r" b="b"/>
            <a:pathLst>
              <a:path w="4056445" h="2709367">
                <a:moveTo>
                  <a:pt x="4056445" y="0"/>
                </a:moveTo>
                <a:lnTo>
                  <a:pt x="0" y="0"/>
                </a:lnTo>
                <a:lnTo>
                  <a:pt x="0" y="2709367"/>
                </a:lnTo>
                <a:lnTo>
                  <a:pt x="4056445" y="2709367"/>
                </a:lnTo>
                <a:lnTo>
                  <a:pt x="4056445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0" y="5844846"/>
            <a:ext cx="12071020" cy="4492827"/>
          </a:xfrm>
          <a:custGeom>
            <a:avLst/>
            <a:gdLst/>
            <a:ahLst/>
            <a:cxnLst/>
            <a:rect l="l" t="t" r="r" b="b"/>
            <a:pathLst>
              <a:path w="12071020" h="4492827">
                <a:moveTo>
                  <a:pt x="0" y="0"/>
                </a:moveTo>
                <a:lnTo>
                  <a:pt x="12071020" y="0"/>
                </a:lnTo>
                <a:lnTo>
                  <a:pt x="12071020" y="4492827"/>
                </a:lnTo>
                <a:lnTo>
                  <a:pt x="0" y="4492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053" r="-4543" b="-42537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-1646799" y="6282292"/>
            <a:ext cx="19934799" cy="6484766"/>
          </a:xfrm>
          <a:custGeom>
            <a:avLst/>
            <a:gdLst/>
            <a:ahLst/>
            <a:cxnLst/>
            <a:rect l="l" t="t" r="r" b="b"/>
            <a:pathLst>
              <a:path w="19934799" h="6484766">
                <a:moveTo>
                  <a:pt x="0" y="0"/>
                </a:moveTo>
                <a:lnTo>
                  <a:pt x="19934799" y="0"/>
                </a:lnTo>
                <a:lnTo>
                  <a:pt x="19934799" y="6484765"/>
                </a:lnTo>
                <a:lnTo>
                  <a:pt x="0" y="648476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931" r="-35254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-120135" y="7433748"/>
            <a:ext cx="4820898" cy="2968621"/>
          </a:xfrm>
          <a:custGeom>
            <a:avLst/>
            <a:gdLst/>
            <a:ahLst/>
            <a:cxnLst/>
            <a:rect l="l" t="t" r="r" b="b"/>
            <a:pathLst>
              <a:path w="4820898" h="2968621">
                <a:moveTo>
                  <a:pt x="0" y="0"/>
                </a:moveTo>
                <a:lnTo>
                  <a:pt x="4820898" y="0"/>
                </a:lnTo>
                <a:lnTo>
                  <a:pt x="4820898" y="2968621"/>
                </a:lnTo>
                <a:lnTo>
                  <a:pt x="0" y="29686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 flipH="1">
            <a:off x="4559766" y="8918059"/>
            <a:ext cx="2682446" cy="1651801"/>
          </a:xfrm>
          <a:custGeom>
            <a:avLst/>
            <a:gdLst/>
            <a:ahLst/>
            <a:cxnLst/>
            <a:rect l="l" t="t" r="r" b="b"/>
            <a:pathLst>
              <a:path w="2682446" h="1651801">
                <a:moveTo>
                  <a:pt x="2682447" y="0"/>
                </a:moveTo>
                <a:lnTo>
                  <a:pt x="0" y="0"/>
                </a:lnTo>
                <a:lnTo>
                  <a:pt x="0" y="1651801"/>
                </a:lnTo>
                <a:lnTo>
                  <a:pt x="2682447" y="1651801"/>
                </a:lnTo>
                <a:lnTo>
                  <a:pt x="268244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flipH="1">
            <a:off x="16731962" y="8040586"/>
            <a:ext cx="1556038" cy="2204894"/>
          </a:xfrm>
          <a:custGeom>
            <a:avLst/>
            <a:gdLst/>
            <a:ahLst/>
            <a:cxnLst/>
            <a:rect l="l" t="t" r="r" b="b"/>
            <a:pathLst>
              <a:path w="1556038" h="2204894">
                <a:moveTo>
                  <a:pt x="1556038" y="0"/>
                </a:moveTo>
                <a:lnTo>
                  <a:pt x="0" y="0"/>
                </a:lnTo>
                <a:lnTo>
                  <a:pt x="0" y="2204895"/>
                </a:lnTo>
                <a:lnTo>
                  <a:pt x="1556038" y="2204895"/>
                </a:lnTo>
                <a:lnTo>
                  <a:pt x="1556038" y="0"/>
                </a:lnTo>
                <a:close/>
              </a:path>
            </a:pathLst>
          </a:custGeom>
          <a:blipFill>
            <a:blip r:embed="rId5"/>
            <a:stretch>
              <a:fillRect l="-130112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1488656" y="1697244"/>
            <a:ext cx="6878698" cy="8640429"/>
          </a:xfrm>
          <a:custGeom>
            <a:avLst/>
            <a:gdLst/>
            <a:ahLst/>
            <a:cxnLst/>
            <a:rect l="l" t="t" r="r" b="b"/>
            <a:pathLst>
              <a:path w="6878698" h="8640429">
                <a:moveTo>
                  <a:pt x="0" y="0"/>
                </a:moveTo>
                <a:lnTo>
                  <a:pt x="6878698" y="0"/>
                </a:lnTo>
                <a:lnTo>
                  <a:pt x="6878698" y="8640429"/>
                </a:lnTo>
                <a:lnTo>
                  <a:pt x="0" y="86404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900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9260529" y="4951373"/>
            <a:ext cx="4115715" cy="5448133"/>
          </a:xfrm>
          <a:custGeom>
            <a:avLst/>
            <a:gdLst/>
            <a:ahLst/>
            <a:cxnLst/>
            <a:rect l="l" t="t" r="r" b="b"/>
            <a:pathLst>
              <a:path w="4306061" h="6064875">
                <a:moveTo>
                  <a:pt x="0" y="0"/>
                </a:moveTo>
                <a:lnTo>
                  <a:pt x="4306061" y="0"/>
                </a:lnTo>
                <a:lnTo>
                  <a:pt x="4306061" y="6064875"/>
                </a:lnTo>
                <a:lnTo>
                  <a:pt x="0" y="606487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>
            <a:off x="329691" y="2114424"/>
            <a:ext cx="2649503" cy="4421510"/>
          </a:xfrm>
          <a:custGeom>
            <a:avLst/>
            <a:gdLst/>
            <a:ahLst/>
            <a:cxnLst/>
            <a:rect l="l" t="t" r="r" b="b"/>
            <a:pathLst>
              <a:path w="3984250" h="6311683">
                <a:moveTo>
                  <a:pt x="0" y="0"/>
                </a:moveTo>
                <a:lnTo>
                  <a:pt x="3984250" y="0"/>
                </a:lnTo>
                <a:lnTo>
                  <a:pt x="3984250" y="6311684"/>
                </a:lnTo>
                <a:lnTo>
                  <a:pt x="0" y="6311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2"/>
          <p:cNvSpPr/>
          <p:nvPr/>
        </p:nvSpPr>
        <p:spPr>
          <a:xfrm>
            <a:off x="2794731" y="3972960"/>
            <a:ext cx="2118036" cy="3600351"/>
          </a:xfrm>
          <a:custGeom>
            <a:avLst/>
            <a:gdLst/>
            <a:ahLst/>
            <a:cxnLst/>
            <a:rect l="l" t="t" r="r" b="b"/>
            <a:pathLst>
              <a:path w="2118036" h="3600351">
                <a:moveTo>
                  <a:pt x="0" y="0"/>
                </a:moveTo>
                <a:lnTo>
                  <a:pt x="2118036" y="0"/>
                </a:lnTo>
                <a:lnTo>
                  <a:pt x="2118036" y="3600350"/>
                </a:lnTo>
                <a:lnTo>
                  <a:pt x="0" y="3600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flipH="1">
            <a:off x="14464356" y="311099"/>
            <a:ext cx="1953370" cy="2030331"/>
          </a:xfrm>
          <a:custGeom>
            <a:avLst/>
            <a:gdLst/>
            <a:ahLst/>
            <a:cxnLst/>
            <a:rect l="l" t="t" r="r" b="b"/>
            <a:pathLst>
              <a:path w="2213943" h="2337176">
                <a:moveTo>
                  <a:pt x="2213943" y="0"/>
                </a:moveTo>
                <a:lnTo>
                  <a:pt x="0" y="0"/>
                </a:lnTo>
                <a:lnTo>
                  <a:pt x="0" y="2337176"/>
                </a:lnTo>
                <a:lnTo>
                  <a:pt x="2213943" y="2337176"/>
                </a:lnTo>
                <a:lnTo>
                  <a:pt x="2213943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05" y="-50673"/>
            <a:ext cx="2392103" cy="23921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47019" y="394631"/>
            <a:ext cx="9912955" cy="604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54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/>
          <p:cNvSpPr/>
          <p:nvPr/>
        </p:nvSpPr>
        <p:spPr>
          <a:xfrm flipH="1">
            <a:off x="13942744" y="3775244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4233864" y="0"/>
                </a:moveTo>
                <a:lnTo>
                  <a:pt x="0" y="0"/>
                </a:lnTo>
                <a:lnTo>
                  <a:pt x="0" y="2827868"/>
                </a:lnTo>
                <a:lnTo>
                  <a:pt x="4233864" y="2827868"/>
                </a:lnTo>
                <a:lnTo>
                  <a:pt x="4233864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4"/>
          <p:cNvSpPr/>
          <p:nvPr/>
        </p:nvSpPr>
        <p:spPr>
          <a:xfrm flipH="1">
            <a:off x="431543" y="2861415"/>
            <a:ext cx="3386224" cy="5667320"/>
          </a:xfrm>
          <a:custGeom>
            <a:avLst/>
            <a:gdLst/>
            <a:ahLst/>
            <a:cxnLst/>
            <a:rect l="l" t="t" r="r" b="b"/>
            <a:pathLst>
              <a:path w="3386224" h="5667320">
                <a:moveTo>
                  <a:pt x="3386224" y="0"/>
                </a:moveTo>
                <a:lnTo>
                  <a:pt x="0" y="0"/>
                </a:lnTo>
                <a:lnTo>
                  <a:pt x="0" y="5667321"/>
                </a:lnTo>
                <a:lnTo>
                  <a:pt x="3386224" y="5667321"/>
                </a:lnTo>
                <a:lnTo>
                  <a:pt x="33862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5"/>
          <p:cNvSpPr/>
          <p:nvPr/>
        </p:nvSpPr>
        <p:spPr>
          <a:xfrm rot="21043512">
            <a:off x="-251382" y="5808686"/>
            <a:ext cx="4233864" cy="2827868"/>
          </a:xfrm>
          <a:custGeom>
            <a:avLst/>
            <a:gdLst/>
            <a:ahLst/>
            <a:cxnLst/>
            <a:rect l="l" t="t" r="r" b="b"/>
            <a:pathLst>
              <a:path w="4233864" h="2827868">
                <a:moveTo>
                  <a:pt x="0" y="0"/>
                </a:moveTo>
                <a:lnTo>
                  <a:pt x="4233864" y="0"/>
                </a:lnTo>
                <a:lnTo>
                  <a:pt x="4233864" y="2827868"/>
                </a:lnTo>
                <a:lnTo>
                  <a:pt x="0" y="28278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6"/>
          <p:cNvSpPr/>
          <p:nvPr/>
        </p:nvSpPr>
        <p:spPr>
          <a:xfrm>
            <a:off x="-198055" y="6336504"/>
            <a:ext cx="18486055" cy="6958294"/>
          </a:xfrm>
          <a:custGeom>
            <a:avLst/>
            <a:gdLst/>
            <a:ahLst/>
            <a:cxnLst/>
            <a:rect l="l" t="t" r="r" b="b"/>
            <a:pathLst>
              <a:path w="18486055" h="6958294">
                <a:moveTo>
                  <a:pt x="0" y="0"/>
                </a:moveTo>
                <a:lnTo>
                  <a:pt x="18486055" y="0"/>
                </a:lnTo>
                <a:lnTo>
                  <a:pt x="18486055" y="6958294"/>
                </a:lnTo>
                <a:lnTo>
                  <a:pt x="0" y="69582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03" r="-40793"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1"/>
          <p:cNvSpPr/>
          <p:nvPr/>
        </p:nvSpPr>
        <p:spPr>
          <a:xfrm>
            <a:off x="4414924" y="7422365"/>
            <a:ext cx="4179804" cy="2573847"/>
          </a:xfrm>
          <a:custGeom>
            <a:avLst/>
            <a:gdLst/>
            <a:ahLst/>
            <a:cxnLst/>
            <a:rect l="l" t="t" r="r" b="b"/>
            <a:pathLst>
              <a:path w="4179804" h="2573847">
                <a:moveTo>
                  <a:pt x="0" y="0"/>
                </a:moveTo>
                <a:lnTo>
                  <a:pt x="4179804" y="0"/>
                </a:lnTo>
                <a:lnTo>
                  <a:pt x="4179804" y="2573847"/>
                </a:lnTo>
                <a:lnTo>
                  <a:pt x="0" y="257384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2"/>
          <p:cNvSpPr/>
          <p:nvPr/>
        </p:nvSpPr>
        <p:spPr>
          <a:xfrm flipH="1">
            <a:off x="8594728" y="8604893"/>
            <a:ext cx="2325728" cy="1432141"/>
          </a:xfrm>
          <a:custGeom>
            <a:avLst/>
            <a:gdLst/>
            <a:ahLst/>
            <a:cxnLst/>
            <a:rect l="l" t="t" r="r" b="b"/>
            <a:pathLst>
              <a:path w="2325728" h="1432141">
                <a:moveTo>
                  <a:pt x="2325728" y="0"/>
                </a:moveTo>
                <a:lnTo>
                  <a:pt x="0" y="0"/>
                </a:lnTo>
                <a:lnTo>
                  <a:pt x="0" y="1432141"/>
                </a:lnTo>
                <a:lnTo>
                  <a:pt x="2325728" y="1432141"/>
                </a:lnTo>
                <a:lnTo>
                  <a:pt x="232572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2" name="Freeform 13"/>
          <p:cNvSpPr/>
          <p:nvPr/>
        </p:nvSpPr>
        <p:spPr>
          <a:xfrm flipH="1">
            <a:off x="10920456" y="7832474"/>
            <a:ext cx="3602538" cy="2218377"/>
          </a:xfrm>
          <a:custGeom>
            <a:avLst/>
            <a:gdLst/>
            <a:ahLst/>
            <a:cxnLst/>
            <a:rect l="l" t="t" r="r" b="b"/>
            <a:pathLst>
              <a:path w="3602538" h="2218377">
                <a:moveTo>
                  <a:pt x="3602537" y="0"/>
                </a:moveTo>
                <a:lnTo>
                  <a:pt x="0" y="0"/>
                </a:lnTo>
                <a:lnTo>
                  <a:pt x="0" y="2218377"/>
                </a:lnTo>
                <a:lnTo>
                  <a:pt x="3602537" y="2218377"/>
                </a:lnTo>
                <a:lnTo>
                  <a:pt x="3602537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4"/>
          <p:cNvSpPr/>
          <p:nvPr/>
        </p:nvSpPr>
        <p:spPr>
          <a:xfrm>
            <a:off x="14522993" y="8851685"/>
            <a:ext cx="2004526" cy="1234350"/>
          </a:xfrm>
          <a:custGeom>
            <a:avLst/>
            <a:gdLst/>
            <a:ahLst/>
            <a:cxnLst/>
            <a:rect l="l" t="t" r="r" b="b"/>
            <a:pathLst>
              <a:path w="2004526" h="1234350">
                <a:moveTo>
                  <a:pt x="0" y="0"/>
                </a:moveTo>
                <a:lnTo>
                  <a:pt x="2004526" y="0"/>
                </a:lnTo>
                <a:lnTo>
                  <a:pt x="2004526" y="1234350"/>
                </a:lnTo>
                <a:lnTo>
                  <a:pt x="0" y="12343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4756" y="1127210"/>
            <a:ext cx="15011400" cy="390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 txBox="1"/>
          <p:nvPr/>
        </p:nvSpPr>
        <p:spPr>
          <a:xfrm>
            <a:off x="152400" y="342900"/>
            <a:ext cx="17754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b="1" dirty="0">
                <a:ln w="254000">
                  <a:noFill/>
                </a:ln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US" sz="4800" b="0" i="0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ruộm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bội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800" b="1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lao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vất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vả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, “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800" noProof="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noProof="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48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800" b="0" i="0" u="none" strike="noStrike" kern="1200" cap="none" spc="0" normalizeH="0" noProof="0" dirty="0">
              <a:ln w="254000"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5219700"/>
            <a:ext cx="4038600" cy="46381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0" y="4889835"/>
            <a:ext cx="5297883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6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792572"/>
            <a:ext cx="3810000" cy="5311636"/>
          </a:xfrm>
          <a:prstGeom prst="rect">
            <a:avLst/>
          </a:prstGeom>
        </p:spPr>
      </p:pic>
      <p:sp>
        <p:nvSpPr>
          <p:cNvPr id="4" name="TextBox 14"/>
          <p:cNvSpPr txBox="1"/>
          <p:nvPr/>
        </p:nvSpPr>
        <p:spPr>
          <a:xfrm>
            <a:off x="228600" y="266700"/>
            <a:ext cx="177546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indent="625475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AutoNum type="alphaLcPeriod"/>
              <a:tabLst/>
              <a:defRPr/>
            </a:pPr>
            <a:r>
              <a:rPr kumimoji="0" lang="en-US" sz="4400" b="0" i="1" u="none" strike="noStrike" kern="1200" cap="none" spc="0" normalizeH="0" baseline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kumimoji="0" lang="en-US" sz="4400" b="0" i="1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kumimoji="0" lang="en-US" sz="4400" b="0" i="1" u="none" strike="noStrike" kern="1200" cap="none" spc="0" normalizeH="0" noProof="0" dirty="0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1" u="none" strike="noStrike" kern="1200" cap="none" spc="0" normalizeH="0" noProof="0" dirty="0" err="1">
                <a:ln w="254000"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i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228600" y="2476500"/>
            <a:ext cx="15316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>
              <a:defRPr/>
            </a:pPr>
            <a:r>
              <a:rPr lang="en-US" sz="4400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i="1" dirty="0">
                <a:ln w="254000">
                  <a:noFill/>
                </a:ln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TextBox 14"/>
          <p:cNvSpPr txBox="1"/>
          <p:nvPr/>
        </p:nvSpPr>
        <p:spPr>
          <a:xfrm>
            <a:off x="247185" y="1028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Lúa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8" name="TextBox 14"/>
          <p:cNvSpPr txBox="1"/>
          <p:nvPr/>
        </p:nvSpPr>
        <p:spPr>
          <a:xfrm>
            <a:off x="247185" y="3314700"/>
            <a:ext cx="177546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77800"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=&gt;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”;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kia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4400" dirty="0">
                <a:ln w="254000">
                  <a:noFill/>
                </a:ln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301838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191372-D2C7-4C6F-9327-D4E91973C81E}"/>
</file>

<file path=customXml/itemProps2.xml><?xml version="1.0" encoding="utf-8"?>
<ds:datastoreItem xmlns:ds="http://schemas.openxmlformats.org/officeDocument/2006/customXml" ds:itemID="{F06E3DE9-3DA1-460C-A719-F1A698072369}"/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479</TotalTime>
  <Words>1424</Words>
  <Application>Microsoft Macintosh PowerPoint</Application>
  <PresentationFormat>Custom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 Light</vt:lpstr>
      <vt:lpstr>Cambria</vt:lpstr>
      <vt:lpstr>Arial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</dc:title>
  <dc:creator>admin</dc:creator>
  <cp:lastModifiedBy>Trần Mai Linh</cp:lastModifiedBy>
  <cp:revision>44</cp:revision>
  <dcterms:created xsi:type="dcterms:W3CDTF">2006-08-16T00:00:00Z</dcterms:created>
  <dcterms:modified xsi:type="dcterms:W3CDTF">2024-09-11T03:59:53Z</dcterms:modified>
  <dc:identifier>DAGH7aclSzA</dc:identifier>
</cp:coreProperties>
</file>