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27" r:id="rId3"/>
    <p:sldId id="432" r:id="rId4"/>
    <p:sldId id="450" r:id="rId5"/>
    <p:sldId id="440" r:id="rId6"/>
    <p:sldId id="441" r:id="rId7"/>
    <p:sldId id="453" r:id="rId8"/>
    <p:sldId id="455" r:id="rId9"/>
    <p:sldId id="456" r:id="rId10"/>
    <p:sldId id="457" r:id="rId11"/>
    <p:sldId id="458" r:id="rId12"/>
    <p:sldId id="452" r:id="rId13"/>
    <p:sldId id="431" r:id="rId14"/>
  </p:sldIdLst>
  <p:sldSz cx="16276320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5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7" Type="http://schemas.openxmlformats.org/officeDocument/2006/relationships/viewProps" Target="viewProp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9" Type="http://schemas.openxmlformats.org/officeDocument/2006/relationships/tags" Target="tags/tag5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openxmlformats.org/officeDocument/2006/relationships/tags" Target="../tags/tag2.xml"/><Relationship Id="rId3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TRUNG YÊN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23: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THẦN KINH 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Lớp:  3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51919" y="1105338"/>
            <a:ext cx="11125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70293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0319" y="2632795"/>
            <a:ext cx="1249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nl-NL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trong nhóm thảo luận để đóng vai các tình huống </a:t>
            </a:r>
            <a:r>
              <a:rPr kumimoji="0" lang="nl-NL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nhóm khác chất vấn để đưa ra cách thực hiện tốt nhất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Giải bài 23 Chăm sóc và bảo vệ cơ quan thần ki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237624"/>
            <a:ext cx="11430000" cy="4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THẦN KINH 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/>
          <p:cNvSpPr txBox="1"/>
          <p:nvPr>
            <p:custDataLst>
              <p:tags r:id="rId4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219" y="1877871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23: CHĂM SÓC VÀ BẢO VỆ CƠ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THẦN KINH (TIẾT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3"/>
          <p:cNvSpPr/>
          <p:nvPr/>
        </p:nvSpPr>
        <p:spPr>
          <a:xfrm>
            <a:off x="14227" y="1538171"/>
            <a:ext cx="12344400" cy="85680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1931" y="2226289"/>
            <a:ext cx="12810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ý nghĩa các hình.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bao trải qua các tình huống như trong hình chưa? Cảm giác của em khi đó như thế nào?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4648200"/>
            <a:ext cx="6858000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61" y="4495800"/>
            <a:ext cx="667681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 NHIÊN VÀ XÃ HỘI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23: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THẦN KINH 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4547" t="15955" r="-34091" b="-10962"/>
          <a:stretch>
            <a:fillRect/>
          </a:stretch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/>
          <p:cNvSpPr txBox="1"/>
          <p:nvPr>
            <p:custDataLst>
              <p:tags r:id="rId4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>
            <a:fillRect/>
          </a:stretch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>
            <a:fillRect/>
          </a:stretch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>
            <a:fillRect/>
          </a:stretch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>
            <a:fillRect/>
          </a:stretch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>
            <a:fillRect/>
          </a:stretch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>
            <a:fillRect/>
          </a:stretch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>
            <a:fillRect/>
          </a:stretch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>
            <a:fillRect/>
          </a:stretch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3"/>
          <p:cNvSpPr/>
          <p:nvPr/>
        </p:nvSpPr>
        <p:spPr>
          <a:xfrm>
            <a:off x="213519" y="1570293"/>
            <a:ext cx="13106400" cy="8374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có lợi hay có hại với cơ quan thần kinh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355" y="2209197"/>
            <a:ext cx="14391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Biểu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quyết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quyết </a:t>
            </a:r>
            <a:r>
              <a:rPr lang="nl-NL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việc làm nên </a:t>
            </a:r>
            <a:r>
              <a:rPr lang="nl-NL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 là </a:t>
            </a: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không nên.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lí do vì sao.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963523"/>
            <a:ext cx="6781800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963522"/>
            <a:ext cx="6957909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 NHIÊN VÀ XÃ HỘI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>
            <a:fillRect/>
          </a:stretch>
        </p:blipFill>
        <p:spPr bwMode="auto">
          <a:xfrm>
            <a:off x="850710" y="2068601"/>
            <a:ext cx="68580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>
            <a:fillRect/>
          </a:stretch>
        </p:blipFill>
        <p:spPr bwMode="auto">
          <a:xfrm>
            <a:off x="8508368" y="2066860"/>
            <a:ext cx="70866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8" y="4900794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58" y="4840200"/>
            <a:ext cx="1750634" cy="142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850710" y="6477000"/>
            <a:ext cx="6477500" cy="2279237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639433" y="6477000"/>
            <a:ext cx="6830160" cy="2341436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 NHIÊN VÀ XÃ HỘI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>
            <a:fillRect/>
          </a:stretch>
        </p:blipFill>
        <p:spPr bwMode="auto">
          <a:xfrm>
            <a:off x="518318" y="2442476"/>
            <a:ext cx="6848063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>
            <a:fillRect/>
          </a:stretch>
        </p:blipFill>
        <p:spPr bwMode="auto">
          <a:xfrm>
            <a:off x="7985919" y="2068601"/>
            <a:ext cx="7561929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572000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18318" y="6327648"/>
            <a:ext cx="6848063" cy="2282952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/>
          <a:stretch>
            <a:fillRect/>
          </a:stretch>
        </p:blipFill>
        <p:spPr bwMode="auto">
          <a:xfrm>
            <a:off x="14132825" y="4776291"/>
            <a:ext cx="1390798" cy="11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50760" y="6378469"/>
            <a:ext cx="6921759" cy="2297036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</a:ln>
        </p:spPr>
        <p:txBody>
          <a:bodyPr wrap="none" lIns="95782" tIns="47891" rIns="95782" bIns="4789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thẳngmệt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 NHIÊN VÀ XÃ HỘI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>
            <a:fillRect/>
          </a:stretch>
        </p:blipFill>
        <p:spPr bwMode="auto">
          <a:xfrm>
            <a:off x="670719" y="1905000"/>
            <a:ext cx="7066348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>
            <a:fillRect/>
          </a:stretch>
        </p:blipFill>
        <p:spPr bwMode="auto">
          <a:xfrm>
            <a:off x="8976519" y="1905000"/>
            <a:ext cx="6681870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" y="1757459"/>
            <a:ext cx="1498815" cy="14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74237" y="6324600"/>
            <a:ext cx="6705460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770" y="2057400"/>
            <a:ext cx="1321999" cy="11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695636" y="6324600"/>
            <a:ext cx="7000426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 NHIÊN VÀ XÃ HỘI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>
            <a:fillRect/>
          </a:stretch>
        </p:blipFill>
        <p:spPr bwMode="auto">
          <a:xfrm>
            <a:off x="670718" y="2286000"/>
            <a:ext cx="7467599" cy="42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7" y="49540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23119" y="6297451"/>
            <a:ext cx="7315199" cy="2313149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>
            <a:fillRect/>
          </a:stretch>
        </p:blipFill>
        <p:spPr bwMode="auto">
          <a:xfrm>
            <a:off x="8671719" y="2343896"/>
            <a:ext cx="7069371" cy="413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471" y="4954072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804179" y="6332620"/>
            <a:ext cx="6927692" cy="227798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 NHIÊN VÀ XÃ HỘI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9919" y="35052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690519" y="1759256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5329" y="2197565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hành động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 làm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có lợi hay có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 trong cuộc sống mà em biết.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90901A9-D168-4EC5-AA3C-16733930CE75}"/>
</file>

<file path=customXml/itemProps2.xml><?xml version="1.0" encoding="utf-8"?>
<ds:datastoreItem xmlns:ds="http://schemas.openxmlformats.org/officeDocument/2006/customXml" ds:itemID="{7E30C41B-A13E-463F-B561-6AC1D68D97E0}"/>
</file>

<file path=customXml/itemProps3.xml><?xml version="1.0" encoding="utf-8"?>
<ds:datastoreItem xmlns:ds="http://schemas.openxmlformats.org/officeDocument/2006/customXml" ds:itemID="{C088A6FE-BF99-4011-89DA-EB954A72BA5C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2637</Words>
  <Application>WPS Presentation</Application>
  <PresentationFormat>Custom</PresentationFormat>
  <Paragraphs>126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Segoe UI</vt:lpstr>
      <vt:lpstr>Calibri</vt:lpstr>
      <vt:lpstr>Calibri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1125</cp:revision>
  <dcterms:created xsi:type="dcterms:W3CDTF">2008-09-09T22:52:00Z</dcterms:created>
  <dcterms:modified xsi:type="dcterms:W3CDTF">2023-03-18T13:43:10Z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E538B441D3604DCDAED00B38D1DA1CC9</vt:lpwstr>
  </property>
  <property fmtid="{D5CDD505-2E9C-101B-9397-08002B2CF9AE}" pid="3" name="KSOProductBuildVer">
    <vt:lpwstr>1033-11.2.0.11486</vt:lpwstr>
  </property>
  <property fmtid="{D5CDD505-2E9C-101B-9397-08002B2CF9AE}" pid="4" name="ContentTypeId">
    <vt:lpwstr>0x010100D136222746B9DD4E9009FC74C2167E69</vt:lpwstr>
  </property>
  <property fmtid="{D5CDD505-2E9C-101B-9397-08002B2CF9AE}" pid="5" name="MediaServiceImageTags">
    <vt:lpwstr/>
  </property>
</Properties>
</file>