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Masters/slideMaster3.xml" ContentType="application/vnd.openxmlformats-officedocument.presentationml.slideMaster+xml"/>
  <Override PartName="/ppt/theme/theme3.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Slides/notesSlide3.xml" ContentType="application/vnd.openxmlformats-officedocument.presentationml.notesSlide+xml"/>
  <Override PartName="/ppt/slides/slide6.xml" ContentType="application/vnd.openxmlformats-officedocument.presentationml.slide+xml"/>
  <Override PartName="/ppt/notesSlides/notesSlide4.xml" ContentType="application/vnd.openxmlformats-officedocument.presentationml.notesSlide+xml"/>
  <Override PartName="/ppt/slides/slide7.xml" ContentType="application/vnd.openxmlformats-officedocument.presentationml.slide+xml"/>
  <Override PartName="/ppt/notesSlides/notesSlide5.xml" ContentType="application/vnd.openxmlformats-officedocument.presentationml.notesSlide+xml"/>
  <Override PartName="/ppt/slides/slide8.xml" ContentType="application/vnd.openxmlformats-officedocument.presentationml.slide+xml"/>
  <Override PartName="/ppt/notesSlides/notesSlide6.xml" ContentType="application/vnd.openxmlformats-officedocument.presentationml.notesSlide+xml"/>
  <Override PartName="/ppt/slides/slide9.xml" ContentType="application/vnd.openxmlformats-officedocument.presentationml.slide+xml"/>
  <Override PartName="/ppt/notesSlides/notesSlide7.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Slides/notesSlide8.xml" ContentType="application/vnd.openxmlformats-officedocument.presentationml.notesSlide+xml"/>
  <Override PartName="/ppt/slides/slide28.xml" ContentType="application/vnd.openxmlformats-officedocument.presentationml.slide+xml"/>
  <Override PartName="/ppt/slides/slide29.xml" ContentType="application/vnd.openxmlformats-officedocument.presentationml.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64" r:id="rId4"/>
  </p:sldMasterIdLst>
  <p:notesMasterIdLst>
    <p:notesMasterId r:id="rId6"/>
  </p:notesMasterIdLst>
  <p:sldIdLst>
    <p:sldId id="282" r:id="rId5"/>
    <p:sldId id="283" r:id="rId7"/>
    <p:sldId id="277" r:id="rId8"/>
    <p:sldId id="387" r:id="rId9"/>
    <p:sldId id="369" r:id="rId10"/>
    <p:sldId id="363" r:id="rId11"/>
    <p:sldId id="372" r:id="rId12"/>
    <p:sldId id="378" r:id="rId13"/>
    <p:sldId id="377" r:id="rId14"/>
    <p:sldId id="373" r:id="rId15"/>
    <p:sldId id="374" r:id="rId16"/>
    <p:sldId id="375" r:id="rId17"/>
    <p:sldId id="379" r:id="rId18"/>
    <p:sldId id="380" r:id="rId19"/>
    <p:sldId id="381" r:id="rId20"/>
    <p:sldId id="382" r:id="rId21"/>
    <p:sldId id="383" r:id="rId22"/>
    <p:sldId id="384" r:id="rId23"/>
    <p:sldId id="385" r:id="rId24"/>
    <p:sldId id="386" r:id="rId25"/>
    <p:sldId id="388" r:id="rId26"/>
    <p:sldId id="391" r:id="rId27"/>
    <p:sldId id="389" r:id="rId28"/>
    <p:sldId id="390" r:id="rId29"/>
    <p:sldId id="392" r:id="rId30"/>
    <p:sldId id="393" r:id="rId31"/>
    <p:sldId id="421" r:id="rId32"/>
    <p:sldId id="376" r:id="rId33"/>
    <p:sldId id="31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9" autoAdjust="0"/>
    <p:restoredTop sz="94660"/>
  </p:normalViewPr>
  <p:slideViewPr>
    <p:cSldViewPr snapToGrid="0">
      <p:cViewPr varScale="1">
        <p:scale>
          <a:sx n="67" d="100"/>
          <a:sy n="67" d="100"/>
        </p:scale>
        <p:origin x="6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8" Type="http://schemas.openxmlformats.org/officeDocument/2006/relationships/slide" Target="slides/slide13.xml"/><Relationship Id="rId13" Type="http://schemas.openxmlformats.org/officeDocument/2006/relationships/slide" Target="slides/slide8.xml"/><Relationship Id="rId39" Type="http://schemas.openxmlformats.org/officeDocument/2006/relationships/customXml" Target="../customXml/item2.xml"/><Relationship Id="rId34" Type="http://schemas.openxmlformats.org/officeDocument/2006/relationships/slide" Target="slides/slide29.xml"/><Relationship Id="rId21" Type="http://schemas.openxmlformats.org/officeDocument/2006/relationships/slide" Target="slides/slide16.xml"/><Relationship Id="rId7" Type="http://schemas.openxmlformats.org/officeDocument/2006/relationships/slide" Target="slides/slide2.xml"/><Relationship Id="rId33" Type="http://schemas.openxmlformats.org/officeDocument/2006/relationships/slide" Target="slides/slide28.xml"/><Relationship Id="rId25" Type="http://schemas.openxmlformats.org/officeDocument/2006/relationships/slide" Target="slides/slide20.xml"/><Relationship Id="rId17" Type="http://schemas.openxmlformats.org/officeDocument/2006/relationships/slide" Target="slides/slide12.xml"/><Relationship Id="rId12" Type="http://schemas.openxmlformats.org/officeDocument/2006/relationships/slide" Target="slides/slide7.xml"/><Relationship Id="rId38" Type="http://schemas.openxmlformats.org/officeDocument/2006/relationships/customXml" Target="../customXml/item1.xml"/><Relationship Id="rId29" Type="http://schemas.openxmlformats.org/officeDocument/2006/relationships/slide" Target="slides/slide24.xml"/><Relationship Id="rId20" Type="http://schemas.openxmlformats.org/officeDocument/2006/relationships/slide" Target="slides/slide15.xml"/><Relationship Id="rId2" Type="http://schemas.openxmlformats.org/officeDocument/2006/relationships/theme" Target="theme/theme1.xml"/><Relationship Id="rId16" Type="http://schemas.openxmlformats.org/officeDocument/2006/relationships/slide" Target="slides/slide11.xml"/><Relationship Id="rId6" Type="http://schemas.openxmlformats.org/officeDocument/2006/relationships/notesMaster" Target="notesMasters/notesMaster1.xml"/><Relationship Id="rId37" Type="http://schemas.openxmlformats.org/officeDocument/2006/relationships/tableStyles" Target="tableStyles.xml"/><Relationship Id="rId32" Type="http://schemas.openxmlformats.org/officeDocument/2006/relationships/slide" Target="slides/slide27.xml"/><Relationship Id="rId24" Type="http://schemas.openxmlformats.org/officeDocument/2006/relationships/slide" Target="slides/slide19.xml"/><Relationship Id="rId11" Type="http://schemas.openxmlformats.org/officeDocument/2006/relationships/slide" Target="slides/slide6.xml"/><Relationship Id="rId1" Type="http://schemas.openxmlformats.org/officeDocument/2006/relationships/slideMaster" Target="slideMasters/slideMaster1.xml"/><Relationship Id="rId40" Type="http://schemas.openxmlformats.org/officeDocument/2006/relationships/customXml" Target="../customXml/item3.xml"/><Relationship Id="rId5" Type="http://schemas.openxmlformats.org/officeDocument/2006/relationships/slide" Target="slides/slide1.xml"/><Relationship Id="rId36" Type="http://schemas.openxmlformats.org/officeDocument/2006/relationships/viewProps" Target="viewProps.xml"/><Relationship Id="rId28" Type="http://schemas.openxmlformats.org/officeDocument/2006/relationships/slide" Target="slides/slide23.xml"/><Relationship Id="rId23" Type="http://schemas.openxmlformats.org/officeDocument/2006/relationships/slide" Target="slides/slide18.xml"/><Relationship Id="rId15" Type="http://schemas.openxmlformats.org/officeDocument/2006/relationships/slide" Target="slides/slide10.xml"/><Relationship Id="rId31" Type="http://schemas.openxmlformats.org/officeDocument/2006/relationships/slide" Target="slides/slide26.xml"/><Relationship Id="rId19" Type="http://schemas.openxmlformats.org/officeDocument/2006/relationships/slide" Target="slides/slide14.xml"/><Relationship Id="rId10" Type="http://schemas.openxmlformats.org/officeDocument/2006/relationships/slide" Target="slides/slide5.xml"/><Relationship Id="rId9" Type="http://schemas.openxmlformats.org/officeDocument/2006/relationships/slide" Target="slides/slide4.xml"/><Relationship Id="rId4" Type="http://schemas.openxmlformats.org/officeDocument/2006/relationships/slideMaster" Target="slideMasters/slideMaster3.xml"/><Relationship Id="rId35" Type="http://schemas.openxmlformats.org/officeDocument/2006/relationships/presProps" Target="presProps.xml"/><Relationship Id="rId30" Type="http://schemas.openxmlformats.org/officeDocument/2006/relationships/slide" Target="slides/slide25.xml"/><Relationship Id="rId27" Type="http://schemas.openxmlformats.org/officeDocument/2006/relationships/slide" Target="slides/slide22.xml"/><Relationship Id="rId22" Type="http://schemas.openxmlformats.org/officeDocument/2006/relationships/slide" Target="slides/slide17.xml"/><Relationship Id="rId14" Type="http://schemas.openxmlformats.org/officeDocument/2006/relationships/slide" Target="slides/slide9.xml"/><Relationship Id="rId8" Type="http://schemas.openxmlformats.org/officeDocument/2006/relationships/slide" Target="slides/slide3.xml"/><Relationship Id="rId3"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5C78E-5372-45AA-8036-69CE13CD3E8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6B8AF-4EE9-4730-9487-3F626F1C7E7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a:fillRect/>
          </a:stretch>
        </p:blipFill>
        <p:spPr>
          <a:xfrm>
            <a:off x="-194641" y="3622303"/>
            <a:ext cx="1570380" cy="31013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1" fmla="*/ 165100 w 10439439"/>
              <a:gd name="connsiteY0-2" fmla="*/ 153072 h 4934357"/>
              <a:gd name="connsiteX1-3" fmla="*/ 711200 w 10439439"/>
              <a:gd name="connsiteY1-4" fmla="*/ 13372 h 4934357"/>
              <a:gd name="connsiteX2-5" fmla="*/ 2006600 w 10439439"/>
              <a:gd name="connsiteY2-6" fmla="*/ 76872 h 4934357"/>
              <a:gd name="connsiteX3-7" fmla="*/ 4165600 w 10439439"/>
              <a:gd name="connsiteY3-8" fmla="*/ 672 h 4934357"/>
              <a:gd name="connsiteX4-9" fmla="*/ 5765800 w 10439439"/>
              <a:gd name="connsiteY4-10" fmla="*/ 127672 h 4934357"/>
              <a:gd name="connsiteX5-11" fmla="*/ 7556500 w 10439439"/>
              <a:gd name="connsiteY5-12" fmla="*/ 672 h 4934357"/>
              <a:gd name="connsiteX6-13" fmla="*/ 8648700 w 10439439"/>
              <a:gd name="connsiteY6-14" fmla="*/ 76872 h 4934357"/>
              <a:gd name="connsiteX7-15" fmla="*/ 10134600 w 10439439"/>
              <a:gd name="connsiteY7-16" fmla="*/ 64172 h 4934357"/>
              <a:gd name="connsiteX8-17" fmla="*/ 10375900 w 10439439"/>
              <a:gd name="connsiteY8-18" fmla="*/ 1003972 h 4934357"/>
              <a:gd name="connsiteX9-19" fmla="*/ 10401300 w 10439439"/>
              <a:gd name="connsiteY9-20" fmla="*/ 1994572 h 4934357"/>
              <a:gd name="connsiteX10-21" fmla="*/ 10350500 w 10439439"/>
              <a:gd name="connsiteY10-22" fmla="*/ 2781972 h 4934357"/>
              <a:gd name="connsiteX11-23" fmla="*/ 10439400 w 10439439"/>
              <a:gd name="connsiteY11-24" fmla="*/ 3759872 h 4934357"/>
              <a:gd name="connsiteX12-25" fmla="*/ 10337800 w 10439439"/>
              <a:gd name="connsiteY12-26" fmla="*/ 4559972 h 4934357"/>
              <a:gd name="connsiteX13-27" fmla="*/ 10350500 w 10439439"/>
              <a:gd name="connsiteY13-28" fmla="*/ 4864772 h 4934357"/>
              <a:gd name="connsiteX14-29" fmla="*/ 9093200 w 10439439"/>
              <a:gd name="connsiteY14-30" fmla="*/ 4915572 h 4934357"/>
              <a:gd name="connsiteX15-31" fmla="*/ 8267700 w 10439439"/>
              <a:gd name="connsiteY15-32" fmla="*/ 4801272 h 4934357"/>
              <a:gd name="connsiteX16-33" fmla="*/ 6273800 w 10439439"/>
              <a:gd name="connsiteY16-34" fmla="*/ 4915572 h 4934357"/>
              <a:gd name="connsiteX17-35" fmla="*/ 4343400 w 10439439"/>
              <a:gd name="connsiteY17-36" fmla="*/ 4839372 h 4934357"/>
              <a:gd name="connsiteX18-37" fmla="*/ 1879600 w 10439439"/>
              <a:gd name="connsiteY18-38" fmla="*/ 4877472 h 4934357"/>
              <a:gd name="connsiteX19-39" fmla="*/ 520700 w 10439439"/>
              <a:gd name="connsiteY19-40" fmla="*/ 4928272 h 4934357"/>
              <a:gd name="connsiteX20-41" fmla="*/ 114300 w 10439439"/>
              <a:gd name="connsiteY20-42" fmla="*/ 4725072 h 4934357"/>
              <a:gd name="connsiteX21-43" fmla="*/ 12700 w 10439439"/>
              <a:gd name="connsiteY21-44" fmla="*/ 4242472 h 4934357"/>
              <a:gd name="connsiteX22-45" fmla="*/ 63500 w 10439439"/>
              <a:gd name="connsiteY22-46" fmla="*/ 2820072 h 4934357"/>
              <a:gd name="connsiteX23-47" fmla="*/ 0 w 10439439"/>
              <a:gd name="connsiteY23-48" fmla="*/ 1804072 h 4934357"/>
              <a:gd name="connsiteX24-49" fmla="*/ 63500 w 10439439"/>
              <a:gd name="connsiteY24-50" fmla="*/ 864272 h 4934357"/>
              <a:gd name="connsiteX25-51" fmla="*/ 165100 w 10439439"/>
              <a:gd name="connsiteY25-52" fmla="*/ 153072 h 4934357"/>
              <a:gd name="connsiteX0-53" fmla="*/ 165100 w 10472164"/>
              <a:gd name="connsiteY0-54" fmla="*/ 153072 h 4934357"/>
              <a:gd name="connsiteX1-55" fmla="*/ 711200 w 10472164"/>
              <a:gd name="connsiteY1-56" fmla="*/ 13372 h 4934357"/>
              <a:gd name="connsiteX2-57" fmla="*/ 2006600 w 10472164"/>
              <a:gd name="connsiteY2-58" fmla="*/ 76872 h 4934357"/>
              <a:gd name="connsiteX3-59" fmla="*/ 4165600 w 10472164"/>
              <a:gd name="connsiteY3-60" fmla="*/ 672 h 4934357"/>
              <a:gd name="connsiteX4-61" fmla="*/ 5765800 w 10472164"/>
              <a:gd name="connsiteY4-62" fmla="*/ 127672 h 4934357"/>
              <a:gd name="connsiteX5-63" fmla="*/ 7556500 w 10472164"/>
              <a:gd name="connsiteY5-64" fmla="*/ 672 h 4934357"/>
              <a:gd name="connsiteX6-65" fmla="*/ 8648700 w 10472164"/>
              <a:gd name="connsiteY6-66" fmla="*/ 76872 h 4934357"/>
              <a:gd name="connsiteX7-67" fmla="*/ 10134600 w 10472164"/>
              <a:gd name="connsiteY7-68" fmla="*/ 64172 h 4934357"/>
              <a:gd name="connsiteX8-69" fmla="*/ 10375900 w 10472164"/>
              <a:gd name="connsiteY8-70" fmla="*/ 1003972 h 4934357"/>
              <a:gd name="connsiteX9-71" fmla="*/ 10401300 w 10472164"/>
              <a:gd name="connsiteY9-72" fmla="*/ 1994572 h 4934357"/>
              <a:gd name="connsiteX10-73" fmla="*/ 10350500 w 10472164"/>
              <a:gd name="connsiteY10-74" fmla="*/ 2781972 h 4934357"/>
              <a:gd name="connsiteX11-75" fmla="*/ 10439400 w 10472164"/>
              <a:gd name="connsiteY11-76" fmla="*/ 3759872 h 4934357"/>
              <a:gd name="connsiteX12-77" fmla="*/ 10337800 w 10472164"/>
              <a:gd name="connsiteY12-78" fmla="*/ 4559972 h 4934357"/>
              <a:gd name="connsiteX13-79" fmla="*/ 9093200 w 10472164"/>
              <a:gd name="connsiteY13-80" fmla="*/ 4915572 h 4934357"/>
              <a:gd name="connsiteX14-81" fmla="*/ 8267700 w 10472164"/>
              <a:gd name="connsiteY14-82" fmla="*/ 4801272 h 4934357"/>
              <a:gd name="connsiteX15-83" fmla="*/ 6273800 w 10472164"/>
              <a:gd name="connsiteY15-84" fmla="*/ 4915572 h 4934357"/>
              <a:gd name="connsiteX16-85" fmla="*/ 4343400 w 10472164"/>
              <a:gd name="connsiteY16-86" fmla="*/ 4839372 h 4934357"/>
              <a:gd name="connsiteX17-87" fmla="*/ 1879600 w 10472164"/>
              <a:gd name="connsiteY17-88" fmla="*/ 4877472 h 4934357"/>
              <a:gd name="connsiteX18-89" fmla="*/ 520700 w 10472164"/>
              <a:gd name="connsiteY18-90" fmla="*/ 4928272 h 4934357"/>
              <a:gd name="connsiteX19-91" fmla="*/ 114300 w 10472164"/>
              <a:gd name="connsiteY19-92" fmla="*/ 4725072 h 4934357"/>
              <a:gd name="connsiteX20-93" fmla="*/ 12700 w 10472164"/>
              <a:gd name="connsiteY20-94" fmla="*/ 4242472 h 4934357"/>
              <a:gd name="connsiteX21-95" fmla="*/ 63500 w 10472164"/>
              <a:gd name="connsiteY21-96" fmla="*/ 2820072 h 4934357"/>
              <a:gd name="connsiteX22-97" fmla="*/ 0 w 10472164"/>
              <a:gd name="connsiteY22-98" fmla="*/ 1804072 h 4934357"/>
              <a:gd name="connsiteX23-99" fmla="*/ 63500 w 10472164"/>
              <a:gd name="connsiteY23-100" fmla="*/ 864272 h 4934357"/>
              <a:gd name="connsiteX24-101" fmla="*/ 165100 w 10472164"/>
              <a:gd name="connsiteY24-102" fmla="*/ 153072 h 4934357"/>
              <a:gd name="connsiteX0-103" fmla="*/ 165100 w 10441336"/>
              <a:gd name="connsiteY0-104" fmla="*/ 153072 h 4934357"/>
              <a:gd name="connsiteX1-105" fmla="*/ 711200 w 10441336"/>
              <a:gd name="connsiteY1-106" fmla="*/ 13372 h 4934357"/>
              <a:gd name="connsiteX2-107" fmla="*/ 2006600 w 10441336"/>
              <a:gd name="connsiteY2-108" fmla="*/ 76872 h 4934357"/>
              <a:gd name="connsiteX3-109" fmla="*/ 4165600 w 10441336"/>
              <a:gd name="connsiteY3-110" fmla="*/ 672 h 4934357"/>
              <a:gd name="connsiteX4-111" fmla="*/ 5765800 w 10441336"/>
              <a:gd name="connsiteY4-112" fmla="*/ 127672 h 4934357"/>
              <a:gd name="connsiteX5-113" fmla="*/ 7556500 w 10441336"/>
              <a:gd name="connsiteY5-114" fmla="*/ 672 h 4934357"/>
              <a:gd name="connsiteX6-115" fmla="*/ 8648700 w 10441336"/>
              <a:gd name="connsiteY6-116" fmla="*/ 76872 h 4934357"/>
              <a:gd name="connsiteX7-117" fmla="*/ 10134600 w 10441336"/>
              <a:gd name="connsiteY7-118" fmla="*/ 64172 h 4934357"/>
              <a:gd name="connsiteX8-119" fmla="*/ 10375900 w 10441336"/>
              <a:gd name="connsiteY8-120" fmla="*/ 1003972 h 4934357"/>
              <a:gd name="connsiteX9-121" fmla="*/ 10401300 w 10441336"/>
              <a:gd name="connsiteY9-122" fmla="*/ 1994572 h 4934357"/>
              <a:gd name="connsiteX10-123" fmla="*/ 10350500 w 10441336"/>
              <a:gd name="connsiteY10-124" fmla="*/ 2781972 h 4934357"/>
              <a:gd name="connsiteX11-125" fmla="*/ 10439400 w 10441336"/>
              <a:gd name="connsiteY11-126" fmla="*/ 3759872 h 4934357"/>
              <a:gd name="connsiteX12-127" fmla="*/ 10248900 w 10441336"/>
              <a:gd name="connsiteY12-128" fmla="*/ 4737772 h 4934357"/>
              <a:gd name="connsiteX13-129" fmla="*/ 9093200 w 10441336"/>
              <a:gd name="connsiteY13-130" fmla="*/ 4915572 h 4934357"/>
              <a:gd name="connsiteX14-131" fmla="*/ 8267700 w 10441336"/>
              <a:gd name="connsiteY14-132" fmla="*/ 4801272 h 4934357"/>
              <a:gd name="connsiteX15-133" fmla="*/ 6273800 w 10441336"/>
              <a:gd name="connsiteY15-134" fmla="*/ 4915572 h 4934357"/>
              <a:gd name="connsiteX16-135" fmla="*/ 4343400 w 10441336"/>
              <a:gd name="connsiteY16-136" fmla="*/ 4839372 h 4934357"/>
              <a:gd name="connsiteX17-137" fmla="*/ 1879600 w 10441336"/>
              <a:gd name="connsiteY17-138" fmla="*/ 4877472 h 4934357"/>
              <a:gd name="connsiteX18-139" fmla="*/ 520700 w 10441336"/>
              <a:gd name="connsiteY18-140" fmla="*/ 4928272 h 4934357"/>
              <a:gd name="connsiteX19-141" fmla="*/ 114300 w 10441336"/>
              <a:gd name="connsiteY19-142" fmla="*/ 4725072 h 4934357"/>
              <a:gd name="connsiteX20-143" fmla="*/ 12700 w 10441336"/>
              <a:gd name="connsiteY20-144" fmla="*/ 4242472 h 4934357"/>
              <a:gd name="connsiteX21-145" fmla="*/ 63500 w 10441336"/>
              <a:gd name="connsiteY21-146" fmla="*/ 2820072 h 4934357"/>
              <a:gd name="connsiteX22-147" fmla="*/ 0 w 10441336"/>
              <a:gd name="connsiteY22-148" fmla="*/ 1804072 h 4934357"/>
              <a:gd name="connsiteX23-149" fmla="*/ 63500 w 10441336"/>
              <a:gd name="connsiteY23-150" fmla="*/ 864272 h 4934357"/>
              <a:gd name="connsiteX24-151" fmla="*/ 165100 w 10441336"/>
              <a:gd name="connsiteY24-152" fmla="*/ 153072 h 49343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600" lvl="0" indent="-389255" rtl="0">
              <a:lnSpc>
                <a:spcPct val="100000"/>
              </a:lnSpc>
              <a:spcBef>
                <a:spcPts val="0"/>
              </a:spcBef>
              <a:spcAft>
                <a:spcPts val="0"/>
              </a:spcAft>
              <a:buClr>
                <a:schemeClr val="dk2"/>
              </a:buClr>
              <a:buSzPts val="1000"/>
              <a:buAutoNum type="arabicPeriod"/>
              <a:defRPr sz="1865">
                <a:solidFill>
                  <a:srgbClr val="434343"/>
                </a:solidFill>
              </a:defRPr>
            </a:lvl1pPr>
            <a:lvl2pPr marL="1219200" lvl="1" indent="-423545" rtl="0">
              <a:lnSpc>
                <a:spcPct val="115000"/>
              </a:lnSpc>
              <a:spcBef>
                <a:spcPts val="0"/>
              </a:spcBef>
              <a:spcAft>
                <a:spcPts val="0"/>
              </a:spcAft>
              <a:buClr>
                <a:schemeClr val="dk2"/>
              </a:buClr>
              <a:buSzPts val="1400"/>
              <a:buAutoNum type="alphaLcPeriod"/>
              <a:defRPr>
                <a:solidFill>
                  <a:srgbClr val="434343"/>
                </a:solidFill>
              </a:defRPr>
            </a:lvl2pPr>
            <a:lvl3pPr marL="1828800" lvl="2" indent="-423545" rtl="0">
              <a:lnSpc>
                <a:spcPct val="115000"/>
              </a:lnSpc>
              <a:spcBef>
                <a:spcPts val="0"/>
              </a:spcBef>
              <a:spcAft>
                <a:spcPts val="0"/>
              </a:spcAft>
              <a:buClr>
                <a:schemeClr val="dk2"/>
              </a:buClr>
              <a:buSzPts val="1400"/>
              <a:buAutoNum type="romanLcPeriod"/>
              <a:defRPr>
                <a:solidFill>
                  <a:srgbClr val="434343"/>
                </a:solidFill>
              </a:defRPr>
            </a:lvl3pPr>
            <a:lvl4pPr marL="2438400" lvl="3" indent="-423545" rtl="0">
              <a:lnSpc>
                <a:spcPct val="115000"/>
              </a:lnSpc>
              <a:spcBef>
                <a:spcPts val="0"/>
              </a:spcBef>
              <a:spcAft>
                <a:spcPts val="0"/>
              </a:spcAft>
              <a:buClr>
                <a:schemeClr val="dk2"/>
              </a:buClr>
              <a:buSzPts val="1400"/>
              <a:buAutoNum type="arabicPeriod"/>
              <a:defRPr>
                <a:solidFill>
                  <a:srgbClr val="434343"/>
                </a:solidFill>
              </a:defRPr>
            </a:lvl4pPr>
            <a:lvl5pPr marL="3048000" lvl="4" indent="-423545" rtl="0">
              <a:lnSpc>
                <a:spcPct val="115000"/>
              </a:lnSpc>
              <a:spcBef>
                <a:spcPts val="0"/>
              </a:spcBef>
              <a:spcAft>
                <a:spcPts val="0"/>
              </a:spcAft>
              <a:buClr>
                <a:schemeClr val="dk2"/>
              </a:buClr>
              <a:buSzPts val="1400"/>
              <a:buAutoNum type="alphaLcPeriod"/>
              <a:defRPr>
                <a:solidFill>
                  <a:srgbClr val="434343"/>
                </a:solidFill>
              </a:defRPr>
            </a:lvl5pPr>
            <a:lvl6pPr marL="3657600" lvl="5" indent="-423545" rtl="0">
              <a:lnSpc>
                <a:spcPct val="115000"/>
              </a:lnSpc>
              <a:spcBef>
                <a:spcPts val="0"/>
              </a:spcBef>
              <a:spcAft>
                <a:spcPts val="0"/>
              </a:spcAft>
              <a:buClr>
                <a:schemeClr val="dk2"/>
              </a:buClr>
              <a:buSzPts val="1400"/>
              <a:buAutoNum type="romanLcPeriod"/>
              <a:defRPr>
                <a:solidFill>
                  <a:srgbClr val="434343"/>
                </a:solidFill>
              </a:defRPr>
            </a:lvl6pPr>
            <a:lvl7pPr marL="4267200" lvl="6" indent="-423545" rtl="0">
              <a:lnSpc>
                <a:spcPct val="115000"/>
              </a:lnSpc>
              <a:spcBef>
                <a:spcPts val="0"/>
              </a:spcBef>
              <a:spcAft>
                <a:spcPts val="0"/>
              </a:spcAft>
              <a:buClr>
                <a:schemeClr val="dk2"/>
              </a:buClr>
              <a:buSzPts val="1400"/>
              <a:buAutoNum type="arabicPeriod"/>
              <a:defRPr>
                <a:solidFill>
                  <a:srgbClr val="434343"/>
                </a:solidFill>
              </a:defRPr>
            </a:lvl7pPr>
            <a:lvl8pPr marL="4876800" lvl="7" indent="-423545" rtl="0">
              <a:lnSpc>
                <a:spcPct val="115000"/>
              </a:lnSpc>
              <a:spcBef>
                <a:spcPts val="0"/>
              </a:spcBef>
              <a:spcAft>
                <a:spcPts val="0"/>
              </a:spcAft>
              <a:buClr>
                <a:schemeClr val="dk2"/>
              </a:buClr>
              <a:buSzPts val="1400"/>
              <a:buAutoNum type="alphaLcPeriod"/>
              <a:defRPr>
                <a:solidFill>
                  <a:srgbClr val="434343"/>
                </a:solidFill>
              </a:defRPr>
            </a:lvl8pPr>
            <a:lvl9pPr marL="5486400" lvl="8" indent="-423545" rtl="0">
              <a:lnSpc>
                <a:spcPct val="115000"/>
              </a:lnSpc>
              <a:spcBef>
                <a:spcPts val="0"/>
              </a:spcBef>
              <a:spcAft>
                <a:spcPts val="0"/>
              </a:spcAft>
              <a:buClr>
                <a:schemeClr val="dk2"/>
              </a:buClr>
              <a:buSzPts val="1400"/>
              <a:buAutoNum type="romanLcPeriod"/>
              <a:defRPr>
                <a:solidFill>
                  <a:srgbClr val="434343"/>
                </a:solidFill>
              </a:defRPr>
            </a:lvl9pPr>
          </a:lstStyle>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a:fillRect/>
          </a:stretch>
        </p:blipFill>
        <p:spPr>
          <a:xfrm>
            <a:off x="1896437" y="3030409"/>
            <a:ext cx="2457528" cy="1467329"/>
          </a:xfrm>
          <a:prstGeom prst="rect">
            <a:avLst/>
          </a:prstGeom>
        </p:spPr>
      </p:pic>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a:fillRect/>
          </a:stretch>
        </p:blipFill>
        <p:spPr>
          <a:xfrm>
            <a:off x="7604078" y="496349"/>
            <a:ext cx="1307532" cy="2174675"/>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a:fillRect/>
          </a:stretch>
        </p:blipFill>
        <p:spPr>
          <a:xfrm>
            <a:off x="486738" y="337983"/>
            <a:ext cx="1409700" cy="1243783"/>
          </a:xfrm>
          <a:prstGeom prst="rect">
            <a:avLst/>
          </a:prstGeom>
        </p:spPr>
      </p:pic>
      <p:pic>
        <p:nvPicPr>
          <p:cNvPr id="14" name="图片 13"/>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a:fillRect/>
          </a:stretch>
        </p:blipFill>
        <p:spPr>
          <a:xfrm>
            <a:off x="1478981" y="4875550"/>
            <a:ext cx="1492819" cy="516079"/>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a:fillRect/>
          </a:stretch>
        </p:blipFill>
        <p:spPr>
          <a:xfrm>
            <a:off x="486737" y="1863927"/>
            <a:ext cx="1307531" cy="1467328"/>
          </a:xfrm>
          <a:prstGeom prst="rect">
            <a:avLst/>
          </a:prstGeom>
        </p:spPr>
      </p:pic>
      <p:pic>
        <p:nvPicPr>
          <p:cNvPr id="16" name="图片 15"/>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a:fillRect/>
          </a:stretch>
        </p:blipFill>
        <p:spPr>
          <a:xfrm>
            <a:off x="5600701" y="1154778"/>
            <a:ext cx="1586415" cy="124378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p:cNvGrpSpPr/>
          <p:nvPr userDrawn="1"/>
        </p:nvGrpSpPr>
        <p:grpSpPr>
          <a:xfrm>
            <a:off x="684452" y="1287863"/>
            <a:ext cx="3710568" cy="275466"/>
            <a:chOff x="1469042" y="1073970"/>
            <a:chExt cx="8924131" cy="3300801"/>
          </a:xfrm>
        </p:grpSpPr>
        <p:sp>
          <p:nvSpPr>
            <p:cNvPr id="12"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fld>
            <a:endParaRPr lang="zh-CN" altLang="en-US"/>
          </a:p>
        </p:txBody>
      </p:sp>
      <p:sp>
        <p:nvSpPr>
          <p:cNvPr id="8" name="矩形 7"/>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p:cNvGrpSpPr/>
          <p:nvPr userDrawn="1"/>
        </p:nvGrpSpPr>
        <p:grpSpPr>
          <a:xfrm>
            <a:off x="2209800" y="2841084"/>
            <a:ext cx="3710568" cy="275466"/>
            <a:chOff x="1469042" y="1073970"/>
            <a:chExt cx="8924131" cy="3300801"/>
          </a:xfrm>
        </p:grpSpPr>
        <p:sp>
          <p:nvSpPr>
            <p:cNvPr id="10"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6.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7.png"/><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image" Target="../media/image13.png"/><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43049" y="285749"/>
            <a:ext cx="1190624" cy="119062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34" name="9Slide.vn - 2019"/>
          <p:cNvSpPr txBox="1"/>
          <p:nvPr userDrawn="1"/>
        </p:nvSpPr>
        <p:spPr>
          <a:xfrm>
            <a:off x="0" y="-1604665"/>
            <a:ext cx="12192000" cy="461665"/>
          </a:xfrm>
          <a:prstGeom prst="rect">
            <a:avLst/>
          </a:prstGeom>
          <a:noFill/>
        </p:spPr>
        <p:txBody>
          <a:bodyPr vert="horz" wrap="square" rtlCol="0">
            <a:spAutoFit/>
          </a:bodyPr>
          <a:lstStyle/>
          <a:p>
            <a:pPr algn="ctr"/>
            <a:r>
              <a:rPr lang="en-US" sz="2400">
                <a:solidFill>
                  <a:srgbClr val="CFCFCF"/>
                </a:solidFill>
                <a:latin typeface="Noto Sans S Chinese DemiLight" panose="020B0400000000000000" pitchFamily="34" charset="-122"/>
                <a:ea typeface="Noto Sans S Chinese DemiLight" panose="020B0400000000000000" pitchFamily="34" charset="-122"/>
              </a:rPr>
              <a:t>www.9slide.vn</a:t>
            </a:r>
            <a:endParaRPr lang="en-US" sz="2400">
              <a:solidFill>
                <a:srgbClr val="CFCFCF"/>
              </a:solidFill>
              <a:latin typeface="Noto Sans S Chinese DemiLight" panose="020B0400000000000000" pitchFamily="34" charset="-122"/>
              <a:ea typeface="Noto Sans S Chinese DemiLight" panose="020B0400000000000000" pitchFamily="34" charset="-122"/>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mc:AlternateContent xmlns:mc="http://schemas.openxmlformats.org/markup-compatibility/2006">
    <mc:Choice xmlns:p14="http://schemas.microsoft.com/office/powerpoint/2010/main" Requires="p14">
      <p:transition spd="med" p14:dur="700"/>
    </mc:Choice>
    <mc:Fallback>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audio" Target="../media/audio1.wav"/></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audio" Target="../media/audio1.wa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8.png"/><Relationship Id="rId2" Type="http://schemas.microsoft.com/office/2007/relationships/hdphoto" Target="../media/image37.wdp"/><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37.wdp"/><Relationship Id="rId1"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37.wdp"/><Relationship Id="rId1" Type="http://schemas.openxmlformats.org/officeDocument/2006/relationships/image" Target="../media/image36.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image" Target="../media/image24.png"/><Relationship Id="rId6" Type="http://schemas.microsoft.com/office/2007/relationships/hdphoto" Target="../media/image23.wdp"/><Relationship Id="rId5" Type="http://schemas.openxmlformats.org/officeDocument/2006/relationships/image" Target="../media/image22.png"/><Relationship Id="rId4" Type="http://schemas.openxmlformats.org/officeDocument/2006/relationships/image" Target="../media/image16.png"/><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37.wdp"/><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9.png"/><Relationship Id="rId2" Type="http://schemas.microsoft.com/office/2007/relationships/hdphoto" Target="../media/image27.wdp"/><Relationship Id="rId1"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5.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6.xml"/><Relationship Id="rId3" Type="http://schemas.openxmlformats.org/officeDocument/2006/relationships/image" Target="../media/image48.png"/><Relationship Id="rId2" Type="http://schemas.microsoft.com/office/2007/relationships/hdphoto" Target="../media/image47.wdp"/><Relationship Id="rId1" Type="http://schemas.openxmlformats.org/officeDocument/2006/relationships/image" Target="../media/image46.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9.png"/><Relationship Id="rId2" Type="http://schemas.microsoft.com/office/2007/relationships/hdphoto" Target="../media/image27.wdp"/><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image" Target="../media/image5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5.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8.png"/><Relationship Id="rId2" Type="http://schemas.microsoft.com/office/2007/relationships/hdphoto" Target="../media/image27.wdp"/><Relationship Id="rId1" Type="http://schemas.openxmlformats.org/officeDocument/2006/relationships/image" Target="../media/image26.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29.png"/><Relationship Id="rId6" Type="http://schemas.microsoft.com/office/2007/relationships/hdphoto" Target="../media/image23.wdp"/><Relationship Id="rId5" Type="http://schemas.openxmlformats.org/officeDocument/2006/relationships/image" Target="../media/image22.png"/><Relationship Id="rId4" Type="http://schemas.openxmlformats.org/officeDocument/2006/relationships/image" Target="../media/image16.png"/><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31.png"/><Relationship Id="rId1"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2.xml"/><Relationship Id="rId7" Type="http://schemas.openxmlformats.org/officeDocument/2006/relationships/image" Target="../media/image32.png"/><Relationship Id="rId6" Type="http://schemas.microsoft.com/office/2007/relationships/hdphoto" Target="../media/image23.wdp"/><Relationship Id="rId5" Type="http://schemas.openxmlformats.org/officeDocument/2006/relationships/image" Target="../media/image22.png"/><Relationship Id="rId4" Type="http://schemas.openxmlformats.org/officeDocument/2006/relationships/image" Target="../media/image16.png"/><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a:extLst>
              <a:ext uri="{28A0092B-C50C-407E-A947-70E740481C1C}">
                <a14:useLocalDpi xmlns:a14="http://schemas.microsoft.com/office/drawing/2010/main" val="0"/>
              </a:ext>
            </a:extLst>
          </a:blip>
          <a:srcRect t="3317" b="40405"/>
          <a:stretch>
            <a:fillRect/>
          </a:stretch>
        </p:blipFill>
        <p:spPr>
          <a:xfrm>
            <a:off x="923925" y="-40474"/>
            <a:ext cx="11087100" cy="6602821"/>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4">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5">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6"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grpSp>
        <p:nvGrpSpPr>
          <p:cNvPr id="15" name="Group 14"/>
          <p:cNvGrpSpPr/>
          <p:nvPr/>
        </p:nvGrpSpPr>
        <p:grpSpPr>
          <a:xfrm>
            <a:off x="4581524" y="2409825"/>
            <a:ext cx="2710261" cy="682780"/>
            <a:chOff x="2831555" y="1626491"/>
            <a:chExt cx="3193496" cy="861774"/>
          </a:xfrm>
          <a:solidFill>
            <a:srgbClr val="E82856"/>
          </a:solidFill>
        </p:grpSpPr>
        <p:sp>
          <p:nvSpPr>
            <p:cNvPr id="16" name="矩形: 圆角 10"/>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8" name="TextBox 17"/>
            <p:cNvSpPr txBox="1"/>
            <p:nvPr/>
          </p:nvSpPr>
          <p:spPr>
            <a:xfrm>
              <a:off x="2831555" y="1641879"/>
              <a:ext cx="319349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White Xmas PERSONAL USE" pitchFamily="50" charset="0"/>
                  <a:cs typeface="Calibri" panose="020F0502020204030204" pitchFamily="34" charset="0"/>
                </a:rPr>
                <a:t>TIẾNG VIỆT</a:t>
              </a:r>
              <a:endParaRPr lang="en-US" sz="3600" b="1" dirty="0">
                <a:solidFill>
                  <a:schemeClr val="bg1"/>
                </a:solidFill>
                <a:latin typeface="Calibri" panose="020F0502020204030204" pitchFamily="34" charset="0"/>
                <a:ea typeface="White Xmas PERSONAL USE" pitchFamily="50" charset="0"/>
                <a:cs typeface="Calibri" panose="020F0502020204030204" pitchFamily="34" charset="0"/>
              </a:endParaRPr>
            </a:p>
          </p:txBody>
        </p:sp>
      </p:grpSp>
      <p:pic>
        <p:nvPicPr>
          <p:cNvPr id="2" name="Picture 1"/>
          <p:cNvPicPr>
            <a:picLocks noChangeAspect="1"/>
          </p:cNvPicPr>
          <p:nvPr/>
        </p:nvPicPr>
        <p:blipFill>
          <a:blip r:embed="rId7"/>
          <a:stretch>
            <a:fillRect/>
          </a:stretch>
        </p:blipFill>
        <p:spPr>
          <a:xfrm>
            <a:off x="1085414" y="2930172"/>
            <a:ext cx="10059272" cy="22740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
          <a:stretch>
            <a:fillRect/>
          </a:stretch>
        </p:blipFill>
        <p:spPr>
          <a:xfrm>
            <a:off x="9029700" y="-80963"/>
            <a:ext cx="3162300" cy="1724025"/>
          </a:xfrm>
          <a:prstGeom prst="rect">
            <a:avLst/>
          </a:prstGeom>
        </p:spPr>
      </p:pic>
      <p:sp>
        <p:nvSpPr>
          <p:cNvPr id="14" name="TextBox 13"/>
          <p:cNvSpPr txBox="1"/>
          <p:nvPr/>
        </p:nvSpPr>
        <p:spPr>
          <a:xfrm>
            <a:off x="2400300" y="619125"/>
            <a:ext cx="7124700" cy="646331"/>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Chú</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sẻ</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và</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bông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hoa</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bằng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lăng</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TextBox 14"/>
          <p:cNvSpPr txBox="1"/>
          <p:nvPr/>
        </p:nvSpPr>
        <p:spPr>
          <a:xfrm>
            <a:off x="1047750" y="1295400"/>
            <a:ext cx="9648825"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gần tổ của một chú sẻ non đang tập bay có một cây bằng lăng. Mùa hoa này, bằng lăng nở hoa mà không vui vì bé Thơ, bạn của cây, phải nằm viện. Sẻ non biết bằng lăng đã giữ lại một bông hoa cuối cùng để đợi bé Thơ.</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Sáng hôm ấy, bé Thơ về, bông bằng lăng cuối cùng đã nở. Nhưng bông hoa lại nở cao hơn cửa sổ nên bé không nhìn thấy nó. Bé cứ ngỡ là mùa hoa đã qua.</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Sẻ non rất yêu bằng lăng và bé Thơ. Nó muốn giúp bông hoa. Nó chắp cánh, bay vù về phía cành bằng lăng mảnh mai. Nó nhìn kĩ cành hoa rồi đáp xuống. Cành hoa chao qua, chao lại. Sẻ non cố đứng vững. Thế là bông hoa chúc hẳn xuống, lọt vào khuôn cửa sổ.</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Lập tức, sẻ nghe thấy tiếng reo từ trong gian phòng tràn ngập ánh nắng:</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Ôi, đẹp quá! Sao lại có bông bằng lăng nở muộn thế kia? </a:t>
            </a:r>
            <a:endParaRPr lang="vi-VN" sz="2400" b="0" i="0" dirty="0">
              <a:solidFill>
                <a:srgbClr val="000000"/>
              </a:solidFill>
              <a:effectLst/>
              <a:latin typeface="Cambria" panose="02040503050406030204" pitchFamily="18" charset="0"/>
              <a:ea typeface="Cambria" panose="02040503050406030204" pitchFamily="18" charset="0"/>
            </a:endParaRP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Phạm Hổ)</a:t>
            </a:r>
            <a:endParaRPr lang="vi-VN" sz="2400" b="0" i="0" dirty="0">
              <a:solidFill>
                <a:srgbClr val="000000"/>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6234" y="764542"/>
            <a:ext cx="9618491" cy="646331"/>
          </a:xfrm>
          <a:prstGeom prst="rect">
            <a:avLst/>
          </a:prstGeom>
        </p:spPr>
        <p:txBody>
          <a:bodyPr wrap="square">
            <a:spAutoFit/>
          </a:bodyPr>
          <a:lstStyle/>
          <a:p>
            <a:pPr lvl="0" algn="just">
              <a:defRPr/>
            </a:pPr>
            <a:r>
              <a:rPr lang="vi-VN" sz="3600" b="1" dirty="0">
                <a:solidFill>
                  <a:srgbClr val="FF0000"/>
                </a:solidFill>
                <a:latin typeface="Calibri" panose="020F0502020204030204"/>
                <a:sym typeface="+mn-ea"/>
              </a:rPr>
              <a:t>Bằng lăng: </a:t>
            </a:r>
            <a:r>
              <a:rPr lang="vi-VN" sz="3600" dirty="0">
                <a:solidFill>
                  <a:srgbClr val="FF0000"/>
                </a:solidFill>
                <a:latin typeface="Calibri" panose="020F0502020204030204"/>
                <a:sym typeface="+mn-ea"/>
              </a:rPr>
              <a:t>cây thân gỗ, hoa màu tím hồng.</a:t>
            </a:r>
            <a:endParaRPr lang="vi-VN" sz="3600" dirty="0">
              <a:solidFill>
                <a:srgbClr val="FF0000"/>
              </a:solidFill>
              <a:latin typeface="Calibri" panose="020F0502020204030204"/>
              <a:sym typeface="+mn-ea"/>
            </a:endParaRPr>
          </a:p>
        </p:txBody>
      </p:sp>
      <p:pic>
        <p:nvPicPr>
          <p:cNvPr id="1026" name="Picture 2" descr="Về Bình Thuận check in cùng cây hoa bằng lăng tím khổng lồ"/>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14749" y="1481137"/>
            <a:ext cx="4733925" cy="3550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Rectangle 12"/>
          <p:cNvSpPr/>
          <p:nvPr/>
        </p:nvSpPr>
        <p:spPr>
          <a:xfrm>
            <a:off x="-341141" y="5279392"/>
            <a:ext cx="9618491" cy="769441"/>
          </a:xfrm>
          <a:prstGeom prst="rect">
            <a:avLst/>
          </a:prstGeom>
        </p:spPr>
        <p:txBody>
          <a:bodyPr wrap="square">
            <a:spAutoFit/>
          </a:bodyPr>
          <a:lstStyle/>
          <a:p>
            <a:pPr lvl="0" algn="ctr">
              <a:defRPr/>
            </a:pPr>
            <a:r>
              <a:rPr lang="vi-VN" sz="4400" b="1" dirty="0">
                <a:solidFill>
                  <a:srgbClr val="FF0000"/>
                </a:solidFill>
                <a:latin typeface="Calibri" panose="020F0502020204030204"/>
                <a:sym typeface="+mn-ea"/>
              </a:rPr>
              <a:t>Chúc: </a:t>
            </a:r>
            <a:r>
              <a:rPr lang="vi-VN" sz="4400" dirty="0">
                <a:solidFill>
                  <a:srgbClr val="FF0000"/>
                </a:solidFill>
                <a:latin typeface="Calibri" panose="020F0502020204030204"/>
                <a:sym typeface="+mn-ea"/>
              </a:rPr>
              <a:t>chúi xuống thấp.</a:t>
            </a:r>
            <a:endParaRPr kumimoji="0" lang="vi-VN" sz="4400" i="0" u="none" strike="noStrike" kern="1200" cap="none" spc="0" normalizeH="0" baseline="0" noProof="0" dirty="0">
              <a:ln>
                <a:noFill/>
              </a:ln>
              <a:solidFill>
                <a:srgbClr val="FF0000"/>
              </a:solidFill>
              <a:effectLst/>
              <a:uLnTx/>
              <a:uFillTx/>
              <a:latin typeface="Calibri" panose="020F0502020204030204"/>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592696" y="650012"/>
            <a:ext cx="9845644" cy="830997"/>
          </a:xfrm>
          <a:prstGeom prst="rect">
            <a:avLst/>
          </a:prstGeom>
        </p:spPr>
        <p:txBody>
          <a:bodyPr wrap="none">
            <a:spAutoFit/>
          </a:bodyPr>
          <a:lstStyle/>
          <a:p>
            <a:r>
              <a:rPr lang="en-US" sz="4800" i="1" dirty="0">
                <a:solidFill>
                  <a:srgbClr val="FF0000"/>
                </a:solidFill>
                <a:latin typeface="Calibri" panose="020F0502020204030204" pitchFamily="34" charset="0"/>
                <a:cs typeface="Calibri" panose="020F0502020204030204" pitchFamily="34" charset="0"/>
              </a:rPr>
              <a:t>a. </a:t>
            </a:r>
            <a:r>
              <a:rPr lang="en-US" sz="4800" i="1" dirty="0" err="1">
                <a:solidFill>
                  <a:srgbClr val="FF0000"/>
                </a:solidFill>
                <a:latin typeface="Calibri" panose="020F0502020204030204" pitchFamily="34" charset="0"/>
                <a:cs typeface="Calibri" panose="020F0502020204030204" pitchFamily="34" charset="0"/>
              </a:rPr>
              <a:t>Câu</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chuyện</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có</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những</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nhân</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vật</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nào</a:t>
            </a:r>
            <a:r>
              <a:rPr lang="en-US" sz="4800" i="1" dirty="0">
                <a:solidFill>
                  <a:srgbClr val="FF0000"/>
                </a:solidFill>
                <a:latin typeface="Calibri" panose="020F0502020204030204" pitchFamily="34" charset="0"/>
                <a:cs typeface="Calibri" panose="020F0502020204030204" pitchFamily="34" charset="0"/>
              </a:rPr>
              <a:t>?</a:t>
            </a:r>
            <a:endParaRPr lang="en-US" sz="4800" i="1" dirty="0">
              <a:solidFill>
                <a:srgbClr val="FF0000"/>
              </a:solidFill>
              <a:latin typeface="Calibri" panose="020F0502020204030204" pitchFamily="34" charset="0"/>
              <a:cs typeface="Calibri" panose="020F0502020204030204" pitchFamily="34" charset="0"/>
            </a:endParaRPr>
          </a:p>
        </p:txBody>
      </p:sp>
      <p:sp>
        <p:nvSpPr>
          <p:cNvPr id="49" name="Rectangle: Rounded Corners 33"/>
          <p:cNvSpPr/>
          <p:nvPr/>
        </p:nvSpPr>
        <p:spPr>
          <a:xfrm>
            <a:off x="2000250" y="2038349"/>
            <a:ext cx="8858250" cy="1559807"/>
          </a:xfrm>
          <a:custGeom>
            <a:avLst/>
            <a:gdLst>
              <a:gd name="connsiteX0" fmla="*/ 0 w 8858250"/>
              <a:gd name="connsiteY0" fmla="*/ 202822 h 1559807"/>
              <a:gd name="connsiteX1" fmla="*/ 202822 w 8858250"/>
              <a:gd name="connsiteY1" fmla="*/ 0 h 1559807"/>
              <a:gd name="connsiteX2" fmla="*/ 766329 w 8858250"/>
              <a:gd name="connsiteY2" fmla="*/ 0 h 1559807"/>
              <a:gd name="connsiteX3" fmla="*/ 1160784 w 8858250"/>
              <a:gd name="connsiteY3" fmla="*/ 0 h 1559807"/>
              <a:gd name="connsiteX4" fmla="*/ 1555239 w 8858250"/>
              <a:gd name="connsiteY4" fmla="*/ 0 h 1559807"/>
              <a:gd name="connsiteX5" fmla="*/ 2287798 w 8858250"/>
              <a:gd name="connsiteY5" fmla="*/ 0 h 1559807"/>
              <a:gd name="connsiteX6" fmla="*/ 2851305 w 8858250"/>
              <a:gd name="connsiteY6" fmla="*/ 0 h 1559807"/>
              <a:gd name="connsiteX7" fmla="*/ 3330286 w 8858250"/>
              <a:gd name="connsiteY7" fmla="*/ 0 h 1559807"/>
              <a:gd name="connsiteX8" fmla="*/ 3724741 w 8858250"/>
              <a:gd name="connsiteY8" fmla="*/ 0 h 1559807"/>
              <a:gd name="connsiteX9" fmla="*/ 4119196 w 8858250"/>
              <a:gd name="connsiteY9" fmla="*/ 0 h 1559807"/>
              <a:gd name="connsiteX10" fmla="*/ 4598177 w 8858250"/>
              <a:gd name="connsiteY10" fmla="*/ 0 h 1559807"/>
              <a:gd name="connsiteX11" fmla="*/ 5246210 w 8858250"/>
              <a:gd name="connsiteY11" fmla="*/ 0 h 1559807"/>
              <a:gd name="connsiteX12" fmla="*/ 5640665 w 8858250"/>
              <a:gd name="connsiteY12" fmla="*/ 0 h 1559807"/>
              <a:gd name="connsiteX13" fmla="*/ 6204172 w 8858250"/>
              <a:gd name="connsiteY13" fmla="*/ 0 h 1559807"/>
              <a:gd name="connsiteX14" fmla="*/ 6767679 w 8858250"/>
              <a:gd name="connsiteY14" fmla="*/ 0 h 1559807"/>
              <a:gd name="connsiteX15" fmla="*/ 7162134 w 8858250"/>
              <a:gd name="connsiteY15" fmla="*/ 0 h 1559807"/>
              <a:gd name="connsiteX16" fmla="*/ 7725641 w 8858250"/>
              <a:gd name="connsiteY16" fmla="*/ 0 h 1559807"/>
              <a:gd name="connsiteX17" fmla="*/ 8655428 w 8858250"/>
              <a:gd name="connsiteY17" fmla="*/ 0 h 1559807"/>
              <a:gd name="connsiteX18" fmla="*/ 8858250 w 8858250"/>
              <a:gd name="connsiteY18" fmla="*/ 202822 h 1559807"/>
              <a:gd name="connsiteX19" fmla="*/ 8858250 w 8858250"/>
              <a:gd name="connsiteY19" fmla="*/ 745279 h 1559807"/>
              <a:gd name="connsiteX20" fmla="*/ 8858250 w 8858250"/>
              <a:gd name="connsiteY20" fmla="*/ 1356985 h 1559807"/>
              <a:gd name="connsiteX21" fmla="*/ 8655428 w 8858250"/>
              <a:gd name="connsiteY21" fmla="*/ 1559807 h 1559807"/>
              <a:gd name="connsiteX22" fmla="*/ 8260973 w 8858250"/>
              <a:gd name="connsiteY22" fmla="*/ 1559807 h 1559807"/>
              <a:gd name="connsiteX23" fmla="*/ 7528414 w 8858250"/>
              <a:gd name="connsiteY23" fmla="*/ 1559807 h 1559807"/>
              <a:gd name="connsiteX24" fmla="*/ 7133959 w 8858250"/>
              <a:gd name="connsiteY24" fmla="*/ 1559807 h 1559807"/>
              <a:gd name="connsiteX25" fmla="*/ 6824030 w 8858250"/>
              <a:gd name="connsiteY25" fmla="*/ 1559807 h 1559807"/>
              <a:gd name="connsiteX26" fmla="*/ 6175997 w 8858250"/>
              <a:gd name="connsiteY26" fmla="*/ 1559807 h 1559807"/>
              <a:gd name="connsiteX27" fmla="*/ 5866068 w 8858250"/>
              <a:gd name="connsiteY27" fmla="*/ 1559807 h 1559807"/>
              <a:gd name="connsiteX28" fmla="*/ 5302561 w 8858250"/>
              <a:gd name="connsiteY28" fmla="*/ 1559807 h 1559807"/>
              <a:gd name="connsiteX29" fmla="*/ 4992632 w 8858250"/>
              <a:gd name="connsiteY29" fmla="*/ 1559807 h 1559807"/>
              <a:gd name="connsiteX30" fmla="*/ 4429125 w 8858250"/>
              <a:gd name="connsiteY30" fmla="*/ 1559807 h 1559807"/>
              <a:gd name="connsiteX31" fmla="*/ 3950144 w 8858250"/>
              <a:gd name="connsiteY31" fmla="*/ 1559807 h 1559807"/>
              <a:gd name="connsiteX32" fmla="*/ 3302111 w 8858250"/>
              <a:gd name="connsiteY32" fmla="*/ 1559807 h 1559807"/>
              <a:gd name="connsiteX33" fmla="*/ 2569552 w 8858250"/>
              <a:gd name="connsiteY33" fmla="*/ 1559807 h 1559807"/>
              <a:gd name="connsiteX34" fmla="*/ 2259623 w 8858250"/>
              <a:gd name="connsiteY34" fmla="*/ 1559807 h 1559807"/>
              <a:gd name="connsiteX35" fmla="*/ 1611590 w 8858250"/>
              <a:gd name="connsiteY35" fmla="*/ 1559807 h 1559807"/>
              <a:gd name="connsiteX36" fmla="*/ 963557 w 8858250"/>
              <a:gd name="connsiteY36" fmla="*/ 1559807 h 1559807"/>
              <a:gd name="connsiteX37" fmla="*/ 202822 w 8858250"/>
              <a:gd name="connsiteY37" fmla="*/ 1559807 h 1559807"/>
              <a:gd name="connsiteX38" fmla="*/ 0 w 8858250"/>
              <a:gd name="connsiteY38" fmla="*/ 1356985 h 1559807"/>
              <a:gd name="connsiteX39" fmla="*/ 0 w 8858250"/>
              <a:gd name="connsiteY39" fmla="*/ 791445 h 1559807"/>
              <a:gd name="connsiteX40" fmla="*/ 0 w 8858250"/>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58250" h="1559807" fill="none" extrusionOk="0">
                <a:moveTo>
                  <a:pt x="0" y="202822"/>
                </a:moveTo>
                <a:cubicBezTo>
                  <a:pt x="22623" y="95114"/>
                  <a:pt x="96719" y="3453"/>
                  <a:pt x="202822" y="0"/>
                </a:cubicBezTo>
                <a:cubicBezTo>
                  <a:pt x="459659" y="-22955"/>
                  <a:pt x="630619" y="7010"/>
                  <a:pt x="766329" y="0"/>
                </a:cubicBezTo>
                <a:cubicBezTo>
                  <a:pt x="902039" y="-7010"/>
                  <a:pt x="1057814" y="43240"/>
                  <a:pt x="1160784" y="0"/>
                </a:cubicBezTo>
                <a:cubicBezTo>
                  <a:pt x="1263755" y="-43240"/>
                  <a:pt x="1470652" y="34476"/>
                  <a:pt x="1555239" y="0"/>
                </a:cubicBezTo>
                <a:cubicBezTo>
                  <a:pt x="1639826" y="-34476"/>
                  <a:pt x="2105784" y="80718"/>
                  <a:pt x="2287798" y="0"/>
                </a:cubicBezTo>
                <a:cubicBezTo>
                  <a:pt x="2469812" y="-80718"/>
                  <a:pt x="2699471" y="15548"/>
                  <a:pt x="2851305" y="0"/>
                </a:cubicBezTo>
                <a:cubicBezTo>
                  <a:pt x="3003139" y="-15548"/>
                  <a:pt x="3177814" y="25653"/>
                  <a:pt x="3330286" y="0"/>
                </a:cubicBezTo>
                <a:cubicBezTo>
                  <a:pt x="3482758" y="-25653"/>
                  <a:pt x="3644881" y="20575"/>
                  <a:pt x="3724741" y="0"/>
                </a:cubicBezTo>
                <a:cubicBezTo>
                  <a:pt x="3804601" y="-20575"/>
                  <a:pt x="3930466" y="45405"/>
                  <a:pt x="4119196" y="0"/>
                </a:cubicBezTo>
                <a:cubicBezTo>
                  <a:pt x="4307927" y="-45405"/>
                  <a:pt x="4376858" y="24712"/>
                  <a:pt x="4598177" y="0"/>
                </a:cubicBezTo>
                <a:cubicBezTo>
                  <a:pt x="4819496" y="-24712"/>
                  <a:pt x="4993499" y="28019"/>
                  <a:pt x="5246210" y="0"/>
                </a:cubicBezTo>
                <a:cubicBezTo>
                  <a:pt x="5498921" y="-28019"/>
                  <a:pt x="5480745" y="10686"/>
                  <a:pt x="5640665" y="0"/>
                </a:cubicBezTo>
                <a:cubicBezTo>
                  <a:pt x="5800586" y="-10686"/>
                  <a:pt x="5988988" y="4980"/>
                  <a:pt x="6204172" y="0"/>
                </a:cubicBezTo>
                <a:cubicBezTo>
                  <a:pt x="6419356" y="-4980"/>
                  <a:pt x="6530628" y="61650"/>
                  <a:pt x="6767679" y="0"/>
                </a:cubicBezTo>
                <a:cubicBezTo>
                  <a:pt x="7004730" y="-61650"/>
                  <a:pt x="6994994" y="36115"/>
                  <a:pt x="7162134" y="0"/>
                </a:cubicBezTo>
                <a:cubicBezTo>
                  <a:pt x="7329274" y="-36115"/>
                  <a:pt x="7454551" y="54253"/>
                  <a:pt x="7725641" y="0"/>
                </a:cubicBezTo>
                <a:cubicBezTo>
                  <a:pt x="7996731" y="-54253"/>
                  <a:pt x="8337278" y="56467"/>
                  <a:pt x="8655428" y="0"/>
                </a:cubicBezTo>
                <a:cubicBezTo>
                  <a:pt x="8746123" y="24643"/>
                  <a:pt x="8841065" y="90678"/>
                  <a:pt x="8858250" y="202822"/>
                </a:cubicBezTo>
                <a:cubicBezTo>
                  <a:pt x="8904893" y="416284"/>
                  <a:pt x="8852144" y="498554"/>
                  <a:pt x="8858250" y="745279"/>
                </a:cubicBezTo>
                <a:cubicBezTo>
                  <a:pt x="8864356" y="992004"/>
                  <a:pt x="8822078" y="1141003"/>
                  <a:pt x="8858250" y="1356985"/>
                </a:cubicBezTo>
                <a:cubicBezTo>
                  <a:pt x="8838041" y="1485453"/>
                  <a:pt x="8763060" y="1554229"/>
                  <a:pt x="8655428" y="1559807"/>
                </a:cubicBezTo>
                <a:cubicBezTo>
                  <a:pt x="8518325" y="1571317"/>
                  <a:pt x="8389507" y="1514822"/>
                  <a:pt x="8260973" y="1559807"/>
                </a:cubicBezTo>
                <a:cubicBezTo>
                  <a:pt x="8132439" y="1604792"/>
                  <a:pt x="7755779" y="1518759"/>
                  <a:pt x="7528414" y="1559807"/>
                </a:cubicBezTo>
                <a:cubicBezTo>
                  <a:pt x="7301049" y="1600855"/>
                  <a:pt x="7242266" y="1547564"/>
                  <a:pt x="7133959" y="1559807"/>
                </a:cubicBezTo>
                <a:cubicBezTo>
                  <a:pt x="7025652" y="1572050"/>
                  <a:pt x="6946034" y="1548716"/>
                  <a:pt x="6824030" y="1559807"/>
                </a:cubicBezTo>
                <a:cubicBezTo>
                  <a:pt x="6702026" y="1570898"/>
                  <a:pt x="6407140" y="1529975"/>
                  <a:pt x="6175997" y="1559807"/>
                </a:cubicBezTo>
                <a:cubicBezTo>
                  <a:pt x="5944854" y="1589639"/>
                  <a:pt x="5989784" y="1535096"/>
                  <a:pt x="5866068" y="1559807"/>
                </a:cubicBezTo>
                <a:cubicBezTo>
                  <a:pt x="5742352" y="1584518"/>
                  <a:pt x="5535316" y="1501398"/>
                  <a:pt x="5302561" y="1559807"/>
                </a:cubicBezTo>
                <a:cubicBezTo>
                  <a:pt x="5069806" y="1618216"/>
                  <a:pt x="5058649" y="1558393"/>
                  <a:pt x="4992632" y="1559807"/>
                </a:cubicBezTo>
                <a:cubicBezTo>
                  <a:pt x="4926615" y="1561221"/>
                  <a:pt x="4595968" y="1540805"/>
                  <a:pt x="4429125" y="1559807"/>
                </a:cubicBezTo>
                <a:cubicBezTo>
                  <a:pt x="4262282" y="1578809"/>
                  <a:pt x="4072102" y="1537595"/>
                  <a:pt x="3950144" y="1559807"/>
                </a:cubicBezTo>
                <a:cubicBezTo>
                  <a:pt x="3828186" y="1582019"/>
                  <a:pt x="3595741" y="1506166"/>
                  <a:pt x="3302111" y="1559807"/>
                </a:cubicBezTo>
                <a:cubicBezTo>
                  <a:pt x="3008481" y="1613448"/>
                  <a:pt x="2770172" y="1546081"/>
                  <a:pt x="2569552" y="1559807"/>
                </a:cubicBezTo>
                <a:cubicBezTo>
                  <a:pt x="2368932" y="1573533"/>
                  <a:pt x="2408087" y="1532164"/>
                  <a:pt x="2259623" y="1559807"/>
                </a:cubicBezTo>
                <a:cubicBezTo>
                  <a:pt x="2111159" y="1587450"/>
                  <a:pt x="1789931" y="1521572"/>
                  <a:pt x="1611590" y="1559807"/>
                </a:cubicBezTo>
                <a:cubicBezTo>
                  <a:pt x="1433249" y="1598042"/>
                  <a:pt x="1264537" y="1484758"/>
                  <a:pt x="963557" y="1559807"/>
                </a:cubicBezTo>
                <a:cubicBezTo>
                  <a:pt x="662577" y="1634856"/>
                  <a:pt x="358773" y="1469535"/>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8858250" h="1559807" stroke="0" extrusionOk="0">
                <a:moveTo>
                  <a:pt x="0" y="202822"/>
                </a:moveTo>
                <a:cubicBezTo>
                  <a:pt x="-16347" y="105526"/>
                  <a:pt x="87343" y="17999"/>
                  <a:pt x="202822" y="0"/>
                </a:cubicBezTo>
                <a:cubicBezTo>
                  <a:pt x="375005" y="-49326"/>
                  <a:pt x="719109" y="35875"/>
                  <a:pt x="935381" y="0"/>
                </a:cubicBezTo>
                <a:cubicBezTo>
                  <a:pt x="1151653" y="-35875"/>
                  <a:pt x="1290451" y="17648"/>
                  <a:pt x="1498888" y="0"/>
                </a:cubicBezTo>
                <a:cubicBezTo>
                  <a:pt x="1707325" y="-17648"/>
                  <a:pt x="1708389" y="41936"/>
                  <a:pt x="1893343" y="0"/>
                </a:cubicBezTo>
                <a:cubicBezTo>
                  <a:pt x="2078298" y="-41936"/>
                  <a:pt x="2251702" y="20464"/>
                  <a:pt x="2456850" y="0"/>
                </a:cubicBezTo>
                <a:cubicBezTo>
                  <a:pt x="2661998" y="-20464"/>
                  <a:pt x="2696405" y="21640"/>
                  <a:pt x="2766779" y="0"/>
                </a:cubicBezTo>
                <a:cubicBezTo>
                  <a:pt x="2837153" y="-21640"/>
                  <a:pt x="3099226" y="30364"/>
                  <a:pt x="3245760" y="0"/>
                </a:cubicBezTo>
                <a:cubicBezTo>
                  <a:pt x="3392294" y="-30364"/>
                  <a:pt x="3692382" y="52136"/>
                  <a:pt x="3809267" y="0"/>
                </a:cubicBezTo>
                <a:cubicBezTo>
                  <a:pt x="3926152" y="-52136"/>
                  <a:pt x="4213868" y="15157"/>
                  <a:pt x="4372774" y="0"/>
                </a:cubicBezTo>
                <a:cubicBezTo>
                  <a:pt x="4531680" y="-15157"/>
                  <a:pt x="4791231" y="18356"/>
                  <a:pt x="5020807" y="0"/>
                </a:cubicBezTo>
                <a:cubicBezTo>
                  <a:pt x="5250383" y="-18356"/>
                  <a:pt x="5282205" y="15578"/>
                  <a:pt x="5415262" y="0"/>
                </a:cubicBezTo>
                <a:cubicBezTo>
                  <a:pt x="5548319" y="-15578"/>
                  <a:pt x="5762832" y="47462"/>
                  <a:pt x="5894243" y="0"/>
                </a:cubicBezTo>
                <a:cubicBezTo>
                  <a:pt x="6025654" y="-47462"/>
                  <a:pt x="6247179" y="36559"/>
                  <a:pt x="6542276" y="0"/>
                </a:cubicBezTo>
                <a:cubicBezTo>
                  <a:pt x="6837373" y="-36559"/>
                  <a:pt x="6913016" y="44189"/>
                  <a:pt x="7021258" y="0"/>
                </a:cubicBezTo>
                <a:cubicBezTo>
                  <a:pt x="7129500" y="-44189"/>
                  <a:pt x="7365120" y="41760"/>
                  <a:pt x="7500239" y="0"/>
                </a:cubicBezTo>
                <a:cubicBezTo>
                  <a:pt x="7635358" y="-41760"/>
                  <a:pt x="8249428" y="37876"/>
                  <a:pt x="8655428" y="0"/>
                </a:cubicBezTo>
                <a:cubicBezTo>
                  <a:pt x="8763437" y="1587"/>
                  <a:pt x="8867219" y="78812"/>
                  <a:pt x="8858250" y="202822"/>
                </a:cubicBezTo>
                <a:cubicBezTo>
                  <a:pt x="8895388" y="430080"/>
                  <a:pt x="8800974" y="669183"/>
                  <a:pt x="8858250" y="791445"/>
                </a:cubicBezTo>
                <a:cubicBezTo>
                  <a:pt x="8915526" y="913707"/>
                  <a:pt x="8816548" y="1108795"/>
                  <a:pt x="8858250" y="1356985"/>
                </a:cubicBezTo>
                <a:cubicBezTo>
                  <a:pt x="8841378" y="1451335"/>
                  <a:pt x="8751200" y="1562873"/>
                  <a:pt x="8655428" y="1559807"/>
                </a:cubicBezTo>
                <a:cubicBezTo>
                  <a:pt x="8528647" y="1602749"/>
                  <a:pt x="8453634" y="1546153"/>
                  <a:pt x="8260973" y="1559807"/>
                </a:cubicBezTo>
                <a:cubicBezTo>
                  <a:pt x="8068312" y="1573461"/>
                  <a:pt x="7750589" y="1504492"/>
                  <a:pt x="7612940" y="1559807"/>
                </a:cubicBezTo>
                <a:cubicBezTo>
                  <a:pt x="7475291" y="1615122"/>
                  <a:pt x="7241043" y="1558342"/>
                  <a:pt x="6964907" y="1559807"/>
                </a:cubicBezTo>
                <a:cubicBezTo>
                  <a:pt x="6688771" y="1561272"/>
                  <a:pt x="6670433" y="1540567"/>
                  <a:pt x="6485926" y="1559807"/>
                </a:cubicBezTo>
                <a:cubicBezTo>
                  <a:pt x="6301419" y="1579047"/>
                  <a:pt x="6312394" y="1537058"/>
                  <a:pt x="6175997" y="1559807"/>
                </a:cubicBezTo>
                <a:cubicBezTo>
                  <a:pt x="6039600" y="1582556"/>
                  <a:pt x="5998358" y="1548777"/>
                  <a:pt x="5866068" y="1559807"/>
                </a:cubicBezTo>
                <a:cubicBezTo>
                  <a:pt x="5733778" y="1570837"/>
                  <a:pt x="5650482" y="1556441"/>
                  <a:pt x="5471613" y="1559807"/>
                </a:cubicBezTo>
                <a:cubicBezTo>
                  <a:pt x="5292744" y="1563173"/>
                  <a:pt x="5235989" y="1551426"/>
                  <a:pt x="5161684" y="1559807"/>
                </a:cubicBezTo>
                <a:cubicBezTo>
                  <a:pt x="5087379" y="1568188"/>
                  <a:pt x="4792352" y="1517341"/>
                  <a:pt x="4429125" y="1559807"/>
                </a:cubicBezTo>
                <a:cubicBezTo>
                  <a:pt x="4065898" y="1602273"/>
                  <a:pt x="4197561" y="1526269"/>
                  <a:pt x="4034670" y="1559807"/>
                </a:cubicBezTo>
                <a:cubicBezTo>
                  <a:pt x="3871780" y="1593345"/>
                  <a:pt x="3654994" y="1491345"/>
                  <a:pt x="3386637" y="1559807"/>
                </a:cubicBezTo>
                <a:cubicBezTo>
                  <a:pt x="3118280" y="1628269"/>
                  <a:pt x="3168723" y="1524628"/>
                  <a:pt x="3076708" y="1559807"/>
                </a:cubicBezTo>
                <a:cubicBezTo>
                  <a:pt x="2984693" y="1594986"/>
                  <a:pt x="2692675" y="1506588"/>
                  <a:pt x="2513201" y="1559807"/>
                </a:cubicBezTo>
                <a:cubicBezTo>
                  <a:pt x="2333727" y="1613026"/>
                  <a:pt x="2016147" y="1534201"/>
                  <a:pt x="1865168" y="1559807"/>
                </a:cubicBezTo>
                <a:cubicBezTo>
                  <a:pt x="1714189" y="1585413"/>
                  <a:pt x="1559165" y="1543574"/>
                  <a:pt x="1301661" y="1559807"/>
                </a:cubicBezTo>
                <a:cubicBezTo>
                  <a:pt x="1044157" y="1576040"/>
                  <a:pt x="887339" y="1524686"/>
                  <a:pt x="738154" y="1559807"/>
                </a:cubicBezTo>
                <a:cubicBezTo>
                  <a:pt x="588969" y="1594928"/>
                  <a:pt x="451167" y="154855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ln>
          <a:effectLst/>
        </p:spPr>
        <p:txBody>
          <a:bodyPr rtlCol="0" anchor="ctr"/>
          <a:lstStyle/>
          <a:p>
            <a:pPr lvl="0" algn="ctr">
              <a:buClrTx/>
            </a:pPr>
            <a:r>
              <a:rPr lang="en-US" sz="4800" b="1" dirty="0" err="1">
                <a:solidFill>
                  <a:schemeClr val="accent5">
                    <a:lumMod val="75000"/>
                  </a:schemeClr>
                </a:solidFill>
                <a:latin typeface="Calibri" panose="020F0502020204030204" pitchFamily="34" charset="0"/>
                <a:cs typeface="Calibri" panose="020F0502020204030204" pitchFamily="34" charset="0"/>
              </a:rPr>
              <a:t>Hoa</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bằng</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lăng</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bé</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Thơ</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và</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sẻ</a:t>
            </a:r>
            <a:r>
              <a:rPr lang="en-US" sz="4800" b="1" dirty="0">
                <a:solidFill>
                  <a:schemeClr val="accent5">
                    <a:lumMod val="75000"/>
                  </a:schemeClr>
                </a:solidFill>
                <a:latin typeface="Calibri" panose="020F0502020204030204" pitchFamily="34" charset="0"/>
                <a:cs typeface="Calibri" panose="020F0502020204030204" pitchFamily="34" charset="0"/>
              </a:rPr>
              <a:t> non</a:t>
            </a:r>
            <a:endParaRPr kumimoji="0" lang="en-US" sz="48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430771" y="1069112"/>
            <a:ext cx="9980179" cy="3785652"/>
          </a:xfrm>
          <a:prstGeom prst="rect">
            <a:avLst/>
          </a:prstGeom>
        </p:spPr>
        <p:txBody>
          <a:bodyPr wrap="square">
            <a:spAutoFit/>
          </a:bodyPr>
          <a:lstStyle/>
          <a:p>
            <a:pPr lvl="0"/>
            <a:r>
              <a:rPr lang="vi-VN" sz="4000" b="1" i="1" dirty="0">
                <a:solidFill>
                  <a:srgbClr val="FF0000"/>
                </a:solidFill>
                <a:latin typeface="Calibri" panose="020F0502020204030204" pitchFamily="34" charset="0"/>
                <a:cs typeface="Calibri" panose="020F0502020204030204" pitchFamily="34" charset="0"/>
              </a:rPr>
              <a:t>b. Vì sao mùa hoa này bằng lăng nở hoa mà không vui?</a:t>
            </a:r>
            <a:endParaRPr lang="vi-VN" sz="4000" b="1" i="1" dirty="0">
              <a:solidFill>
                <a:srgbClr val="FF0000"/>
              </a:solidFill>
              <a:latin typeface="Calibri" panose="020F0502020204030204" pitchFamily="34" charset="0"/>
              <a:cs typeface="Calibri" panose="020F0502020204030204" pitchFamily="34" charset="0"/>
            </a:endParaRPr>
          </a:p>
          <a:p>
            <a:pPr marL="571500" lvl="0" indent="-571500" algn="just">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bằng lăng chỉ nở một bông hoa.</a:t>
            </a:r>
            <a:endParaRPr lang="vi-VN" sz="4000" i="1" dirty="0">
              <a:solidFill>
                <a:srgbClr val="FF0000"/>
              </a:solidFill>
              <a:latin typeface="Calibri" panose="020F0502020204030204" pitchFamily="34" charset="0"/>
              <a:cs typeface="Calibri" panose="020F0502020204030204" pitchFamily="34" charset="0"/>
            </a:endParaRP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hoa nở không đẹp như mùa hoa trước.</a:t>
            </a:r>
            <a:endParaRPr lang="vi-VN" sz="4000" i="1" dirty="0">
              <a:solidFill>
                <a:srgbClr val="FF0000"/>
              </a:solidFill>
              <a:latin typeface="Calibri" panose="020F0502020204030204" pitchFamily="34" charset="0"/>
              <a:cs typeface="Calibri" panose="020F0502020204030204" pitchFamily="34" charset="0"/>
            </a:endParaRP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bé Thơ, bạn của bằng lăng, phải nằm viện.</a:t>
            </a:r>
            <a:endParaRPr kumimoji="0" lang="en-US" sz="40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Oval 1"/>
          <p:cNvSpPr/>
          <p:nvPr/>
        </p:nvSpPr>
        <p:spPr>
          <a:xfrm>
            <a:off x="1371600" y="3562351"/>
            <a:ext cx="704850" cy="6096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1"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1549" y="1069112"/>
            <a:ext cx="10810875" cy="3785652"/>
          </a:xfrm>
          <a:prstGeom prst="rect">
            <a:avLst/>
          </a:prstGeom>
        </p:spPr>
        <p:txBody>
          <a:bodyPr wrap="square">
            <a:spAutoFit/>
          </a:bodyPr>
          <a:lstStyle/>
          <a:p>
            <a:pPr lvl="0"/>
            <a:r>
              <a:rPr lang="vi-VN" sz="4000" b="1" i="1" dirty="0">
                <a:solidFill>
                  <a:srgbClr val="FF0000"/>
                </a:solidFill>
                <a:latin typeface="Calibri" panose="020F0502020204030204" pitchFamily="34" charset="0"/>
                <a:cs typeface="Calibri" panose="020F0502020204030204" pitchFamily="34" charset="0"/>
              </a:rPr>
              <a:t>c. Bằng lăng làm gì để thể hiện tình bạn với bé Thơ?</a:t>
            </a:r>
            <a:endParaRPr lang="vi-VN" sz="4000" b="1" i="1" dirty="0">
              <a:solidFill>
                <a:srgbClr val="FF0000"/>
              </a:solidFill>
              <a:latin typeface="Calibri" panose="020F0502020204030204" pitchFamily="34" charset="0"/>
              <a:cs typeface="Calibri" panose="020F0502020204030204" pitchFamily="34" charset="0"/>
            </a:endParaRP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Cành bằng lăng  ghé sát vào cửa sổ nơi bé nằm.</a:t>
            </a:r>
            <a:endParaRPr lang="vi-VN" sz="4000" i="1" dirty="0">
              <a:solidFill>
                <a:srgbClr val="FF0000"/>
              </a:solidFill>
              <a:latin typeface="Calibri" panose="020F0502020204030204" pitchFamily="34" charset="0"/>
              <a:cs typeface="Calibri" panose="020F0502020204030204" pitchFamily="34" charset="0"/>
            </a:endParaRP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Bằng lăng đợi bé Thơ trở về mới nở hoa.</a:t>
            </a:r>
            <a:endParaRPr lang="vi-VN" sz="4000" i="1" dirty="0">
              <a:solidFill>
                <a:srgbClr val="FF0000"/>
              </a:solidFill>
              <a:latin typeface="Calibri" panose="020F0502020204030204" pitchFamily="34" charset="0"/>
              <a:cs typeface="Calibri" panose="020F0502020204030204" pitchFamily="34" charset="0"/>
            </a:endParaRPr>
          </a:p>
          <a:p>
            <a:pPr marL="571500" lvl="0" indent="-571500" algn="just">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Bằng lăng giữ lại bông hoa cuối cùng để đợi bé Thơ về.</a:t>
            </a:r>
            <a:endParaRPr lang="vi-VN" sz="4000" i="1" dirty="0">
              <a:solidFill>
                <a:srgbClr val="FF0000"/>
              </a:solidFill>
              <a:latin typeface="Calibri" panose="020F0502020204030204" pitchFamily="34" charset="0"/>
              <a:cs typeface="Calibri" panose="020F0502020204030204" pitchFamily="34" charset="0"/>
            </a:endParaRPr>
          </a:p>
        </p:txBody>
      </p:sp>
      <p:sp>
        <p:nvSpPr>
          <p:cNvPr id="2" name="Oval 1"/>
          <p:cNvSpPr/>
          <p:nvPr/>
        </p:nvSpPr>
        <p:spPr>
          <a:xfrm>
            <a:off x="876300" y="3524251"/>
            <a:ext cx="704850" cy="6096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字魂107号-萌趣欢乐体"/>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1"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592697" y="650012"/>
            <a:ext cx="9290652"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1" u="none" strike="noStrike" kern="1200" cap="none" spc="0" normalizeH="0" baseline="0" noProof="0" dirty="0">
                <a:ln>
                  <a:noFill/>
                </a:ln>
                <a:solidFill>
                  <a:srgbClr val="FF0000"/>
                </a:solidFill>
                <a:effectLst/>
                <a:uLnTx/>
                <a:uFillTx/>
                <a:latin typeface="Calibri" panose="020F0502020204030204" pitchFamily="34" charset="0"/>
                <a:ea typeface="字魂107号-萌趣欢乐体"/>
                <a:cs typeface="Calibri" panose="020F0502020204030204" pitchFamily="34" charset="0"/>
              </a:rPr>
              <a:t>d. Khi trở về nhà, vì sao bé Thơ nghĩ mùa hoa bằng lăng đã qua? </a:t>
            </a:r>
            <a:endParaRPr kumimoji="0" lang="vi-VN" sz="4400" b="1" i="1" u="none" strike="noStrike" kern="1200" cap="none" spc="0" normalizeH="0" baseline="0" noProof="0" dirty="0">
              <a:ln>
                <a:noFill/>
              </a:ln>
              <a:solidFill>
                <a:srgbClr val="FF0000"/>
              </a:solidFill>
              <a:effectLst/>
              <a:uLnTx/>
              <a:uFillTx/>
              <a:latin typeface="Calibri" panose="020F0502020204030204" pitchFamily="34" charset="0"/>
              <a:ea typeface="字魂107号-萌趣欢乐体"/>
              <a:cs typeface="Calibri" panose="020F0502020204030204" pitchFamily="34" charset="0"/>
            </a:endParaRPr>
          </a:p>
        </p:txBody>
      </p:sp>
      <p:sp>
        <p:nvSpPr>
          <p:cNvPr id="49" name="Rectangle: Rounded Corners 33"/>
          <p:cNvSpPr/>
          <p:nvPr/>
        </p:nvSpPr>
        <p:spPr>
          <a:xfrm>
            <a:off x="1704974" y="2609849"/>
            <a:ext cx="9191625" cy="1559807"/>
          </a:xfrm>
          <a:custGeom>
            <a:avLst/>
            <a:gdLst>
              <a:gd name="connsiteX0" fmla="*/ 0 w 9191625"/>
              <a:gd name="connsiteY0" fmla="*/ 202822 h 1559807"/>
              <a:gd name="connsiteX1" fmla="*/ 202822 w 9191625"/>
              <a:gd name="connsiteY1" fmla="*/ 0 h 1559807"/>
              <a:gd name="connsiteX2" fmla="*/ 788554 w 9191625"/>
              <a:gd name="connsiteY2" fmla="*/ 0 h 1559807"/>
              <a:gd name="connsiteX3" fmla="*/ 1198567 w 9191625"/>
              <a:gd name="connsiteY3" fmla="*/ 0 h 1559807"/>
              <a:gd name="connsiteX4" fmla="*/ 1608579 w 9191625"/>
              <a:gd name="connsiteY4" fmla="*/ 0 h 1559807"/>
              <a:gd name="connsiteX5" fmla="*/ 2370031 w 9191625"/>
              <a:gd name="connsiteY5" fmla="*/ 0 h 1559807"/>
              <a:gd name="connsiteX6" fmla="*/ 2955763 w 9191625"/>
              <a:gd name="connsiteY6" fmla="*/ 0 h 1559807"/>
              <a:gd name="connsiteX7" fmla="*/ 3453635 w 9191625"/>
              <a:gd name="connsiteY7" fmla="*/ 0 h 1559807"/>
              <a:gd name="connsiteX8" fmla="*/ 3863647 w 9191625"/>
              <a:gd name="connsiteY8" fmla="*/ 0 h 1559807"/>
              <a:gd name="connsiteX9" fmla="*/ 4273660 w 9191625"/>
              <a:gd name="connsiteY9" fmla="*/ 0 h 1559807"/>
              <a:gd name="connsiteX10" fmla="*/ 4771532 w 9191625"/>
              <a:gd name="connsiteY10" fmla="*/ 0 h 1559807"/>
              <a:gd name="connsiteX11" fmla="*/ 5445124 w 9191625"/>
              <a:gd name="connsiteY11" fmla="*/ 0 h 1559807"/>
              <a:gd name="connsiteX12" fmla="*/ 5855136 w 9191625"/>
              <a:gd name="connsiteY12" fmla="*/ 0 h 1559807"/>
              <a:gd name="connsiteX13" fmla="*/ 6440869 w 9191625"/>
              <a:gd name="connsiteY13" fmla="*/ 0 h 1559807"/>
              <a:gd name="connsiteX14" fmla="*/ 7026601 w 9191625"/>
              <a:gd name="connsiteY14" fmla="*/ 0 h 1559807"/>
              <a:gd name="connsiteX15" fmla="*/ 7436613 w 9191625"/>
              <a:gd name="connsiteY15" fmla="*/ 0 h 1559807"/>
              <a:gd name="connsiteX16" fmla="*/ 8022345 w 9191625"/>
              <a:gd name="connsiteY16" fmla="*/ 0 h 1559807"/>
              <a:gd name="connsiteX17" fmla="*/ 8988803 w 9191625"/>
              <a:gd name="connsiteY17" fmla="*/ 0 h 1559807"/>
              <a:gd name="connsiteX18" fmla="*/ 9191625 w 9191625"/>
              <a:gd name="connsiteY18" fmla="*/ 202822 h 1559807"/>
              <a:gd name="connsiteX19" fmla="*/ 9191625 w 9191625"/>
              <a:gd name="connsiteY19" fmla="*/ 745279 h 1559807"/>
              <a:gd name="connsiteX20" fmla="*/ 9191625 w 9191625"/>
              <a:gd name="connsiteY20" fmla="*/ 1356985 h 1559807"/>
              <a:gd name="connsiteX21" fmla="*/ 8988803 w 9191625"/>
              <a:gd name="connsiteY21" fmla="*/ 1559807 h 1559807"/>
              <a:gd name="connsiteX22" fmla="*/ 8578791 w 9191625"/>
              <a:gd name="connsiteY22" fmla="*/ 1559807 h 1559807"/>
              <a:gd name="connsiteX23" fmla="*/ 7817339 w 9191625"/>
              <a:gd name="connsiteY23" fmla="*/ 1559807 h 1559807"/>
              <a:gd name="connsiteX24" fmla="*/ 7407326 w 9191625"/>
              <a:gd name="connsiteY24" fmla="*/ 1559807 h 1559807"/>
              <a:gd name="connsiteX25" fmla="*/ 7085174 w 9191625"/>
              <a:gd name="connsiteY25" fmla="*/ 1559807 h 1559807"/>
              <a:gd name="connsiteX26" fmla="*/ 6411582 w 9191625"/>
              <a:gd name="connsiteY26" fmla="*/ 1559807 h 1559807"/>
              <a:gd name="connsiteX27" fmla="*/ 6089429 w 9191625"/>
              <a:gd name="connsiteY27" fmla="*/ 1559807 h 1559807"/>
              <a:gd name="connsiteX28" fmla="*/ 5503697 w 9191625"/>
              <a:gd name="connsiteY28" fmla="*/ 1559807 h 1559807"/>
              <a:gd name="connsiteX29" fmla="*/ 5181545 w 9191625"/>
              <a:gd name="connsiteY29" fmla="*/ 1559807 h 1559807"/>
              <a:gd name="connsiteX30" fmla="*/ 4595813 w 9191625"/>
              <a:gd name="connsiteY30" fmla="*/ 1559807 h 1559807"/>
              <a:gd name="connsiteX31" fmla="*/ 4097940 w 9191625"/>
              <a:gd name="connsiteY31" fmla="*/ 1559807 h 1559807"/>
              <a:gd name="connsiteX32" fmla="*/ 3424348 w 9191625"/>
              <a:gd name="connsiteY32" fmla="*/ 1559807 h 1559807"/>
              <a:gd name="connsiteX33" fmla="*/ 2662897 w 9191625"/>
              <a:gd name="connsiteY33" fmla="*/ 1559807 h 1559807"/>
              <a:gd name="connsiteX34" fmla="*/ 2340744 w 9191625"/>
              <a:gd name="connsiteY34" fmla="*/ 1559807 h 1559807"/>
              <a:gd name="connsiteX35" fmla="*/ 1667152 w 9191625"/>
              <a:gd name="connsiteY35" fmla="*/ 1559807 h 1559807"/>
              <a:gd name="connsiteX36" fmla="*/ 993560 w 9191625"/>
              <a:gd name="connsiteY36" fmla="*/ 1559807 h 1559807"/>
              <a:gd name="connsiteX37" fmla="*/ 202822 w 9191625"/>
              <a:gd name="connsiteY37" fmla="*/ 1559807 h 1559807"/>
              <a:gd name="connsiteX38" fmla="*/ 0 w 9191625"/>
              <a:gd name="connsiteY38" fmla="*/ 1356985 h 1559807"/>
              <a:gd name="connsiteX39" fmla="*/ 0 w 9191625"/>
              <a:gd name="connsiteY39" fmla="*/ 791445 h 1559807"/>
              <a:gd name="connsiteX40" fmla="*/ 0 w 9191625"/>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91625" h="1559807" fill="none" extrusionOk="0">
                <a:moveTo>
                  <a:pt x="0" y="202822"/>
                </a:moveTo>
                <a:cubicBezTo>
                  <a:pt x="22623" y="95114"/>
                  <a:pt x="96719" y="3453"/>
                  <a:pt x="202822" y="0"/>
                </a:cubicBezTo>
                <a:cubicBezTo>
                  <a:pt x="448368" y="-10442"/>
                  <a:pt x="578675" y="4909"/>
                  <a:pt x="788554" y="0"/>
                </a:cubicBezTo>
                <a:cubicBezTo>
                  <a:pt x="998433" y="-4909"/>
                  <a:pt x="1092083" y="1826"/>
                  <a:pt x="1198567" y="0"/>
                </a:cubicBezTo>
                <a:cubicBezTo>
                  <a:pt x="1305051" y="-1826"/>
                  <a:pt x="1468321" y="30611"/>
                  <a:pt x="1608579" y="0"/>
                </a:cubicBezTo>
                <a:cubicBezTo>
                  <a:pt x="1748837" y="-30611"/>
                  <a:pt x="2210702" y="20038"/>
                  <a:pt x="2370031" y="0"/>
                </a:cubicBezTo>
                <a:cubicBezTo>
                  <a:pt x="2529360" y="-20038"/>
                  <a:pt x="2790003" y="17126"/>
                  <a:pt x="2955763" y="0"/>
                </a:cubicBezTo>
                <a:cubicBezTo>
                  <a:pt x="3121523" y="-17126"/>
                  <a:pt x="3262058" y="8809"/>
                  <a:pt x="3453635" y="0"/>
                </a:cubicBezTo>
                <a:cubicBezTo>
                  <a:pt x="3645212" y="-8809"/>
                  <a:pt x="3762832" y="31979"/>
                  <a:pt x="3863647" y="0"/>
                </a:cubicBezTo>
                <a:cubicBezTo>
                  <a:pt x="3964462" y="-31979"/>
                  <a:pt x="4127695" y="42862"/>
                  <a:pt x="4273660" y="0"/>
                </a:cubicBezTo>
                <a:cubicBezTo>
                  <a:pt x="4419625" y="-42862"/>
                  <a:pt x="4646612" y="17473"/>
                  <a:pt x="4771532" y="0"/>
                </a:cubicBezTo>
                <a:cubicBezTo>
                  <a:pt x="4896452" y="-17473"/>
                  <a:pt x="5220377" y="60476"/>
                  <a:pt x="5445124" y="0"/>
                </a:cubicBezTo>
                <a:cubicBezTo>
                  <a:pt x="5669871" y="-60476"/>
                  <a:pt x="5652617" y="45891"/>
                  <a:pt x="5855136" y="0"/>
                </a:cubicBezTo>
                <a:cubicBezTo>
                  <a:pt x="6057655" y="-45891"/>
                  <a:pt x="6294325" y="33241"/>
                  <a:pt x="6440869" y="0"/>
                </a:cubicBezTo>
                <a:cubicBezTo>
                  <a:pt x="6587413" y="-33241"/>
                  <a:pt x="6842261" y="19042"/>
                  <a:pt x="7026601" y="0"/>
                </a:cubicBezTo>
                <a:cubicBezTo>
                  <a:pt x="7210941" y="-19042"/>
                  <a:pt x="7299760" y="40047"/>
                  <a:pt x="7436613" y="0"/>
                </a:cubicBezTo>
                <a:cubicBezTo>
                  <a:pt x="7573466" y="-40047"/>
                  <a:pt x="7868953" y="9626"/>
                  <a:pt x="8022345" y="0"/>
                </a:cubicBezTo>
                <a:cubicBezTo>
                  <a:pt x="8175737" y="-9626"/>
                  <a:pt x="8616746" y="22065"/>
                  <a:pt x="8988803" y="0"/>
                </a:cubicBezTo>
                <a:cubicBezTo>
                  <a:pt x="9079498" y="24643"/>
                  <a:pt x="9174440" y="90678"/>
                  <a:pt x="9191625" y="202822"/>
                </a:cubicBezTo>
                <a:cubicBezTo>
                  <a:pt x="9238268" y="416284"/>
                  <a:pt x="9185519" y="498554"/>
                  <a:pt x="9191625" y="745279"/>
                </a:cubicBezTo>
                <a:cubicBezTo>
                  <a:pt x="9197731" y="992004"/>
                  <a:pt x="9155453" y="1141003"/>
                  <a:pt x="9191625" y="1356985"/>
                </a:cubicBezTo>
                <a:cubicBezTo>
                  <a:pt x="9171416" y="1485453"/>
                  <a:pt x="9096435" y="1554229"/>
                  <a:pt x="8988803" y="1559807"/>
                </a:cubicBezTo>
                <a:cubicBezTo>
                  <a:pt x="8863667" y="1564934"/>
                  <a:pt x="8669877" y="1528305"/>
                  <a:pt x="8578791" y="1559807"/>
                </a:cubicBezTo>
                <a:cubicBezTo>
                  <a:pt x="8487705" y="1591309"/>
                  <a:pt x="8183422" y="1535855"/>
                  <a:pt x="7817339" y="1559807"/>
                </a:cubicBezTo>
                <a:cubicBezTo>
                  <a:pt x="7451256" y="1583759"/>
                  <a:pt x="7552545" y="1556320"/>
                  <a:pt x="7407326" y="1559807"/>
                </a:cubicBezTo>
                <a:cubicBezTo>
                  <a:pt x="7262107" y="1563294"/>
                  <a:pt x="7235470" y="1545370"/>
                  <a:pt x="7085174" y="1559807"/>
                </a:cubicBezTo>
                <a:cubicBezTo>
                  <a:pt x="6934878" y="1574244"/>
                  <a:pt x="6682109" y="1534693"/>
                  <a:pt x="6411582" y="1559807"/>
                </a:cubicBezTo>
                <a:cubicBezTo>
                  <a:pt x="6141055" y="1584921"/>
                  <a:pt x="6204938" y="1556082"/>
                  <a:pt x="6089429" y="1559807"/>
                </a:cubicBezTo>
                <a:cubicBezTo>
                  <a:pt x="5973920" y="1563532"/>
                  <a:pt x="5695986" y="1538817"/>
                  <a:pt x="5503697" y="1559807"/>
                </a:cubicBezTo>
                <a:cubicBezTo>
                  <a:pt x="5311408" y="1580797"/>
                  <a:pt x="5315766" y="1526491"/>
                  <a:pt x="5181545" y="1559807"/>
                </a:cubicBezTo>
                <a:cubicBezTo>
                  <a:pt x="5047324" y="1593123"/>
                  <a:pt x="4802272" y="1556138"/>
                  <a:pt x="4595813" y="1559807"/>
                </a:cubicBezTo>
                <a:cubicBezTo>
                  <a:pt x="4389354" y="1563476"/>
                  <a:pt x="4215168" y="1551181"/>
                  <a:pt x="4097940" y="1559807"/>
                </a:cubicBezTo>
                <a:cubicBezTo>
                  <a:pt x="3980712" y="1568433"/>
                  <a:pt x="3613089" y="1482522"/>
                  <a:pt x="3424348" y="1559807"/>
                </a:cubicBezTo>
                <a:cubicBezTo>
                  <a:pt x="3235607" y="1637092"/>
                  <a:pt x="2864023" y="1530371"/>
                  <a:pt x="2662897" y="1559807"/>
                </a:cubicBezTo>
                <a:cubicBezTo>
                  <a:pt x="2461771" y="1589243"/>
                  <a:pt x="2474610" y="1554552"/>
                  <a:pt x="2340744" y="1559807"/>
                </a:cubicBezTo>
                <a:cubicBezTo>
                  <a:pt x="2206878" y="1565062"/>
                  <a:pt x="1985367" y="1559000"/>
                  <a:pt x="1667152" y="1559807"/>
                </a:cubicBezTo>
                <a:cubicBezTo>
                  <a:pt x="1348937" y="1560614"/>
                  <a:pt x="1290803" y="1514349"/>
                  <a:pt x="993560" y="1559807"/>
                </a:cubicBezTo>
                <a:cubicBezTo>
                  <a:pt x="696317" y="1605265"/>
                  <a:pt x="460107" y="1544552"/>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9191625" h="1559807" stroke="0" extrusionOk="0">
                <a:moveTo>
                  <a:pt x="0" y="202822"/>
                </a:moveTo>
                <a:cubicBezTo>
                  <a:pt x="-16347" y="105526"/>
                  <a:pt x="87343" y="17999"/>
                  <a:pt x="202822" y="0"/>
                </a:cubicBezTo>
                <a:cubicBezTo>
                  <a:pt x="533213" y="-23390"/>
                  <a:pt x="668512" y="24040"/>
                  <a:pt x="964274" y="0"/>
                </a:cubicBezTo>
                <a:cubicBezTo>
                  <a:pt x="1260036" y="-24040"/>
                  <a:pt x="1346971" y="33427"/>
                  <a:pt x="1550006" y="0"/>
                </a:cubicBezTo>
                <a:cubicBezTo>
                  <a:pt x="1753041" y="-33427"/>
                  <a:pt x="1758505" y="15936"/>
                  <a:pt x="1960018" y="0"/>
                </a:cubicBezTo>
                <a:cubicBezTo>
                  <a:pt x="2161531" y="-15936"/>
                  <a:pt x="2268857" y="31361"/>
                  <a:pt x="2545750" y="0"/>
                </a:cubicBezTo>
                <a:cubicBezTo>
                  <a:pt x="2822643" y="-31361"/>
                  <a:pt x="2763170" y="27501"/>
                  <a:pt x="2867903" y="0"/>
                </a:cubicBezTo>
                <a:cubicBezTo>
                  <a:pt x="2972636" y="-27501"/>
                  <a:pt x="3259705" y="21051"/>
                  <a:pt x="3365775" y="0"/>
                </a:cubicBezTo>
                <a:cubicBezTo>
                  <a:pt x="3471845" y="-21051"/>
                  <a:pt x="3719648" y="8329"/>
                  <a:pt x="3951507" y="0"/>
                </a:cubicBezTo>
                <a:cubicBezTo>
                  <a:pt x="4183366" y="-8329"/>
                  <a:pt x="4325436" y="36456"/>
                  <a:pt x="4537239" y="0"/>
                </a:cubicBezTo>
                <a:cubicBezTo>
                  <a:pt x="4749042" y="-36456"/>
                  <a:pt x="4987662" y="79773"/>
                  <a:pt x="5210831" y="0"/>
                </a:cubicBezTo>
                <a:cubicBezTo>
                  <a:pt x="5434000" y="-79773"/>
                  <a:pt x="5439740" y="43920"/>
                  <a:pt x="5620844" y="0"/>
                </a:cubicBezTo>
                <a:cubicBezTo>
                  <a:pt x="5801948" y="-43920"/>
                  <a:pt x="5925047" y="58348"/>
                  <a:pt x="6118716" y="0"/>
                </a:cubicBezTo>
                <a:cubicBezTo>
                  <a:pt x="6312385" y="-58348"/>
                  <a:pt x="6616519" y="78100"/>
                  <a:pt x="6792308" y="0"/>
                </a:cubicBezTo>
                <a:cubicBezTo>
                  <a:pt x="6968097" y="-78100"/>
                  <a:pt x="7123390" y="46359"/>
                  <a:pt x="7290180" y="0"/>
                </a:cubicBezTo>
                <a:cubicBezTo>
                  <a:pt x="7456970" y="-46359"/>
                  <a:pt x="7598411" y="21988"/>
                  <a:pt x="7788052" y="0"/>
                </a:cubicBezTo>
                <a:cubicBezTo>
                  <a:pt x="7977693" y="-21988"/>
                  <a:pt x="8606936" y="124987"/>
                  <a:pt x="8988803" y="0"/>
                </a:cubicBezTo>
                <a:cubicBezTo>
                  <a:pt x="9096812" y="1587"/>
                  <a:pt x="9200594" y="78812"/>
                  <a:pt x="9191625" y="202822"/>
                </a:cubicBezTo>
                <a:cubicBezTo>
                  <a:pt x="9228763" y="430080"/>
                  <a:pt x="9134349" y="669183"/>
                  <a:pt x="9191625" y="791445"/>
                </a:cubicBezTo>
                <a:cubicBezTo>
                  <a:pt x="9248901" y="913707"/>
                  <a:pt x="9149923" y="1108795"/>
                  <a:pt x="9191625" y="1356985"/>
                </a:cubicBezTo>
                <a:cubicBezTo>
                  <a:pt x="9174753" y="1451335"/>
                  <a:pt x="9084575" y="1562873"/>
                  <a:pt x="8988803" y="1559807"/>
                </a:cubicBezTo>
                <a:cubicBezTo>
                  <a:pt x="8838590" y="1596462"/>
                  <a:pt x="8685403" y="1550115"/>
                  <a:pt x="8578791" y="1559807"/>
                </a:cubicBezTo>
                <a:cubicBezTo>
                  <a:pt x="8472179" y="1569499"/>
                  <a:pt x="8041688" y="1533182"/>
                  <a:pt x="7905199" y="1559807"/>
                </a:cubicBezTo>
                <a:cubicBezTo>
                  <a:pt x="7768710" y="1586432"/>
                  <a:pt x="7371489" y="1489517"/>
                  <a:pt x="7231607" y="1559807"/>
                </a:cubicBezTo>
                <a:cubicBezTo>
                  <a:pt x="7091725" y="1630097"/>
                  <a:pt x="6900993" y="1556475"/>
                  <a:pt x="6733735" y="1559807"/>
                </a:cubicBezTo>
                <a:cubicBezTo>
                  <a:pt x="6566477" y="1563139"/>
                  <a:pt x="6549539" y="1556508"/>
                  <a:pt x="6411582" y="1559807"/>
                </a:cubicBezTo>
                <a:cubicBezTo>
                  <a:pt x="6273625" y="1563106"/>
                  <a:pt x="6157209" y="1557685"/>
                  <a:pt x="6089429" y="1559807"/>
                </a:cubicBezTo>
                <a:cubicBezTo>
                  <a:pt x="6021649" y="1561929"/>
                  <a:pt x="5806742" y="1537446"/>
                  <a:pt x="5679417" y="1559807"/>
                </a:cubicBezTo>
                <a:cubicBezTo>
                  <a:pt x="5552092" y="1582168"/>
                  <a:pt x="5461377" y="1541531"/>
                  <a:pt x="5357264" y="1559807"/>
                </a:cubicBezTo>
                <a:cubicBezTo>
                  <a:pt x="5253151" y="1578083"/>
                  <a:pt x="4790882" y="1539837"/>
                  <a:pt x="4595813" y="1559807"/>
                </a:cubicBezTo>
                <a:cubicBezTo>
                  <a:pt x="4400744" y="1579777"/>
                  <a:pt x="4368112" y="1519537"/>
                  <a:pt x="4185800" y="1559807"/>
                </a:cubicBezTo>
                <a:cubicBezTo>
                  <a:pt x="4003488" y="1600077"/>
                  <a:pt x="3819090" y="1538901"/>
                  <a:pt x="3512208" y="1559807"/>
                </a:cubicBezTo>
                <a:cubicBezTo>
                  <a:pt x="3205326" y="1580713"/>
                  <a:pt x="3256891" y="1558473"/>
                  <a:pt x="3190056" y="1559807"/>
                </a:cubicBezTo>
                <a:cubicBezTo>
                  <a:pt x="3123221" y="1561141"/>
                  <a:pt x="2829410" y="1519871"/>
                  <a:pt x="2604323" y="1559807"/>
                </a:cubicBezTo>
                <a:cubicBezTo>
                  <a:pt x="2379236" y="1599743"/>
                  <a:pt x="2095704" y="1536299"/>
                  <a:pt x="1930732" y="1559807"/>
                </a:cubicBezTo>
                <a:cubicBezTo>
                  <a:pt x="1765760" y="1583315"/>
                  <a:pt x="1597943" y="1550633"/>
                  <a:pt x="1345000" y="1559807"/>
                </a:cubicBezTo>
                <a:cubicBezTo>
                  <a:pt x="1092057" y="1568981"/>
                  <a:pt x="900073" y="1496776"/>
                  <a:pt x="759267" y="1559807"/>
                </a:cubicBezTo>
                <a:cubicBezTo>
                  <a:pt x="618461" y="1622838"/>
                  <a:pt x="403442" y="154470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Vì</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bông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hoa</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bằng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lăng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nở</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cao</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hơn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cửa</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sổ</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bé</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không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nhìn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thấy</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nó</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592697" y="650012"/>
            <a:ext cx="9290652"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 Sẻ non làm gì để giúp bé Thơ nhìn thấy bông hoa bằng lăng nở muộn? (Viết tiếp vào chỗ trống để hoàn thành</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1673" y="2733675"/>
            <a:ext cx="10348802" cy="165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2619375" y="2733674"/>
            <a:ext cx="619125" cy="333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bay</a:t>
            </a:r>
            <a:endParaRPr lang="en-US" b="1" dirty="0">
              <a:solidFill>
                <a:srgbClr val="FF0000"/>
              </a:solidFill>
              <a:latin typeface="Cambria" panose="02040503050406030204" pitchFamily="18" charset="0"/>
              <a:ea typeface="Cambria" panose="02040503050406030204" pitchFamily="18" charset="0"/>
            </a:endParaRPr>
          </a:p>
        </p:txBody>
      </p:sp>
      <p:sp>
        <p:nvSpPr>
          <p:cNvPr id="109" name="Rectangle: Rounded Corners 108"/>
          <p:cNvSpPr/>
          <p:nvPr/>
        </p:nvSpPr>
        <p:spPr>
          <a:xfrm>
            <a:off x="533400" y="3324226"/>
            <a:ext cx="1333500" cy="304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đáp</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xuống</a:t>
            </a:r>
            <a:endParaRPr lang="en-US" b="1" dirty="0">
              <a:solidFill>
                <a:srgbClr val="FF0000"/>
              </a:solidFill>
              <a:latin typeface="Cambria" panose="02040503050406030204" pitchFamily="18" charset="0"/>
              <a:ea typeface="Cambria" panose="02040503050406030204" pitchFamily="18" charset="0"/>
            </a:endParaRPr>
          </a:p>
        </p:txBody>
      </p:sp>
      <p:sp>
        <p:nvSpPr>
          <p:cNvPr id="110" name="Rectangle: Rounded Corners 109"/>
          <p:cNvSpPr/>
          <p:nvPr/>
        </p:nvSpPr>
        <p:spPr>
          <a:xfrm>
            <a:off x="6581774" y="3667125"/>
            <a:ext cx="1685925" cy="390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cố</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đứng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vững</a:t>
            </a:r>
            <a:endParaRPr lang="en-US"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wipe(down)">
                                      <p:cBhvr>
                                        <p:cTn id="2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animBg="1"/>
      <p:bldP spid="1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592697" y="650012"/>
            <a:ext cx="9290652"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1" u="none" strike="noStrike" kern="1200" cap="none" spc="0" normalizeH="0" baseline="0" noProof="0" dirty="0">
                <a:ln>
                  <a:noFill/>
                </a:ln>
                <a:solidFill>
                  <a:srgbClr val="FF0000"/>
                </a:solidFill>
                <a:effectLst/>
                <a:uLnTx/>
                <a:uFillTx/>
                <a:latin typeface="Calibri" panose="020F0502020204030204" pitchFamily="34" charset="0"/>
                <a:ea typeface="字魂107号-萌趣欢乐体"/>
                <a:cs typeface="Calibri" panose="020F0502020204030204" pitchFamily="34" charset="0"/>
              </a:rPr>
              <a:t>g. Tìm ý tương ứng với mỗi đoạn. </a:t>
            </a:r>
            <a:endParaRPr kumimoji="0" lang="vi-VN" sz="4400" b="1" i="1" u="none" strike="noStrike" kern="1200" cap="none" spc="0" normalizeH="0" baseline="0" noProof="0" dirty="0">
              <a:ln>
                <a:noFill/>
              </a:ln>
              <a:solidFill>
                <a:srgbClr val="FF0000"/>
              </a:solidFill>
              <a:effectLst/>
              <a:uLnTx/>
              <a:uFillTx/>
              <a:latin typeface="Calibri" panose="020F0502020204030204" pitchFamily="34" charset="0"/>
              <a:ea typeface="字魂107号-萌趣欢乐体"/>
              <a:cs typeface="Calibri" panose="020F0502020204030204" pitchFamily="34" charset="0"/>
            </a:endParaRPr>
          </a:p>
        </p:txBody>
      </p:sp>
      <p:pic>
        <p:nvPicPr>
          <p:cNvPr id="48"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p:cNvGrpSpPr/>
          <p:nvPr/>
        </p:nvGrpSpPr>
        <p:grpSpPr>
          <a:xfrm>
            <a:off x="9797113" y="5011378"/>
            <a:ext cx="1307903" cy="1143261"/>
            <a:chOff x="7622647" y="3790677"/>
            <a:chExt cx="1302317" cy="1138378"/>
          </a:xfrm>
        </p:grpSpPr>
        <p:sp>
          <p:nvSpPr>
            <p:cNvPr id="51" name="Google Shape;1641;p42"/>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2" name="Google Shape;1642;p42"/>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3" name="Google Shape;1643;p42"/>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4" name="Google Shape;1644;p42"/>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5" name="Google Shape;1645;p42"/>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6" name="Google Shape;1646;p42"/>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7" name="Google Shape;1647;p42"/>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8" name="Google Shape;1648;p42"/>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9" name="Google Shape;1649;p42"/>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0" name="Google Shape;1650;p42"/>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1" name="Google Shape;1651;p42"/>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2" name="Google Shape;1652;p42"/>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3" name="Google Shape;1653;p42"/>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4" name="Google Shape;1654;p42"/>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5" name="Google Shape;1655;p42"/>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6" name="Google Shape;1656;p42"/>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7" name="Google Shape;1657;p42"/>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8" name="Google Shape;1658;p42"/>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9" name="Google Shape;1659;p42"/>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0" name="Google Shape;1660;p42"/>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1" name="Google Shape;1661;p42"/>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2" name="Google Shape;1662;p42"/>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3" name="Google Shape;1663;p42"/>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4" name="Google Shape;1664;p42"/>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5" name="Google Shape;1665;p42"/>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6" name="Google Shape;1666;p42"/>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7" name="Google Shape;1667;p42"/>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8" name="Google Shape;1668;p42"/>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9" name="Google Shape;1669;p42"/>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0" name="Google Shape;1670;p42"/>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1" name="Google Shape;1671;p42"/>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2" name="Google Shape;1672;p42"/>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3" name="Google Shape;1673;p42"/>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4" name="Google Shape;1674;p42"/>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5" name="Google Shape;1675;p42"/>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6" name="Google Shape;1676;p42"/>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7" name="Google Shape;1677;p42"/>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8" name="Google Shape;1678;p42"/>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9" name="Google Shape;1679;p42"/>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0" name="Google Shape;1680;p42"/>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1" name="Google Shape;1681;p42"/>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2" name="Google Shape;1682;p42"/>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3" name="Google Shape;1683;p42"/>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4" name="Google Shape;1684;p42"/>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5" name="Google Shape;1685;p42"/>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6" name="Google Shape;1686;p42"/>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7" name="Google Shape;1687;p42"/>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8" name="Google Shape;1688;p42"/>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9" name="Google Shape;1689;p42"/>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0" name="Google Shape;1690;p42"/>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1" name="Google Shape;1691;p42"/>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2" name="Google Shape;1692;p42"/>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3" name="Google Shape;1693;p42"/>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4" name="Google Shape;1694;p42"/>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5" name="Google Shape;1695;p42"/>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6" name="Google Shape;1696;p42"/>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7" name="Google Shape;1697;p42"/>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8" name="Google Shape;1698;p42"/>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1776413"/>
            <a:ext cx="10896600" cy="260032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5410200" y="2857500"/>
            <a:ext cx="228600" cy="609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5410200" y="3581400"/>
            <a:ext cx="228600" cy="609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V="1">
            <a:off x="5334000" y="2733675"/>
            <a:ext cx="352425" cy="11525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wipe(up)">
                                      <p:cBhvr>
                                        <p:cTn id="19" dur="500"/>
                                        <p:tgtEl>
                                          <p:spTgt spid="10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wipe(down)">
                                      <p:cBhvr>
                                        <p:cTn id="2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592697" y="650012"/>
            <a:ext cx="9290652"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 Theo em, câu chuyện nói với chúng ta điều gì?</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8"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p:cNvGrpSpPr/>
          <p:nvPr/>
        </p:nvGrpSpPr>
        <p:grpSpPr>
          <a:xfrm>
            <a:off x="9797113" y="5011378"/>
            <a:ext cx="1307903" cy="1143261"/>
            <a:chOff x="7622647" y="3790677"/>
            <a:chExt cx="1302317" cy="1138378"/>
          </a:xfrm>
        </p:grpSpPr>
        <p:sp>
          <p:nvSpPr>
            <p:cNvPr id="51" name="Google Shape;1641;p42"/>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1" name="Rectangle: Rounded Corners 33"/>
          <p:cNvSpPr/>
          <p:nvPr/>
        </p:nvSpPr>
        <p:spPr>
          <a:xfrm>
            <a:off x="1704974" y="2609849"/>
            <a:ext cx="9191625" cy="1559807"/>
          </a:xfrm>
          <a:custGeom>
            <a:avLst/>
            <a:gdLst>
              <a:gd name="connsiteX0" fmla="*/ 0 w 9191625"/>
              <a:gd name="connsiteY0" fmla="*/ 202822 h 1559807"/>
              <a:gd name="connsiteX1" fmla="*/ 202822 w 9191625"/>
              <a:gd name="connsiteY1" fmla="*/ 0 h 1559807"/>
              <a:gd name="connsiteX2" fmla="*/ 788554 w 9191625"/>
              <a:gd name="connsiteY2" fmla="*/ 0 h 1559807"/>
              <a:gd name="connsiteX3" fmla="*/ 1198567 w 9191625"/>
              <a:gd name="connsiteY3" fmla="*/ 0 h 1559807"/>
              <a:gd name="connsiteX4" fmla="*/ 1608579 w 9191625"/>
              <a:gd name="connsiteY4" fmla="*/ 0 h 1559807"/>
              <a:gd name="connsiteX5" fmla="*/ 2370031 w 9191625"/>
              <a:gd name="connsiteY5" fmla="*/ 0 h 1559807"/>
              <a:gd name="connsiteX6" fmla="*/ 2955763 w 9191625"/>
              <a:gd name="connsiteY6" fmla="*/ 0 h 1559807"/>
              <a:gd name="connsiteX7" fmla="*/ 3453635 w 9191625"/>
              <a:gd name="connsiteY7" fmla="*/ 0 h 1559807"/>
              <a:gd name="connsiteX8" fmla="*/ 3863647 w 9191625"/>
              <a:gd name="connsiteY8" fmla="*/ 0 h 1559807"/>
              <a:gd name="connsiteX9" fmla="*/ 4273660 w 9191625"/>
              <a:gd name="connsiteY9" fmla="*/ 0 h 1559807"/>
              <a:gd name="connsiteX10" fmla="*/ 4771532 w 9191625"/>
              <a:gd name="connsiteY10" fmla="*/ 0 h 1559807"/>
              <a:gd name="connsiteX11" fmla="*/ 5445124 w 9191625"/>
              <a:gd name="connsiteY11" fmla="*/ 0 h 1559807"/>
              <a:gd name="connsiteX12" fmla="*/ 5855136 w 9191625"/>
              <a:gd name="connsiteY12" fmla="*/ 0 h 1559807"/>
              <a:gd name="connsiteX13" fmla="*/ 6440869 w 9191625"/>
              <a:gd name="connsiteY13" fmla="*/ 0 h 1559807"/>
              <a:gd name="connsiteX14" fmla="*/ 7026601 w 9191625"/>
              <a:gd name="connsiteY14" fmla="*/ 0 h 1559807"/>
              <a:gd name="connsiteX15" fmla="*/ 7436613 w 9191625"/>
              <a:gd name="connsiteY15" fmla="*/ 0 h 1559807"/>
              <a:gd name="connsiteX16" fmla="*/ 8022345 w 9191625"/>
              <a:gd name="connsiteY16" fmla="*/ 0 h 1559807"/>
              <a:gd name="connsiteX17" fmla="*/ 8988803 w 9191625"/>
              <a:gd name="connsiteY17" fmla="*/ 0 h 1559807"/>
              <a:gd name="connsiteX18" fmla="*/ 9191625 w 9191625"/>
              <a:gd name="connsiteY18" fmla="*/ 202822 h 1559807"/>
              <a:gd name="connsiteX19" fmla="*/ 9191625 w 9191625"/>
              <a:gd name="connsiteY19" fmla="*/ 745279 h 1559807"/>
              <a:gd name="connsiteX20" fmla="*/ 9191625 w 9191625"/>
              <a:gd name="connsiteY20" fmla="*/ 1356985 h 1559807"/>
              <a:gd name="connsiteX21" fmla="*/ 8988803 w 9191625"/>
              <a:gd name="connsiteY21" fmla="*/ 1559807 h 1559807"/>
              <a:gd name="connsiteX22" fmla="*/ 8578791 w 9191625"/>
              <a:gd name="connsiteY22" fmla="*/ 1559807 h 1559807"/>
              <a:gd name="connsiteX23" fmla="*/ 7817339 w 9191625"/>
              <a:gd name="connsiteY23" fmla="*/ 1559807 h 1559807"/>
              <a:gd name="connsiteX24" fmla="*/ 7407326 w 9191625"/>
              <a:gd name="connsiteY24" fmla="*/ 1559807 h 1559807"/>
              <a:gd name="connsiteX25" fmla="*/ 7085174 w 9191625"/>
              <a:gd name="connsiteY25" fmla="*/ 1559807 h 1559807"/>
              <a:gd name="connsiteX26" fmla="*/ 6411582 w 9191625"/>
              <a:gd name="connsiteY26" fmla="*/ 1559807 h 1559807"/>
              <a:gd name="connsiteX27" fmla="*/ 6089429 w 9191625"/>
              <a:gd name="connsiteY27" fmla="*/ 1559807 h 1559807"/>
              <a:gd name="connsiteX28" fmla="*/ 5503697 w 9191625"/>
              <a:gd name="connsiteY28" fmla="*/ 1559807 h 1559807"/>
              <a:gd name="connsiteX29" fmla="*/ 5181545 w 9191625"/>
              <a:gd name="connsiteY29" fmla="*/ 1559807 h 1559807"/>
              <a:gd name="connsiteX30" fmla="*/ 4595813 w 9191625"/>
              <a:gd name="connsiteY30" fmla="*/ 1559807 h 1559807"/>
              <a:gd name="connsiteX31" fmla="*/ 4097940 w 9191625"/>
              <a:gd name="connsiteY31" fmla="*/ 1559807 h 1559807"/>
              <a:gd name="connsiteX32" fmla="*/ 3424348 w 9191625"/>
              <a:gd name="connsiteY32" fmla="*/ 1559807 h 1559807"/>
              <a:gd name="connsiteX33" fmla="*/ 2662897 w 9191625"/>
              <a:gd name="connsiteY33" fmla="*/ 1559807 h 1559807"/>
              <a:gd name="connsiteX34" fmla="*/ 2340744 w 9191625"/>
              <a:gd name="connsiteY34" fmla="*/ 1559807 h 1559807"/>
              <a:gd name="connsiteX35" fmla="*/ 1667152 w 9191625"/>
              <a:gd name="connsiteY35" fmla="*/ 1559807 h 1559807"/>
              <a:gd name="connsiteX36" fmla="*/ 993560 w 9191625"/>
              <a:gd name="connsiteY36" fmla="*/ 1559807 h 1559807"/>
              <a:gd name="connsiteX37" fmla="*/ 202822 w 9191625"/>
              <a:gd name="connsiteY37" fmla="*/ 1559807 h 1559807"/>
              <a:gd name="connsiteX38" fmla="*/ 0 w 9191625"/>
              <a:gd name="connsiteY38" fmla="*/ 1356985 h 1559807"/>
              <a:gd name="connsiteX39" fmla="*/ 0 w 9191625"/>
              <a:gd name="connsiteY39" fmla="*/ 791445 h 1559807"/>
              <a:gd name="connsiteX40" fmla="*/ 0 w 9191625"/>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91625" h="1559807" fill="none" extrusionOk="0">
                <a:moveTo>
                  <a:pt x="0" y="202822"/>
                </a:moveTo>
                <a:cubicBezTo>
                  <a:pt x="22623" y="95114"/>
                  <a:pt x="96719" y="3453"/>
                  <a:pt x="202822" y="0"/>
                </a:cubicBezTo>
                <a:cubicBezTo>
                  <a:pt x="448368" y="-10442"/>
                  <a:pt x="578675" y="4909"/>
                  <a:pt x="788554" y="0"/>
                </a:cubicBezTo>
                <a:cubicBezTo>
                  <a:pt x="998433" y="-4909"/>
                  <a:pt x="1092083" y="1826"/>
                  <a:pt x="1198567" y="0"/>
                </a:cubicBezTo>
                <a:cubicBezTo>
                  <a:pt x="1305051" y="-1826"/>
                  <a:pt x="1468321" y="30611"/>
                  <a:pt x="1608579" y="0"/>
                </a:cubicBezTo>
                <a:cubicBezTo>
                  <a:pt x="1748837" y="-30611"/>
                  <a:pt x="2210702" y="20038"/>
                  <a:pt x="2370031" y="0"/>
                </a:cubicBezTo>
                <a:cubicBezTo>
                  <a:pt x="2529360" y="-20038"/>
                  <a:pt x="2790003" y="17126"/>
                  <a:pt x="2955763" y="0"/>
                </a:cubicBezTo>
                <a:cubicBezTo>
                  <a:pt x="3121523" y="-17126"/>
                  <a:pt x="3262058" y="8809"/>
                  <a:pt x="3453635" y="0"/>
                </a:cubicBezTo>
                <a:cubicBezTo>
                  <a:pt x="3645212" y="-8809"/>
                  <a:pt x="3762832" y="31979"/>
                  <a:pt x="3863647" y="0"/>
                </a:cubicBezTo>
                <a:cubicBezTo>
                  <a:pt x="3964462" y="-31979"/>
                  <a:pt x="4127695" y="42862"/>
                  <a:pt x="4273660" y="0"/>
                </a:cubicBezTo>
                <a:cubicBezTo>
                  <a:pt x="4419625" y="-42862"/>
                  <a:pt x="4646612" y="17473"/>
                  <a:pt x="4771532" y="0"/>
                </a:cubicBezTo>
                <a:cubicBezTo>
                  <a:pt x="4896452" y="-17473"/>
                  <a:pt x="5220377" y="60476"/>
                  <a:pt x="5445124" y="0"/>
                </a:cubicBezTo>
                <a:cubicBezTo>
                  <a:pt x="5669871" y="-60476"/>
                  <a:pt x="5652617" y="45891"/>
                  <a:pt x="5855136" y="0"/>
                </a:cubicBezTo>
                <a:cubicBezTo>
                  <a:pt x="6057655" y="-45891"/>
                  <a:pt x="6294325" y="33241"/>
                  <a:pt x="6440869" y="0"/>
                </a:cubicBezTo>
                <a:cubicBezTo>
                  <a:pt x="6587413" y="-33241"/>
                  <a:pt x="6842261" y="19042"/>
                  <a:pt x="7026601" y="0"/>
                </a:cubicBezTo>
                <a:cubicBezTo>
                  <a:pt x="7210941" y="-19042"/>
                  <a:pt x="7299760" y="40047"/>
                  <a:pt x="7436613" y="0"/>
                </a:cubicBezTo>
                <a:cubicBezTo>
                  <a:pt x="7573466" y="-40047"/>
                  <a:pt x="7868953" y="9626"/>
                  <a:pt x="8022345" y="0"/>
                </a:cubicBezTo>
                <a:cubicBezTo>
                  <a:pt x="8175737" y="-9626"/>
                  <a:pt x="8616746" y="22065"/>
                  <a:pt x="8988803" y="0"/>
                </a:cubicBezTo>
                <a:cubicBezTo>
                  <a:pt x="9079498" y="24643"/>
                  <a:pt x="9174440" y="90678"/>
                  <a:pt x="9191625" y="202822"/>
                </a:cubicBezTo>
                <a:cubicBezTo>
                  <a:pt x="9238268" y="416284"/>
                  <a:pt x="9185519" y="498554"/>
                  <a:pt x="9191625" y="745279"/>
                </a:cubicBezTo>
                <a:cubicBezTo>
                  <a:pt x="9197731" y="992004"/>
                  <a:pt x="9155453" y="1141003"/>
                  <a:pt x="9191625" y="1356985"/>
                </a:cubicBezTo>
                <a:cubicBezTo>
                  <a:pt x="9171416" y="1485453"/>
                  <a:pt x="9096435" y="1554229"/>
                  <a:pt x="8988803" y="1559807"/>
                </a:cubicBezTo>
                <a:cubicBezTo>
                  <a:pt x="8863667" y="1564934"/>
                  <a:pt x="8669877" y="1528305"/>
                  <a:pt x="8578791" y="1559807"/>
                </a:cubicBezTo>
                <a:cubicBezTo>
                  <a:pt x="8487705" y="1591309"/>
                  <a:pt x="8183422" y="1535855"/>
                  <a:pt x="7817339" y="1559807"/>
                </a:cubicBezTo>
                <a:cubicBezTo>
                  <a:pt x="7451256" y="1583759"/>
                  <a:pt x="7552545" y="1556320"/>
                  <a:pt x="7407326" y="1559807"/>
                </a:cubicBezTo>
                <a:cubicBezTo>
                  <a:pt x="7262107" y="1563294"/>
                  <a:pt x="7235470" y="1545370"/>
                  <a:pt x="7085174" y="1559807"/>
                </a:cubicBezTo>
                <a:cubicBezTo>
                  <a:pt x="6934878" y="1574244"/>
                  <a:pt x="6682109" y="1534693"/>
                  <a:pt x="6411582" y="1559807"/>
                </a:cubicBezTo>
                <a:cubicBezTo>
                  <a:pt x="6141055" y="1584921"/>
                  <a:pt x="6204938" y="1556082"/>
                  <a:pt x="6089429" y="1559807"/>
                </a:cubicBezTo>
                <a:cubicBezTo>
                  <a:pt x="5973920" y="1563532"/>
                  <a:pt x="5695986" y="1538817"/>
                  <a:pt x="5503697" y="1559807"/>
                </a:cubicBezTo>
                <a:cubicBezTo>
                  <a:pt x="5311408" y="1580797"/>
                  <a:pt x="5315766" y="1526491"/>
                  <a:pt x="5181545" y="1559807"/>
                </a:cubicBezTo>
                <a:cubicBezTo>
                  <a:pt x="5047324" y="1593123"/>
                  <a:pt x="4802272" y="1556138"/>
                  <a:pt x="4595813" y="1559807"/>
                </a:cubicBezTo>
                <a:cubicBezTo>
                  <a:pt x="4389354" y="1563476"/>
                  <a:pt x="4215168" y="1551181"/>
                  <a:pt x="4097940" y="1559807"/>
                </a:cubicBezTo>
                <a:cubicBezTo>
                  <a:pt x="3980712" y="1568433"/>
                  <a:pt x="3613089" y="1482522"/>
                  <a:pt x="3424348" y="1559807"/>
                </a:cubicBezTo>
                <a:cubicBezTo>
                  <a:pt x="3235607" y="1637092"/>
                  <a:pt x="2864023" y="1530371"/>
                  <a:pt x="2662897" y="1559807"/>
                </a:cubicBezTo>
                <a:cubicBezTo>
                  <a:pt x="2461771" y="1589243"/>
                  <a:pt x="2474610" y="1554552"/>
                  <a:pt x="2340744" y="1559807"/>
                </a:cubicBezTo>
                <a:cubicBezTo>
                  <a:pt x="2206878" y="1565062"/>
                  <a:pt x="1985367" y="1559000"/>
                  <a:pt x="1667152" y="1559807"/>
                </a:cubicBezTo>
                <a:cubicBezTo>
                  <a:pt x="1348937" y="1560614"/>
                  <a:pt x="1290803" y="1514349"/>
                  <a:pt x="993560" y="1559807"/>
                </a:cubicBezTo>
                <a:cubicBezTo>
                  <a:pt x="696317" y="1605265"/>
                  <a:pt x="460107" y="1544552"/>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9191625" h="1559807" stroke="0" extrusionOk="0">
                <a:moveTo>
                  <a:pt x="0" y="202822"/>
                </a:moveTo>
                <a:cubicBezTo>
                  <a:pt x="-16347" y="105526"/>
                  <a:pt x="87343" y="17999"/>
                  <a:pt x="202822" y="0"/>
                </a:cubicBezTo>
                <a:cubicBezTo>
                  <a:pt x="533213" y="-23390"/>
                  <a:pt x="668512" y="24040"/>
                  <a:pt x="964274" y="0"/>
                </a:cubicBezTo>
                <a:cubicBezTo>
                  <a:pt x="1260036" y="-24040"/>
                  <a:pt x="1346971" y="33427"/>
                  <a:pt x="1550006" y="0"/>
                </a:cubicBezTo>
                <a:cubicBezTo>
                  <a:pt x="1753041" y="-33427"/>
                  <a:pt x="1758505" y="15936"/>
                  <a:pt x="1960018" y="0"/>
                </a:cubicBezTo>
                <a:cubicBezTo>
                  <a:pt x="2161531" y="-15936"/>
                  <a:pt x="2268857" y="31361"/>
                  <a:pt x="2545750" y="0"/>
                </a:cubicBezTo>
                <a:cubicBezTo>
                  <a:pt x="2822643" y="-31361"/>
                  <a:pt x="2763170" y="27501"/>
                  <a:pt x="2867903" y="0"/>
                </a:cubicBezTo>
                <a:cubicBezTo>
                  <a:pt x="2972636" y="-27501"/>
                  <a:pt x="3259705" y="21051"/>
                  <a:pt x="3365775" y="0"/>
                </a:cubicBezTo>
                <a:cubicBezTo>
                  <a:pt x="3471845" y="-21051"/>
                  <a:pt x="3719648" y="8329"/>
                  <a:pt x="3951507" y="0"/>
                </a:cubicBezTo>
                <a:cubicBezTo>
                  <a:pt x="4183366" y="-8329"/>
                  <a:pt x="4325436" y="36456"/>
                  <a:pt x="4537239" y="0"/>
                </a:cubicBezTo>
                <a:cubicBezTo>
                  <a:pt x="4749042" y="-36456"/>
                  <a:pt x="4987662" y="79773"/>
                  <a:pt x="5210831" y="0"/>
                </a:cubicBezTo>
                <a:cubicBezTo>
                  <a:pt x="5434000" y="-79773"/>
                  <a:pt x="5439740" y="43920"/>
                  <a:pt x="5620844" y="0"/>
                </a:cubicBezTo>
                <a:cubicBezTo>
                  <a:pt x="5801948" y="-43920"/>
                  <a:pt x="5925047" y="58348"/>
                  <a:pt x="6118716" y="0"/>
                </a:cubicBezTo>
                <a:cubicBezTo>
                  <a:pt x="6312385" y="-58348"/>
                  <a:pt x="6616519" y="78100"/>
                  <a:pt x="6792308" y="0"/>
                </a:cubicBezTo>
                <a:cubicBezTo>
                  <a:pt x="6968097" y="-78100"/>
                  <a:pt x="7123390" y="46359"/>
                  <a:pt x="7290180" y="0"/>
                </a:cubicBezTo>
                <a:cubicBezTo>
                  <a:pt x="7456970" y="-46359"/>
                  <a:pt x="7598411" y="21988"/>
                  <a:pt x="7788052" y="0"/>
                </a:cubicBezTo>
                <a:cubicBezTo>
                  <a:pt x="7977693" y="-21988"/>
                  <a:pt x="8606936" y="124987"/>
                  <a:pt x="8988803" y="0"/>
                </a:cubicBezTo>
                <a:cubicBezTo>
                  <a:pt x="9096812" y="1587"/>
                  <a:pt x="9200594" y="78812"/>
                  <a:pt x="9191625" y="202822"/>
                </a:cubicBezTo>
                <a:cubicBezTo>
                  <a:pt x="9228763" y="430080"/>
                  <a:pt x="9134349" y="669183"/>
                  <a:pt x="9191625" y="791445"/>
                </a:cubicBezTo>
                <a:cubicBezTo>
                  <a:pt x="9248901" y="913707"/>
                  <a:pt x="9149923" y="1108795"/>
                  <a:pt x="9191625" y="1356985"/>
                </a:cubicBezTo>
                <a:cubicBezTo>
                  <a:pt x="9174753" y="1451335"/>
                  <a:pt x="9084575" y="1562873"/>
                  <a:pt x="8988803" y="1559807"/>
                </a:cubicBezTo>
                <a:cubicBezTo>
                  <a:pt x="8838590" y="1596462"/>
                  <a:pt x="8685403" y="1550115"/>
                  <a:pt x="8578791" y="1559807"/>
                </a:cubicBezTo>
                <a:cubicBezTo>
                  <a:pt x="8472179" y="1569499"/>
                  <a:pt x="8041688" y="1533182"/>
                  <a:pt x="7905199" y="1559807"/>
                </a:cubicBezTo>
                <a:cubicBezTo>
                  <a:pt x="7768710" y="1586432"/>
                  <a:pt x="7371489" y="1489517"/>
                  <a:pt x="7231607" y="1559807"/>
                </a:cubicBezTo>
                <a:cubicBezTo>
                  <a:pt x="7091725" y="1630097"/>
                  <a:pt x="6900993" y="1556475"/>
                  <a:pt x="6733735" y="1559807"/>
                </a:cubicBezTo>
                <a:cubicBezTo>
                  <a:pt x="6566477" y="1563139"/>
                  <a:pt x="6549539" y="1556508"/>
                  <a:pt x="6411582" y="1559807"/>
                </a:cubicBezTo>
                <a:cubicBezTo>
                  <a:pt x="6273625" y="1563106"/>
                  <a:pt x="6157209" y="1557685"/>
                  <a:pt x="6089429" y="1559807"/>
                </a:cubicBezTo>
                <a:cubicBezTo>
                  <a:pt x="6021649" y="1561929"/>
                  <a:pt x="5806742" y="1537446"/>
                  <a:pt x="5679417" y="1559807"/>
                </a:cubicBezTo>
                <a:cubicBezTo>
                  <a:pt x="5552092" y="1582168"/>
                  <a:pt x="5461377" y="1541531"/>
                  <a:pt x="5357264" y="1559807"/>
                </a:cubicBezTo>
                <a:cubicBezTo>
                  <a:pt x="5253151" y="1578083"/>
                  <a:pt x="4790882" y="1539837"/>
                  <a:pt x="4595813" y="1559807"/>
                </a:cubicBezTo>
                <a:cubicBezTo>
                  <a:pt x="4400744" y="1579777"/>
                  <a:pt x="4368112" y="1519537"/>
                  <a:pt x="4185800" y="1559807"/>
                </a:cubicBezTo>
                <a:cubicBezTo>
                  <a:pt x="4003488" y="1600077"/>
                  <a:pt x="3819090" y="1538901"/>
                  <a:pt x="3512208" y="1559807"/>
                </a:cubicBezTo>
                <a:cubicBezTo>
                  <a:pt x="3205326" y="1580713"/>
                  <a:pt x="3256891" y="1558473"/>
                  <a:pt x="3190056" y="1559807"/>
                </a:cubicBezTo>
                <a:cubicBezTo>
                  <a:pt x="3123221" y="1561141"/>
                  <a:pt x="2829410" y="1519871"/>
                  <a:pt x="2604323" y="1559807"/>
                </a:cubicBezTo>
                <a:cubicBezTo>
                  <a:pt x="2379236" y="1599743"/>
                  <a:pt x="2095704" y="1536299"/>
                  <a:pt x="1930732" y="1559807"/>
                </a:cubicBezTo>
                <a:cubicBezTo>
                  <a:pt x="1765760" y="1583315"/>
                  <a:pt x="1597943" y="1550633"/>
                  <a:pt x="1345000" y="1559807"/>
                </a:cubicBezTo>
                <a:cubicBezTo>
                  <a:pt x="1092057" y="1568981"/>
                  <a:pt x="900073" y="1496776"/>
                  <a:pt x="759267" y="1559807"/>
                </a:cubicBezTo>
                <a:cubicBezTo>
                  <a:pt x="618461" y="1622838"/>
                  <a:pt x="403442" y="154470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Sự</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yêu</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thương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gắn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bó</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với</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nhau</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trong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tình</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bạn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592697" y="650012"/>
            <a:ext cx="9290652"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i. Tìm trong câu chuyện 3 từ ngữ chỉ hoạt động của chú sẻ non.</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8"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p:cNvGrpSpPr/>
          <p:nvPr/>
        </p:nvGrpSpPr>
        <p:grpSpPr>
          <a:xfrm>
            <a:off x="9797113" y="5011378"/>
            <a:ext cx="1307903" cy="1143261"/>
            <a:chOff x="7622647" y="3790677"/>
            <a:chExt cx="1302317" cy="1138378"/>
          </a:xfrm>
        </p:grpSpPr>
        <p:sp>
          <p:nvSpPr>
            <p:cNvPr id="51" name="Google Shape;1641;p42"/>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1" name="Rectangle: Rounded Corners 33"/>
          <p:cNvSpPr/>
          <p:nvPr/>
        </p:nvSpPr>
        <p:spPr>
          <a:xfrm>
            <a:off x="3209925" y="2228849"/>
            <a:ext cx="7000874" cy="1559807"/>
          </a:xfrm>
          <a:custGeom>
            <a:avLst/>
            <a:gdLst>
              <a:gd name="connsiteX0" fmla="*/ 0 w 7000874"/>
              <a:gd name="connsiteY0" fmla="*/ 202822 h 1559807"/>
              <a:gd name="connsiteX1" fmla="*/ 202822 w 7000874"/>
              <a:gd name="connsiteY1" fmla="*/ 0 h 1559807"/>
              <a:gd name="connsiteX2" fmla="*/ 934293 w 7000874"/>
              <a:gd name="connsiteY2" fmla="*/ 0 h 1559807"/>
              <a:gd name="connsiteX3" fmla="*/ 1533859 w 7000874"/>
              <a:gd name="connsiteY3" fmla="*/ 0 h 1559807"/>
              <a:gd name="connsiteX4" fmla="*/ 2133426 w 7000874"/>
              <a:gd name="connsiteY4" fmla="*/ 0 h 1559807"/>
              <a:gd name="connsiteX5" fmla="*/ 2798944 w 7000874"/>
              <a:gd name="connsiteY5" fmla="*/ 0 h 1559807"/>
              <a:gd name="connsiteX6" fmla="*/ 3266606 w 7000874"/>
              <a:gd name="connsiteY6" fmla="*/ 0 h 1559807"/>
              <a:gd name="connsiteX7" fmla="*/ 3800220 w 7000874"/>
              <a:gd name="connsiteY7" fmla="*/ 0 h 1559807"/>
              <a:gd name="connsiteX8" fmla="*/ 4333834 w 7000874"/>
              <a:gd name="connsiteY8" fmla="*/ 0 h 1559807"/>
              <a:gd name="connsiteX9" fmla="*/ 4801496 w 7000874"/>
              <a:gd name="connsiteY9" fmla="*/ 0 h 1559807"/>
              <a:gd name="connsiteX10" fmla="*/ 5269158 w 7000874"/>
              <a:gd name="connsiteY10" fmla="*/ 0 h 1559807"/>
              <a:gd name="connsiteX11" fmla="*/ 5934676 w 7000874"/>
              <a:gd name="connsiteY11" fmla="*/ 0 h 1559807"/>
              <a:gd name="connsiteX12" fmla="*/ 6798052 w 7000874"/>
              <a:gd name="connsiteY12" fmla="*/ 0 h 1559807"/>
              <a:gd name="connsiteX13" fmla="*/ 7000874 w 7000874"/>
              <a:gd name="connsiteY13" fmla="*/ 202822 h 1559807"/>
              <a:gd name="connsiteX14" fmla="*/ 7000874 w 7000874"/>
              <a:gd name="connsiteY14" fmla="*/ 791445 h 1559807"/>
              <a:gd name="connsiteX15" fmla="*/ 7000874 w 7000874"/>
              <a:gd name="connsiteY15" fmla="*/ 1356985 h 1559807"/>
              <a:gd name="connsiteX16" fmla="*/ 6798052 w 7000874"/>
              <a:gd name="connsiteY16" fmla="*/ 1559807 h 1559807"/>
              <a:gd name="connsiteX17" fmla="*/ 6198486 w 7000874"/>
              <a:gd name="connsiteY17" fmla="*/ 1559807 h 1559807"/>
              <a:gd name="connsiteX18" fmla="*/ 5664872 w 7000874"/>
              <a:gd name="connsiteY18" fmla="*/ 1559807 h 1559807"/>
              <a:gd name="connsiteX19" fmla="*/ 4999353 w 7000874"/>
              <a:gd name="connsiteY19" fmla="*/ 1559807 h 1559807"/>
              <a:gd name="connsiteX20" fmla="*/ 4531691 w 7000874"/>
              <a:gd name="connsiteY20" fmla="*/ 1559807 h 1559807"/>
              <a:gd name="connsiteX21" fmla="*/ 3932125 w 7000874"/>
              <a:gd name="connsiteY21" fmla="*/ 1559807 h 1559807"/>
              <a:gd name="connsiteX22" fmla="*/ 3332558 w 7000874"/>
              <a:gd name="connsiteY22" fmla="*/ 1559807 h 1559807"/>
              <a:gd name="connsiteX23" fmla="*/ 2864897 w 7000874"/>
              <a:gd name="connsiteY23" fmla="*/ 1559807 h 1559807"/>
              <a:gd name="connsiteX24" fmla="*/ 2265330 w 7000874"/>
              <a:gd name="connsiteY24" fmla="*/ 1559807 h 1559807"/>
              <a:gd name="connsiteX25" fmla="*/ 1665764 w 7000874"/>
              <a:gd name="connsiteY25" fmla="*/ 1559807 h 1559807"/>
              <a:gd name="connsiteX26" fmla="*/ 1066198 w 7000874"/>
              <a:gd name="connsiteY26" fmla="*/ 1559807 h 1559807"/>
              <a:gd name="connsiteX27" fmla="*/ 202822 w 7000874"/>
              <a:gd name="connsiteY27" fmla="*/ 1559807 h 1559807"/>
              <a:gd name="connsiteX28" fmla="*/ 0 w 7000874"/>
              <a:gd name="connsiteY28" fmla="*/ 1356985 h 1559807"/>
              <a:gd name="connsiteX29" fmla="*/ 0 w 7000874"/>
              <a:gd name="connsiteY29" fmla="*/ 779904 h 1559807"/>
              <a:gd name="connsiteX30" fmla="*/ 0 w 7000874"/>
              <a:gd name="connsiteY3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00874" h="1559807" fill="none" extrusionOk="0">
                <a:moveTo>
                  <a:pt x="0" y="202822"/>
                </a:moveTo>
                <a:cubicBezTo>
                  <a:pt x="-3740" y="80446"/>
                  <a:pt x="80129" y="-7056"/>
                  <a:pt x="202822" y="0"/>
                </a:cubicBezTo>
                <a:cubicBezTo>
                  <a:pt x="426459" y="-49390"/>
                  <a:pt x="686415" y="44662"/>
                  <a:pt x="934293" y="0"/>
                </a:cubicBezTo>
                <a:cubicBezTo>
                  <a:pt x="1182171" y="-44662"/>
                  <a:pt x="1285267" y="45604"/>
                  <a:pt x="1533859" y="0"/>
                </a:cubicBezTo>
                <a:cubicBezTo>
                  <a:pt x="1782451" y="-45604"/>
                  <a:pt x="2010416" y="44606"/>
                  <a:pt x="2133426" y="0"/>
                </a:cubicBezTo>
                <a:cubicBezTo>
                  <a:pt x="2256436" y="-44606"/>
                  <a:pt x="2565322" y="40704"/>
                  <a:pt x="2798944" y="0"/>
                </a:cubicBezTo>
                <a:cubicBezTo>
                  <a:pt x="3032566" y="-40704"/>
                  <a:pt x="3048857" y="29122"/>
                  <a:pt x="3266606" y="0"/>
                </a:cubicBezTo>
                <a:cubicBezTo>
                  <a:pt x="3484355" y="-29122"/>
                  <a:pt x="3625191" y="29629"/>
                  <a:pt x="3800220" y="0"/>
                </a:cubicBezTo>
                <a:cubicBezTo>
                  <a:pt x="3975249" y="-29629"/>
                  <a:pt x="4096848" y="51080"/>
                  <a:pt x="4333834" y="0"/>
                </a:cubicBezTo>
                <a:cubicBezTo>
                  <a:pt x="4570820" y="-51080"/>
                  <a:pt x="4605232" y="21299"/>
                  <a:pt x="4801496" y="0"/>
                </a:cubicBezTo>
                <a:cubicBezTo>
                  <a:pt x="4997760" y="-21299"/>
                  <a:pt x="5069413" y="13719"/>
                  <a:pt x="5269158" y="0"/>
                </a:cubicBezTo>
                <a:cubicBezTo>
                  <a:pt x="5468903" y="-13719"/>
                  <a:pt x="5644917" y="59077"/>
                  <a:pt x="5934676" y="0"/>
                </a:cubicBezTo>
                <a:cubicBezTo>
                  <a:pt x="6224435" y="-59077"/>
                  <a:pt x="6548543" y="84873"/>
                  <a:pt x="6798052" y="0"/>
                </a:cubicBezTo>
                <a:cubicBezTo>
                  <a:pt x="6901910" y="4726"/>
                  <a:pt x="6985581" y="79287"/>
                  <a:pt x="7000874" y="202822"/>
                </a:cubicBezTo>
                <a:cubicBezTo>
                  <a:pt x="7027096" y="396272"/>
                  <a:pt x="6959228" y="548737"/>
                  <a:pt x="7000874" y="791445"/>
                </a:cubicBezTo>
                <a:cubicBezTo>
                  <a:pt x="7042520" y="1034153"/>
                  <a:pt x="6940227" y="1119912"/>
                  <a:pt x="7000874" y="1356985"/>
                </a:cubicBezTo>
                <a:cubicBezTo>
                  <a:pt x="6996125" y="1445734"/>
                  <a:pt x="6902829" y="1549531"/>
                  <a:pt x="6798052" y="1559807"/>
                </a:cubicBezTo>
                <a:cubicBezTo>
                  <a:pt x="6598275" y="1611212"/>
                  <a:pt x="6434176" y="1539965"/>
                  <a:pt x="6198486" y="1559807"/>
                </a:cubicBezTo>
                <a:cubicBezTo>
                  <a:pt x="5962796" y="1579649"/>
                  <a:pt x="5788902" y="1521892"/>
                  <a:pt x="5664872" y="1559807"/>
                </a:cubicBezTo>
                <a:cubicBezTo>
                  <a:pt x="5540842" y="1597722"/>
                  <a:pt x="5177775" y="1531859"/>
                  <a:pt x="4999353" y="1559807"/>
                </a:cubicBezTo>
                <a:cubicBezTo>
                  <a:pt x="4820931" y="1587755"/>
                  <a:pt x="4732224" y="1544156"/>
                  <a:pt x="4531691" y="1559807"/>
                </a:cubicBezTo>
                <a:cubicBezTo>
                  <a:pt x="4331158" y="1575458"/>
                  <a:pt x="4190554" y="1528982"/>
                  <a:pt x="3932125" y="1559807"/>
                </a:cubicBezTo>
                <a:cubicBezTo>
                  <a:pt x="3673696" y="1590632"/>
                  <a:pt x="3611789" y="1502243"/>
                  <a:pt x="3332558" y="1559807"/>
                </a:cubicBezTo>
                <a:cubicBezTo>
                  <a:pt x="3053327" y="1617371"/>
                  <a:pt x="3013694" y="1537294"/>
                  <a:pt x="2864897" y="1559807"/>
                </a:cubicBezTo>
                <a:cubicBezTo>
                  <a:pt x="2716100" y="1582320"/>
                  <a:pt x="2534227" y="1507468"/>
                  <a:pt x="2265330" y="1559807"/>
                </a:cubicBezTo>
                <a:cubicBezTo>
                  <a:pt x="1996433" y="1612146"/>
                  <a:pt x="1935707" y="1513933"/>
                  <a:pt x="1665764" y="1559807"/>
                </a:cubicBezTo>
                <a:cubicBezTo>
                  <a:pt x="1395821" y="1605681"/>
                  <a:pt x="1240390" y="1554612"/>
                  <a:pt x="1066198" y="1559807"/>
                </a:cubicBezTo>
                <a:cubicBezTo>
                  <a:pt x="892006" y="1565002"/>
                  <a:pt x="454760" y="1502239"/>
                  <a:pt x="202822" y="1559807"/>
                </a:cubicBezTo>
                <a:cubicBezTo>
                  <a:pt x="76199" y="1565339"/>
                  <a:pt x="11437" y="1473743"/>
                  <a:pt x="0" y="1356985"/>
                </a:cubicBezTo>
                <a:cubicBezTo>
                  <a:pt x="-15533" y="1214786"/>
                  <a:pt x="51773" y="1056947"/>
                  <a:pt x="0" y="779904"/>
                </a:cubicBezTo>
                <a:cubicBezTo>
                  <a:pt x="-51773" y="502861"/>
                  <a:pt x="33898" y="339744"/>
                  <a:pt x="0" y="202822"/>
                </a:cubicBezTo>
                <a:close/>
              </a:path>
              <a:path w="7000874" h="1559807" stroke="0" extrusionOk="0">
                <a:moveTo>
                  <a:pt x="0" y="202822"/>
                </a:moveTo>
                <a:cubicBezTo>
                  <a:pt x="-16347" y="105526"/>
                  <a:pt x="87343" y="17999"/>
                  <a:pt x="202822" y="0"/>
                </a:cubicBezTo>
                <a:cubicBezTo>
                  <a:pt x="513842" y="-59632"/>
                  <a:pt x="684265" y="81872"/>
                  <a:pt x="934293" y="0"/>
                </a:cubicBezTo>
                <a:cubicBezTo>
                  <a:pt x="1184321" y="-81872"/>
                  <a:pt x="1375062" y="50639"/>
                  <a:pt x="1533859" y="0"/>
                </a:cubicBezTo>
                <a:cubicBezTo>
                  <a:pt x="1692656" y="-50639"/>
                  <a:pt x="1776117" y="386"/>
                  <a:pt x="2001521" y="0"/>
                </a:cubicBezTo>
                <a:cubicBezTo>
                  <a:pt x="2226925" y="-386"/>
                  <a:pt x="2418660" y="5139"/>
                  <a:pt x="2601087" y="0"/>
                </a:cubicBezTo>
                <a:cubicBezTo>
                  <a:pt x="2783514" y="-5139"/>
                  <a:pt x="2892710" y="38936"/>
                  <a:pt x="3002797" y="0"/>
                </a:cubicBezTo>
                <a:cubicBezTo>
                  <a:pt x="3112884" y="-38936"/>
                  <a:pt x="3286196" y="55745"/>
                  <a:pt x="3536411" y="0"/>
                </a:cubicBezTo>
                <a:cubicBezTo>
                  <a:pt x="3786626" y="-55745"/>
                  <a:pt x="3988785" y="22911"/>
                  <a:pt x="4135977" y="0"/>
                </a:cubicBezTo>
                <a:cubicBezTo>
                  <a:pt x="4283169" y="-22911"/>
                  <a:pt x="4502153" y="11324"/>
                  <a:pt x="4735544" y="0"/>
                </a:cubicBezTo>
                <a:cubicBezTo>
                  <a:pt x="4968935" y="-11324"/>
                  <a:pt x="5153783" y="75904"/>
                  <a:pt x="5401062" y="0"/>
                </a:cubicBezTo>
                <a:cubicBezTo>
                  <a:pt x="5648341" y="-75904"/>
                  <a:pt x="5702440" y="35117"/>
                  <a:pt x="5868724" y="0"/>
                </a:cubicBezTo>
                <a:cubicBezTo>
                  <a:pt x="6035008" y="-35117"/>
                  <a:pt x="6399435" y="44735"/>
                  <a:pt x="6798052" y="0"/>
                </a:cubicBezTo>
                <a:cubicBezTo>
                  <a:pt x="6908762" y="18289"/>
                  <a:pt x="6973590" y="92618"/>
                  <a:pt x="7000874" y="202822"/>
                </a:cubicBezTo>
                <a:cubicBezTo>
                  <a:pt x="7020202" y="436400"/>
                  <a:pt x="6983560" y="587305"/>
                  <a:pt x="7000874" y="779904"/>
                </a:cubicBezTo>
                <a:cubicBezTo>
                  <a:pt x="7018188" y="972503"/>
                  <a:pt x="6962641" y="1072260"/>
                  <a:pt x="7000874" y="1356985"/>
                </a:cubicBezTo>
                <a:cubicBezTo>
                  <a:pt x="6996868" y="1470587"/>
                  <a:pt x="6919036" y="1547812"/>
                  <a:pt x="6798052" y="1559807"/>
                </a:cubicBezTo>
                <a:cubicBezTo>
                  <a:pt x="6646687" y="1632873"/>
                  <a:pt x="6447793" y="1525094"/>
                  <a:pt x="6132533" y="1559807"/>
                </a:cubicBezTo>
                <a:cubicBezTo>
                  <a:pt x="5817273" y="1594520"/>
                  <a:pt x="5575821" y="1540580"/>
                  <a:pt x="5401062" y="1559807"/>
                </a:cubicBezTo>
                <a:cubicBezTo>
                  <a:pt x="5226303" y="1579034"/>
                  <a:pt x="5085631" y="1533736"/>
                  <a:pt x="4933401" y="1559807"/>
                </a:cubicBezTo>
                <a:cubicBezTo>
                  <a:pt x="4781171" y="1585878"/>
                  <a:pt x="4477307" y="1553527"/>
                  <a:pt x="4267882" y="1559807"/>
                </a:cubicBezTo>
                <a:cubicBezTo>
                  <a:pt x="4058457" y="1566087"/>
                  <a:pt x="3854261" y="1536953"/>
                  <a:pt x="3668316" y="1559807"/>
                </a:cubicBezTo>
                <a:cubicBezTo>
                  <a:pt x="3482371" y="1582661"/>
                  <a:pt x="3275309" y="1488267"/>
                  <a:pt x="3002797" y="1559807"/>
                </a:cubicBezTo>
                <a:cubicBezTo>
                  <a:pt x="2730285" y="1631347"/>
                  <a:pt x="2563224" y="1546311"/>
                  <a:pt x="2337278" y="1559807"/>
                </a:cubicBezTo>
                <a:cubicBezTo>
                  <a:pt x="2111332" y="1573303"/>
                  <a:pt x="2001777" y="1513212"/>
                  <a:pt x="1803664" y="1559807"/>
                </a:cubicBezTo>
                <a:cubicBezTo>
                  <a:pt x="1605551" y="1606402"/>
                  <a:pt x="1511628" y="1531739"/>
                  <a:pt x="1401955" y="1559807"/>
                </a:cubicBezTo>
                <a:cubicBezTo>
                  <a:pt x="1292282" y="1587875"/>
                  <a:pt x="1150635" y="1543353"/>
                  <a:pt x="1000245" y="1559807"/>
                </a:cubicBezTo>
                <a:cubicBezTo>
                  <a:pt x="849855" y="1576261"/>
                  <a:pt x="455064" y="1480833"/>
                  <a:pt x="202822" y="1559807"/>
                </a:cubicBezTo>
                <a:cubicBezTo>
                  <a:pt x="91828" y="1562911"/>
                  <a:pt x="10405" y="1475652"/>
                  <a:pt x="0" y="1356985"/>
                </a:cubicBezTo>
                <a:cubicBezTo>
                  <a:pt x="-69703" y="1183990"/>
                  <a:pt x="33671" y="1033281"/>
                  <a:pt x="0" y="756820"/>
                </a:cubicBezTo>
                <a:cubicBezTo>
                  <a:pt x="-33671" y="480359"/>
                  <a:pt x="14370" y="450669"/>
                  <a:pt x="0" y="202822"/>
                </a:cubicBezTo>
                <a:close/>
              </a:path>
            </a:pathLst>
          </a:custGeom>
          <a:solidFill>
            <a:sysClr val="window" lastClr="FFFFFF"/>
          </a:solidFill>
          <a:ln w="28575"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chắp</a:t>
            </a:r>
            <a:r>
              <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cánh</a:t>
            </a:r>
            <a:r>
              <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bay,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nhìn</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p:cNvGrpSpPr/>
          <p:nvPr/>
        </p:nvGrpSpPr>
        <p:grpSpPr>
          <a:xfrm>
            <a:off x="1812625" y="3684925"/>
            <a:ext cx="821432" cy="882640"/>
            <a:chOff x="4243450" y="1793000"/>
            <a:chExt cx="438175" cy="470825"/>
          </a:xfrm>
        </p:grpSpPr>
        <p:sp>
          <p:nvSpPr>
            <p:cNvPr id="14"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15"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17"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0"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1"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grpSp>
        <p:nvGrpSpPr>
          <p:cNvPr id="22" name="Google Shape;1455;p39"/>
          <p:cNvGrpSpPr/>
          <p:nvPr/>
        </p:nvGrpSpPr>
        <p:grpSpPr>
          <a:xfrm>
            <a:off x="10381549" y="2359255"/>
            <a:ext cx="468815" cy="457300"/>
            <a:chOff x="1959000" y="1291425"/>
            <a:chExt cx="286025" cy="279000"/>
          </a:xfrm>
        </p:grpSpPr>
        <p:sp>
          <p:nvSpPr>
            <p:cNvPr id="23"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4"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5"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6"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7"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grpSp>
        <p:nvGrpSpPr>
          <p:cNvPr id="28" name="Google Shape;1461;p39"/>
          <p:cNvGrpSpPr/>
          <p:nvPr/>
        </p:nvGrpSpPr>
        <p:grpSpPr>
          <a:xfrm>
            <a:off x="10156726" y="3834525"/>
            <a:ext cx="1311224" cy="827808"/>
            <a:chOff x="6096075" y="734650"/>
            <a:chExt cx="709025" cy="447625"/>
          </a:xfrm>
        </p:grpSpPr>
        <p:sp>
          <p:nvSpPr>
            <p:cNvPr id="29"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0"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1"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grpSp>
        <p:nvGrpSpPr>
          <p:cNvPr id="37" name="Google Shape;1467;p39"/>
          <p:cNvGrpSpPr/>
          <p:nvPr/>
        </p:nvGrpSpPr>
        <p:grpSpPr>
          <a:xfrm>
            <a:off x="3032751" y="1597418"/>
            <a:ext cx="364367" cy="392433"/>
            <a:chOff x="713250" y="2576650"/>
            <a:chExt cx="273275" cy="294325"/>
          </a:xfrm>
        </p:grpSpPr>
        <p:sp>
          <p:nvSpPr>
            <p:cNvPr id="3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grpSp>
        <p:nvGrpSpPr>
          <p:cNvPr id="40" name="Google Shape;1471;p39"/>
          <p:cNvGrpSpPr/>
          <p:nvPr/>
        </p:nvGrpSpPr>
        <p:grpSpPr>
          <a:xfrm>
            <a:off x="7817571" y="479300"/>
            <a:ext cx="986644" cy="933425"/>
            <a:chOff x="1826475" y="2921600"/>
            <a:chExt cx="564700" cy="534200"/>
          </a:xfrm>
        </p:grpSpPr>
        <p:sp>
          <p:nvSpPr>
            <p:cNvPr id="41"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42"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43"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44"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45"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pic>
        <p:nvPicPr>
          <p:cNvPr id="47" name="Picture 46"/>
          <p:cNvPicPr>
            <a:picLocks noChangeAspect="1"/>
          </p:cNvPicPr>
          <p:nvPr/>
        </p:nvPicPr>
        <p:blipFill>
          <a:blip r:embed="rId5" cstate="print">
            <a:extLst>
              <a:ext uri="{BEBA8EAE-BF5A-486C-A8C5-ECC9F3942E4B}">
                <a14:imgProps xmlns:a14="http://schemas.microsoft.com/office/drawing/2010/main">
                  <a14:imgLayer r:embed="rId6">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p:cNvPicPr>
            <a:picLocks noChangeAspect="1"/>
          </p:cNvPicPr>
          <p:nvPr/>
        </p:nvPicPr>
        <p:blipFill>
          <a:blip r:embed="rId7"/>
          <a:stretch>
            <a:fillRect/>
          </a:stretch>
        </p:blipFill>
        <p:spPr>
          <a:xfrm>
            <a:off x="2292493" y="2031381"/>
            <a:ext cx="8407113" cy="25666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592696" y="650012"/>
            <a:ext cx="9856353" cy="3970318"/>
          </a:xfrm>
          <a:prstGeom prst="rect">
            <a:avLst/>
          </a:prstGeom>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k. Mỗi câu dưới đây thuộc kiểu câu nào?</a:t>
            </a:r>
            <a:endParaRPr lang="vi-VN" sz="3600" b="1" i="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Bông hoa bằng lăng đẹp quá!</a:t>
            </a:r>
            <a:endPar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Sao lại có bông hoa bằng lăng nở muộn thế kia?</a:t>
            </a:r>
            <a:endPar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Sẻ non rất yêu bằng lăng và bé Thơ.</a:t>
            </a:r>
            <a:endPar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Sẻ non hãy giúp bé thơ nhìn thấy bằng lăng nở hoa đi!</a:t>
            </a:r>
            <a:endPar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pic>
        <p:nvPicPr>
          <p:cNvPr id="48" name="图片 4"/>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p:cNvGrpSpPr/>
          <p:nvPr/>
        </p:nvGrpSpPr>
        <p:grpSpPr>
          <a:xfrm>
            <a:off x="9797113" y="5011378"/>
            <a:ext cx="1307903" cy="1143261"/>
            <a:chOff x="7622647" y="3790677"/>
            <a:chExt cx="1302317" cy="1138378"/>
          </a:xfrm>
        </p:grpSpPr>
        <p:sp>
          <p:nvSpPr>
            <p:cNvPr id="51" name="Google Shape;1641;p42"/>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Rectangle: Rounded Corners 1"/>
          <p:cNvSpPr/>
          <p:nvPr/>
        </p:nvSpPr>
        <p:spPr>
          <a:xfrm>
            <a:off x="8058150" y="13430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endParaRPr lang="en-US" sz="2800" b="1" dirty="0">
              <a:latin typeface="Cambria" panose="02040503050406030204" pitchFamily="18" charset="0"/>
              <a:ea typeface="Cambria" panose="02040503050406030204" pitchFamily="18" charset="0"/>
            </a:endParaRPr>
          </a:p>
        </p:txBody>
      </p:sp>
      <p:sp>
        <p:nvSpPr>
          <p:cNvPr id="109" name="Rectangle: Rounded Corners 108"/>
          <p:cNvSpPr/>
          <p:nvPr/>
        </p:nvSpPr>
        <p:spPr>
          <a:xfrm>
            <a:off x="2571750" y="24098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hỏi</a:t>
            </a:r>
            <a:endParaRPr lang="en-US" sz="2800" b="1" dirty="0">
              <a:latin typeface="Cambria" panose="02040503050406030204" pitchFamily="18" charset="0"/>
              <a:ea typeface="Cambria" panose="02040503050406030204" pitchFamily="18" charset="0"/>
            </a:endParaRPr>
          </a:p>
        </p:txBody>
      </p:sp>
      <p:sp>
        <p:nvSpPr>
          <p:cNvPr id="110" name="Rectangle: Rounded Corners 109"/>
          <p:cNvSpPr/>
          <p:nvPr/>
        </p:nvSpPr>
        <p:spPr>
          <a:xfrm>
            <a:off x="9267825" y="29432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kể</a:t>
            </a:r>
            <a:endParaRPr lang="en-US" sz="2800" b="1" dirty="0">
              <a:latin typeface="Cambria" panose="02040503050406030204" pitchFamily="18" charset="0"/>
              <a:ea typeface="Cambria" panose="02040503050406030204" pitchFamily="18" charset="0"/>
            </a:endParaRPr>
          </a:p>
        </p:txBody>
      </p:sp>
      <p:sp>
        <p:nvSpPr>
          <p:cNvPr id="112" name="Rectangle: Rounded Corners 111"/>
          <p:cNvSpPr/>
          <p:nvPr/>
        </p:nvSpPr>
        <p:spPr>
          <a:xfrm>
            <a:off x="3886200" y="4038600"/>
            <a:ext cx="193357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khiến</a:t>
            </a:r>
            <a:endParaRPr lang="en-US" sz="2800" b="1"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wipe(down)">
                                      <p:cBhvr>
                                        <p:cTn id="22" dur="5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wipe(down)">
                                      <p:cBhvr>
                                        <p:cTn id="2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animBg="1"/>
      <p:bldP spid="109" grpId="0" animBg="1"/>
      <p:bldP spid="110" grpId="0" animBg="1"/>
      <p:bldP spid="1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cstate="print">
            <a:extLst>
              <a:ext uri="{BEBA8EAE-BF5A-486C-A8C5-ECC9F3942E4B}">
                <a14:imgProps xmlns:a14="http://schemas.microsoft.com/office/drawing/2010/main">
                  <a14:imgLayer r:embed="rId2">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4" name="Picture 3"/>
          <p:cNvPicPr>
            <a:picLocks noChangeAspect="1"/>
          </p:cNvPicPr>
          <p:nvPr/>
        </p:nvPicPr>
        <p:blipFill>
          <a:blip r:embed="rId3"/>
          <a:stretch>
            <a:fillRect/>
          </a:stretch>
        </p:blipFill>
        <p:spPr>
          <a:xfrm>
            <a:off x="4249433" y="2002806"/>
            <a:ext cx="5560034" cy="25666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5456" y="1753017"/>
            <a:ext cx="6291262" cy="5016758"/>
          </a:xfrm>
          <a:prstGeom prst="rect">
            <a:avLst/>
          </a:prstGeom>
          <a:noFill/>
        </p:spPr>
        <p:txBody>
          <a:bodyPr wrap="square">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Vừa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gõ</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cửa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bé</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Bé</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ra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rồi</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Thấy</a:t>
            </a:r>
            <a:r>
              <a:rPr lang="en-US" sz="3200" b="0" i="0" dirty="0">
                <a:solidFill>
                  <a:srgbClr val="000000"/>
                </a:solidFill>
                <a:effectLst/>
                <a:latin typeface="Cambria" panose="02040503050406030204" pitchFamily="18" charset="0"/>
                <a:ea typeface="Cambria" panose="02040503050406030204" pitchFamily="18" charset="0"/>
              </a:rPr>
              <a:t> rung </a:t>
            </a:r>
            <a:r>
              <a:rPr lang="en-US" sz="3200" b="0" i="0" dirty="0" err="1">
                <a:solidFill>
                  <a:srgbClr val="000000"/>
                </a:solidFill>
                <a:effectLst/>
                <a:latin typeface="Cambria" panose="02040503050406030204" pitchFamily="18" charset="0"/>
                <a:ea typeface="Cambria" panose="02040503050406030204" pitchFamily="18" charset="0"/>
              </a:rPr>
              <a:t>rinh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trèo</a:t>
            </a:r>
            <a:r>
              <a:rPr lang="en-US" sz="3200" b="0" i="0" dirty="0">
                <a:solidFill>
                  <a:srgbClr val="000000"/>
                </a:solidFill>
                <a:effectLst/>
                <a:latin typeface="Cambria" panose="02040503050406030204" pitchFamily="18" charset="0"/>
                <a:ea typeface="Cambria" panose="02040503050406030204" pitchFamily="18" charset="0"/>
              </a:rPr>
              <a:t> me </a:t>
            </a:r>
            <a:r>
              <a:rPr lang="en-US" sz="3200" b="0" i="0" dirty="0" err="1">
                <a:solidFill>
                  <a:srgbClr val="000000"/>
                </a:solidFill>
                <a:effectLst/>
                <a:latin typeface="Cambria" panose="02040503050406030204" pitchFamily="18" charset="0"/>
                <a:ea typeface="Cambria" panose="02040503050406030204" pitchFamily="18" charset="0"/>
              </a:rPr>
              <a:t>đấy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thôi</a:t>
            </a:r>
            <a:r>
              <a:rPr lang="en-US" sz="3200" b="0" i="0" dirty="0">
                <a:solidFill>
                  <a:srgbClr val="000000"/>
                </a:solidFill>
                <a:effectLst/>
                <a:latin typeface="Cambria" panose="02040503050406030204" pitchFamily="18" charset="0"/>
                <a:ea typeface="Cambria" panose="02040503050406030204" pitchFamily="18" charset="0"/>
              </a:rPr>
              <a:t>!</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Gió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chạy</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Suốt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vội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thế</a:t>
            </a:r>
            <a:r>
              <a:rPr lang="en-US" sz="3200" b="0" i="0" dirty="0">
                <a:solidFill>
                  <a:srgbClr val="000000"/>
                </a:solidFill>
                <a:effectLst/>
                <a:latin typeface="Cambria" panose="02040503050406030204" pitchFamily="18" charset="0"/>
                <a:ea typeface="Cambria" panose="02040503050406030204" pitchFamily="18" charset="0"/>
              </a:rPr>
              <a:t> à?</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huýt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sáo</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hát</a:t>
            </a:r>
            <a:r>
              <a:rPr lang="en-US" sz="3200" b="0" i="0" dirty="0">
                <a:solidFill>
                  <a:srgbClr val="000000"/>
                </a:solidFill>
                <a:effectLst/>
                <a:latin typeface="Cambria" panose="02040503050406030204" pitchFamily="18" charset="0"/>
                <a:ea typeface="Cambria" panose="02040503050406030204" pitchFamily="18" charset="0"/>
              </a:rPr>
              <a:t> ca...</a:t>
            </a:r>
            <a:endParaRPr lang="en-US" sz="3200" b="0" i="0" dirty="0">
              <a:solidFill>
                <a:srgbClr val="000000"/>
              </a:solidFill>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
        <p:nvSpPr>
          <p:cNvPr id="4" name="TextBox 3"/>
          <p:cNvSpPr txBox="1"/>
          <p:nvPr/>
        </p:nvSpPr>
        <p:spPr>
          <a:xfrm>
            <a:off x="4762500" y="600075"/>
            <a:ext cx="2924175" cy="830997"/>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Gió</a:t>
            </a:r>
            <a:endParaRPr lang="en-US" sz="4800" b="1" dirty="0">
              <a:solidFill>
                <a:srgbClr val="FF0000"/>
              </a:solidFill>
              <a:latin typeface="Cambria" panose="02040503050406030204" pitchFamily="18" charset="0"/>
              <a:ea typeface="Cambria" panose="02040503050406030204" pitchFamily="18" charset="0"/>
            </a:endParaRPr>
          </a:p>
        </p:txBody>
      </p:sp>
      <p:sp>
        <p:nvSpPr>
          <p:cNvPr id="5" name="TextBox 4"/>
          <p:cNvSpPr txBox="1"/>
          <p:nvPr/>
        </p:nvSpPr>
        <p:spPr>
          <a:xfrm>
            <a:off x="6536531" y="2705517"/>
            <a:ext cx="6291262" cy="2062103"/>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Gió thích chơi chong chóng</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Cùng bé chơi thả diều</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Lại giật tung nón bé</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Gió bông đùa chọc trêu.</a:t>
            </a:r>
            <a:endParaRPr lang="vi-VN" sz="3200" b="0" i="0" dirty="0">
              <a:solidFill>
                <a:srgbClr val="00000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99;p63"/>
          <p:cNvGrpSpPr/>
          <p:nvPr/>
        </p:nvGrpSpPr>
        <p:grpSpPr>
          <a:xfrm>
            <a:off x="3895140" y="2"/>
            <a:ext cx="1094192" cy="631245"/>
            <a:chOff x="3736099" y="1890574"/>
            <a:chExt cx="856613" cy="494185"/>
          </a:xfrm>
        </p:grpSpPr>
        <p:grpSp>
          <p:nvGrpSpPr>
            <p:cNvPr id="3" name="Google Shape;3200;p63"/>
            <p:cNvGrpSpPr/>
            <p:nvPr/>
          </p:nvGrpSpPr>
          <p:grpSpPr>
            <a:xfrm>
              <a:off x="3745693" y="1890589"/>
              <a:ext cx="847019" cy="494170"/>
              <a:chOff x="3745693" y="1890589"/>
              <a:chExt cx="847019" cy="494170"/>
            </a:xfrm>
          </p:grpSpPr>
          <p:sp>
            <p:nvSpPr>
              <p:cNvPr id="19" name="Google Shape;3201;p63"/>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 name="Google Shape;3202;p63"/>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 name="Google Shape;3203;p63"/>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 name="Google Shape;3204;p63"/>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 name="Google Shape;3205;p63"/>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 name="Google Shape;3206;p63"/>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 name="Google Shape;3207;p63"/>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 name="Google Shape;3208;p63"/>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 name="Google Shape;3209;p63"/>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 name="Google Shape;3210;p63"/>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 name="Google Shape;3211;p63"/>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 name="Google Shape;3212;p63"/>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 name="Google Shape;3213;p63"/>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 name="Google Shape;3214;p63"/>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 name="Google Shape;3215;p63"/>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4" name="Google Shape;3216;p63"/>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 name="Google Shape;3217;p63"/>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 name="Google Shape;3218;p63"/>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 name="Google Shape;3219;p63"/>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 name="Google Shape;3220;p63"/>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 name="Google Shape;3221;p63"/>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 name="Google Shape;3222;p63"/>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 name="Google Shape;3223;p63"/>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 name="Google Shape;3224;p63"/>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 name="Google Shape;3225;p63"/>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 name="Google Shape;3226;p63"/>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 name="Google Shape;3227;p63"/>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 name="Google Shape;3228;p63"/>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 name="Google Shape;3229;p63"/>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 name="Google Shape;3230;p63"/>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34" name="矩形: 圆角 30"/>
          <p:cNvSpPr/>
          <p:nvPr/>
        </p:nvSpPr>
        <p:spPr>
          <a:xfrm>
            <a:off x="337195" y="591530"/>
            <a:ext cx="11635907" cy="6087903"/>
          </a:xfrm>
          <a:prstGeom prst="roundRect">
            <a:avLst>
              <a:gd name="adj" fmla="val 38426"/>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219200">
              <a:buClr>
                <a:srgbClr val="000000"/>
              </a:buClr>
            </a:pPr>
            <a:endParaRPr lang="zh-CN" altLang="en-US" sz="8000" kern="0" dirty="0">
              <a:solidFill>
                <a:srgbClr val="000000"/>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sym typeface="Arial" panose="020B0604020202020204"/>
            </a:endParaRPr>
          </a:p>
        </p:txBody>
      </p:sp>
      <p:sp>
        <p:nvSpPr>
          <p:cNvPr id="35" name="Rectangle 34"/>
          <p:cNvSpPr/>
          <p:nvPr/>
        </p:nvSpPr>
        <p:spPr>
          <a:xfrm>
            <a:off x="5215575" y="15679"/>
            <a:ext cx="1818126" cy="584775"/>
          </a:xfrm>
          <a:prstGeom prst="rect">
            <a:avLst/>
          </a:prstGeom>
        </p:spPr>
        <p:txBody>
          <a:bodyPr wrap="none">
            <a:spAutoFit/>
          </a:bodyPr>
          <a:lstStyle/>
          <a:p>
            <a:pPr defTabSz="1219200">
              <a:buClr>
                <a:srgbClr val="000000"/>
              </a:buClr>
            </a:pPr>
            <a:r>
              <a:rPr lang="en-US" sz="3200" kern="0" dirty="0" err="1">
                <a:solidFill>
                  <a:srgbClr val="FF0000"/>
                </a:solidFill>
                <a:latin typeface="Patrick Hand" panose="00000500000000000000" pitchFamily="2" charset="0"/>
                <a:cs typeface="Arial" panose="020B0604020202020204"/>
                <a:sym typeface="Arial" panose="020B0604020202020204"/>
              </a:rPr>
              <a:t>Viết</a:t>
            </a:r>
            <a:r>
              <a:rPr lang="en-US" sz="3200" kern="0" dirty="0">
                <a:solidFill>
                  <a:srgbClr val="FF0000"/>
                </a:solidFill>
                <a:latin typeface="Patrick Hand" panose="00000500000000000000" pitchFamily="2" charset="0"/>
                <a:cs typeface="Arial" panose="020B0604020202020204"/>
                <a:sym typeface="Arial" panose="020B0604020202020204"/>
              </a:rPr>
              <a:t> </a:t>
            </a:r>
            <a:r>
              <a:rPr lang="en-US" sz="3200" kern="0" dirty="0" err="1">
                <a:solidFill>
                  <a:srgbClr val="FF0000"/>
                </a:solidFill>
                <a:latin typeface="Patrick Hand" panose="00000500000000000000" pitchFamily="2" charset="0"/>
                <a:cs typeface="Arial" panose="020B0604020202020204"/>
                <a:sym typeface="Arial" panose="020B0604020202020204"/>
              </a:rPr>
              <a:t>vào</a:t>
            </a:r>
            <a:r>
              <a:rPr lang="en-US" sz="3200" kern="0" dirty="0">
                <a:solidFill>
                  <a:srgbClr val="FF0000"/>
                </a:solidFill>
                <a:latin typeface="Patrick Hand" panose="00000500000000000000" pitchFamily="2" charset="0"/>
                <a:cs typeface="Arial" panose="020B0604020202020204"/>
                <a:sym typeface="Arial" panose="020B0604020202020204"/>
              </a:rPr>
              <a:t> </a:t>
            </a:r>
            <a:r>
              <a:rPr lang="en-US" sz="3200" kern="0" dirty="0" err="1">
                <a:solidFill>
                  <a:srgbClr val="FF0000"/>
                </a:solidFill>
                <a:latin typeface="Patrick Hand" panose="00000500000000000000" pitchFamily="2" charset="0"/>
                <a:cs typeface="Arial" panose="020B0604020202020204"/>
                <a:sym typeface="Arial" panose="020B0604020202020204"/>
              </a:rPr>
              <a:t>vở</a:t>
            </a:r>
            <a:endParaRPr lang="en-US" sz="5335" b="1" kern="0" dirty="0">
              <a:solidFill>
                <a:srgbClr val="FF0000"/>
              </a:solidFill>
              <a:latin typeface="Patrick Hand" panose="00000500000000000000" pitchFamily="2" charset="0"/>
              <a:cs typeface="Calibri" panose="020F0502020204030204" pitchFamily="34" charset="0"/>
              <a:sym typeface="Arial" panose="020B0604020202020204"/>
            </a:endParaRPr>
          </a:p>
        </p:txBody>
      </p:sp>
      <p:pic>
        <p:nvPicPr>
          <p:cNvPr id="36" name="Picture 35"/>
          <p:cNvPicPr>
            <a:picLocks noChangeAspect="1"/>
          </p:cNvPicPr>
          <p:nvPr/>
        </p:nvPicPr>
        <p:blipFill rotWithShape="1">
          <a:blip r:embed="rId1"/>
          <a:srcRect r="-1063" b="36406"/>
          <a:stretch>
            <a:fillRect/>
          </a:stretch>
        </p:blipFill>
        <p:spPr>
          <a:xfrm>
            <a:off x="2810516" y="1948672"/>
            <a:ext cx="8568411" cy="3406595"/>
          </a:xfrm>
          <a:prstGeom prst="rect">
            <a:avLst/>
          </a:prstGeom>
        </p:spPr>
      </p:pic>
      <p:pic>
        <p:nvPicPr>
          <p:cNvPr id="37" name="Picture 36"/>
          <p:cNvPicPr>
            <a:picLocks noChangeAspect="1"/>
          </p:cNvPicPr>
          <p:nvPr/>
        </p:nvPicPr>
        <p:blipFill>
          <a:blip r:embed="rId2">
            <a:duotone>
              <a:prstClr val="black"/>
              <a:schemeClr val="accent1">
                <a:lumMod val="60000"/>
                <a:lumOff val="40000"/>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897762" y="2574720"/>
            <a:ext cx="624372" cy="585571"/>
          </a:xfrm>
          <a:prstGeom prst="rect">
            <a:avLst/>
          </a:prstGeom>
        </p:spPr>
      </p:pic>
      <p:pic>
        <p:nvPicPr>
          <p:cNvPr id="38" name="Picture 37"/>
          <p:cNvPicPr>
            <a:picLocks noChangeAspect="1"/>
          </p:cNvPicPr>
          <p:nvPr/>
        </p:nvPicPr>
        <p:blipFill>
          <a:blip r:embed="rId4">
            <a:duotone>
              <a:prstClr val="black"/>
              <a:schemeClr val="accent1">
                <a:lumMod val="60000"/>
                <a:lumOff val="40000"/>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3548348" y="2574720"/>
            <a:ext cx="625328" cy="602451"/>
          </a:xfrm>
          <a:prstGeom prst="rect">
            <a:avLst/>
          </a:prstGeom>
        </p:spPr>
      </p:pic>
      <p:pic>
        <p:nvPicPr>
          <p:cNvPr id="39" name="Picture 38"/>
          <p:cNvPicPr>
            <a:picLocks noChangeAspect="1"/>
          </p:cNvPicPr>
          <p:nvPr/>
        </p:nvPicPr>
        <p:blipFill>
          <a:blip r:embed="rId5"/>
          <a:stretch>
            <a:fillRect/>
          </a:stretch>
        </p:blipFill>
        <p:spPr>
          <a:xfrm>
            <a:off x="1334920" y="2480771"/>
            <a:ext cx="1536152" cy="716872"/>
          </a:xfrm>
          <a:prstGeom prst="rect">
            <a:avLst/>
          </a:prstGeom>
        </p:spPr>
      </p:pic>
      <p:sp>
        <p:nvSpPr>
          <p:cNvPr id="40" name="Rectangle 39"/>
          <p:cNvSpPr/>
          <p:nvPr/>
        </p:nvSpPr>
        <p:spPr>
          <a:xfrm>
            <a:off x="2966334" y="1203511"/>
            <a:ext cx="3182281" cy="748988"/>
          </a:xfrm>
          <a:prstGeom prst="rect">
            <a:avLst/>
          </a:prstGeom>
        </p:spPr>
        <p:txBody>
          <a:bodyPr wrap="none">
            <a:spAutoFit/>
          </a:bodyPr>
          <a:lstStyle/>
          <a:p>
            <a:pPr defTabSz="609600">
              <a:buClr>
                <a:srgbClr val="000000"/>
              </a:buClr>
            </a:pPr>
            <a:r>
              <a:rPr lang="en-US" sz="4265" kern="0" dirty="0" err="1">
                <a:solidFill>
                  <a:srgbClr val="000000"/>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cs typeface="Calibri" panose="020F0502020204030204" pitchFamily="34" charset="0"/>
                <a:sym typeface="Arial" panose="020B0604020202020204"/>
              </a:rPr>
              <a:t>Lùi</a:t>
            </a:r>
            <a:r>
              <a:rPr lang="en-US" sz="4265" kern="0" dirty="0">
                <a:solidFill>
                  <a:srgbClr val="000000"/>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cs typeface="Calibri" panose="020F0502020204030204" pitchFamily="34" charset="0"/>
                <a:sym typeface="Arial" panose="020B0604020202020204"/>
              </a:rPr>
              <a:t> </a:t>
            </a:r>
            <a:r>
              <a:rPr lang="en-US" sz="4265" kern="0" dirty="0" err="1">
                <a:solidFill>
                  <a:srgbClr val="000000"/>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cs typeface="Calibri" panose="020F0502020204030204" pitchFamily="34" charset="0"/>
                <a:sym typeface="Arial" panose="020B0604020202020204"/>
              </a:rPr>
              <a:t>vào</a:t>
            </a:r>
            <a:r>
              <a:rPr lang="en-US" sz="4265" kern="0" dirty="0">
                <a:solidFill>
                  <a:srgbClr val="000000"/>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cs typeface="Calibri" panose="020F0502020204030204" pitchFamily="34" charset="0"/>
                <a:sym typeface="Arial" panose="020B0604020202020204"/>
              </a:rPr>
              <a:t> 2 ô </a:t>
            </a:r>
            <a:r>
              <a:rPr lang="en-US" sz="4265" kern="0" dirty="0" err="1">
                <a:solidFill>
                  <a:srgbClr val="000000"/>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cs typeface="Calibri" panose="020F0502020204030204" pitchFamily="34" charset="0"/>
                <a:sym typeface="Arial" panose="020B0604020202020204"/>
              </a:rPr>
              <a:t>ly</a:t>
            </a:r>
            <a:r>
              <a:rPr lang="en-US" sz="4265" kern="0" dirty="0">
                <a:solidFill>
                  <a:srgbClr val="000000"/>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cs typeface="Calibri" panose="020F0502020204030204" pitchFamily="34" charset="0"/>
                <a:sym typeface="Arial" panose="020B0604020202020204"/>
              </a:rPr>
              <a:t> </a:t>
            </a:r>
            <a:endParaRPr lang="en-US" sz="4265" kern="0" dirty="0">
              <a:solidFill>
                <a:srgbClr val="000000"/>
              </a:solidFill>
              <a:effectLst>
                <a:outerShdw blurRad="38100" dist="38100" dir="2700000" algn="tl">
                  <a:srgbClr val="000000">
                    <a:alpha val="43137"/>
                  </a:srgbClr>
                </a:outerShdw>
              </a:effectLst>
              <a:latin typeface="Calibri" panose="020F0502020204030204" pitchFamily="34" charset="0"/>
              <a:ea typeface="Microsoft YaHei" panose="020B0503020204020204" pitchFamily="34" charset="-122"/>
              <a:cs typeface="Calibri" panose="020F0502020204030204" pitchFamily="34" charset="0"/>
              <a:sym typeface="Arial" panose="020B0604020202020204"/>
            </a:endParaRPr>
          </a:p>
        </p:txBody>
      </p:sp>
      <p:sp>
        <p:nvSpPr>
          <p:cNvPr id="41" name="Oval 40"/>
          <p:cNvSpPr/>
          <p:nvPr/>
        </p:nvSpPr>
        <p:spPr>
          <a:xfrm>
            <a:off x="4173676" y="3674534"/>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EFF5FF"/>
              </a:solidFill>
              <a:latin typeface="Arial" panose="020B0604020202020204"/>
              <a:sym typeface="Arial" panose="020B0604020202020204"/>
            </a:endParaRPr>
          </a:p>
        </p:txBody>
      </p:sp>
      <p:sp>
        <p:nvSpPr>
          <p:cNvPr id="42" name="Oval 41"/>
          <p:cNvSpPr/>
          <p:nvPr/>
        </p:nvSpPr>
        <p:spPr>
          <a:xfrm>
            <a:off x="4173676" y="4265462"/>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EFF5FF"/>
              </a:solidFill>
              <a:latin typeface="Arial" panose="020B0604020202020204"/>
              <a:sym typeface="Arial" panose="020B0604020202020204"/>
            </a:endParaRPr>
          </a:p>
        </p:txBody>
      </p:sp>
      <p:sp>
        <p:nvSpPr>
          <p:cNvPr id="43" name="Oval 42"/>
          <p:cNvSpPr/>
          <p:nvPr/>
        </p:nvSpPr>
        <p:spPr>
          <a:xfrm>
            <a:off x="4173676" y="4854036"/>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EFF5FF"/>
              </a:solidFill>
              <a:latin typeface="Arial" panose="020B0604020202020204"/>
              <a:sym typeface="Arial" panose="020B0604020202020204"/>
            </a:endParaRPr>
          </a:p>
        </p:txBody>
      </p:sp>
      <p:sp>
        <p:nvSpPr>
          <p:cNvPr id="45" name="TextBox 44"/>
          <p:cNvSpPr txBox="1"/>
          <p:nvPr/>
        </p:nvSpPr>
        <p:spPr>
          <a:xfrm>
            <a:off x="4133850" y="2867025"/>
            <a:ext cx="3657600" cy="523220"/>
          </a:xfrm>
          <a:prstGeom prst="rect">
            <a:avLst/>
          </a:prstGeom>
          <a:noFill/>
        </p:spPr>
        <p:txBody>
          <a:bodyPr wrap="square" rtlCol="0">
            <a:spAutoFit/>
          </a:bodyPr>
          <a:lstStyle/>
          <a:p>
            <a:r>
              <a:rPr lang="en-US" sz="2800" b="1" dirty="0" err="1">
                <a:latin typeface="HP001 4 hàng" panose="020B0603050302020204" pitchFamily="34" charset="0"/>
              </a:rPr>
              <a:t>Vừa</a:t>
            </a:r>
            <a:r>
              <a:rPr lang="en-US" sz="2800" b="1" dirty="0">
                <a:latin typeface="HP001 4 hàng" panose="020B0603050302020204" pitchFamily="34" charset="0"/>
              </a:rPr>
              <a:t> </a:t>
            </a:r>
            <a:r>
              <a:rPr lang="en-US" sz="2800" b="1" dirty="0" err="1">
                <a:latin typeface="HP001 4 hàng" panose="020B0603050302020204" pitchFamily="34" charset="0"/>
              </a:rPr>
              <a:t>gõ</a:t>
            </a:r>
            <a:r>
              <a:rPr lang="en-US" sz="2800" b="1" dirty="0">
                <a:latin typeface="HP001 4 hàng" panose="020B0603050302020204" pitchFamily="34" charset="0"/>
              </a:rPr>
              <a:t> </a:t>
            </a:r>
            <a:r>
              <a:rPr lang="en-US" sz="2800" b="1" dirty="0" err="1">
                <a:latin typeface="HP001 4 hàng" panose="020B0603050302020204" pitchFamily="34" charset="0"/>
              </a:rPr>
              <a:t>cửa</a:t>
            </a:r>
            <a:r>
              <a:rPr lang="en-US" sz="2800" b="1" dirty="0">
                <a:latin typeface="HP001 4 hàng" panose="020B0603050302020204" pitchFamily="34" charset="0"/>
              </a:rPr>
              <a:t> </a:t>
            </a:r>
            <a:r>
              <a:rPr lang="en-US" sz="2800" b="1" dirty="0" err="1">
                <a:latin typeface="HP001 4 hàng" panose="020B0603050302020204" pitchFamily="34" charset="0"/>
              </a:rPr>
              <a:t>gọi</a:t>
            </a:r>
            <a:r>
              <a:rPr lang="en-US" sz="2800" b="1" dirty="0">
                <a:latin typeface="HP001 4 hàng" panose="020B0603050302020204" pitchFamily="34" charset="0"/>
              </a:rPr>
              <a:t> </a:t>
            </a:r>
            <a:r>
              <a:rPr lang="en-US" sz="2800" b="1" dirty="0" err="1">
                <a:latin typeface="HP001 4 hàng" panose="020B0603050302020204" pitchFamily="34" charset="0"/>
              </a:rPr>
              <a:t>bé</a:t>
            </a:r>
            <a:endParaRPr lang="en-US" sz="2800" b="1" dirty="0">
              <a:latin typeface="HP001 4 hàng" panose="020B06030503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arn(inVertical)">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0-#ppt_w/2"/>
                                          </p:val>
                                        </p:tav>
                                        <p:tav tm="100000">
                                          <p:val>
                                            <p:strVal val="#ppt_x"/>
                                          </p:val>
                                        </p:tav>
                                      </p:tavLst>
                                    </p:anim>
                                    <p:anim calcmode="lin" valueType="num">
                                      <p:cBhvr additive="base">
                                        <p:cTn id="35"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0-#ppt_w/2"/>
                                          </p:val>
                                        </p:tav>
                                        <p:tav tm="100000">
                                          <p:val>
                                            <p:strVal val="#ppt_x"/>
                                          </p:val>
                                        </p:tav>
                                      </p:tavLst>
                                    </p:anim>
                                    <p:anim calcmode="lin" valueType="num">
                                      <p:cBhvr additive="base">
                                        <p:cTn id="41"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additive="base">
                                        <p:cTn id="46" dur="500" fill="hold"/>
                                        <p:tgtEl>
                                          <p:spTgt spid="43"/>
                                        </p:tgtEl>
                                        <p:attrNameLst>
                                          <p:attrName>ppt_x</p:attrName>
                                        </p:attrNameLst>
                                      </p:cBhvr>
                                      <p:tavLst>
                                        <p:tav tm="0">
                                          <p:val>
                                            <p:strVal val="0-#ppt_w/2"/>
                                          </p:val>
                                        </p:tav>
                                        <p:tav tm="100000">
                                          <p:val>
                                            <p:strVal val="#ppt_x"/>
                                          </p:val>
                                        </p:tav>
                                      </p:tavLst>
                                    </p:anim>
                                    <p:anim calcmode="lin" valueType="num">
                                      <p:cBhvr additive="base">
                                        <p:cTn id="47"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animBg="1"/>
      <p:bldP spid="43" grpId="0" animBg="1"/>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231;p63"/>
          <p:cNvGrpSpPr/>
          <p:nvPr/>
        </p:nvGrpSpPr>
        <p:grpSpPr>
          <a:xfrm>
            <a:off x="8052690" y="1121133"/>
            <a:ext cx="1280411" cy="1114156"/>
            <a:chOff x="1584788" y="1851988"/>
            <a:chExt cx="653538" cy="571338"/>
          </a:xfrm>
        </p:grpSpPr>
        <p:sp>
          <p:nvSpPr>
            <p:cNvPr id="3" name="Google Shape;3232;p63"/>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 name="Google Shape;3233;p63"/>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3234;p63"/>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3235;p63"/>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3236;p63"/>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3237;p63"/>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3238;p63"/>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3239;p63"/>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3240;p63"/>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3241;p63"/>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3242;p63"/>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3243;p63"/>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3244;p63"/>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3245;p63"/>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3246;p63"/>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3247;p63"/>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3248;p63"/>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3249;p63"/>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3250;p63"/>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3251;p63"/>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3252;p63"/>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3253;p63"/>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3254;p63"/>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3255;p63"/>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3256;p63"/>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3257;p63"/>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3258;p63"/>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259;p63"/>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260;p63"/>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61;p63"/>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262;p63"/>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263;p63"/>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264;p63"/>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265;p63"/>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266;p63"/>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267;p63"/>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268;p63"/>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3269;p63"/>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3270;p63"/>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3271;p63"/>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3272;p63"/>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3273;p63"/>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3274;p63"/>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3275;p63"/>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3276;p63"/>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3277;p63"/>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3278;p63"/>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3279;p63"/>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3280;p63"/>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3281;p63"/>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3282;p63"/>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3283;p63"/>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3284;p63"/>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3285;p63"/>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3286;p63"/>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3287;p63"/>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3288;p63"/>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3289;p63"/>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3290;p63"/>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3291;p63"/>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3292;p63"/>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3293;p63"/>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3294;p63"/>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3295;p63"/>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3296;p63"/>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3297;p63"/>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3298;p63"/>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3299;p63"/>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3300;p63"/>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3301;p63"/>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3302;p63"/>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3303;p63"/>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3304;p63"/>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3305;p63"/>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3306;p63"/>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3307;p63"/>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3308;p63"/>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3309;p63"/>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3310;p63"/>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3311;p63"/>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3312;p63"/>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3313;p63"/>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3314;p63"/>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3315;p63"/>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3316;p63"/>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3317;p63"/>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3318;p63"/>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3319;p63"/>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3320;p63"/>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3321;p63"/>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3322;p63"/>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3323;p63"/>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3324;p63"/>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3325;p63"/>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7" name="Rectangle: Rounded Corners 33"/>
          <p:cNvSpPr/>
          <p:nvPr/>
        </p:nvSpPr>
        <p:spPr>
          <a:xfrm>
            <a:off x="2461839" y="2132999"/>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ln>
          <a:effectLst/>
        </p:spPr>
        <p:txBody>
          <a:bodyPr rtlCol="0" anchor="ctr"/>
          <a:lstStyle/>
          <a:p>
            <a:pPr lvl="0" algn="ctr" defTabSz="457200"/>
            <a:r>
              <a:rPr lang="fi-FI" sz="3600" dirty="0">
                <a:solidFill>
                  <a:srgbClr val="E53238">
                    <a:lumMod val="75000"/>
                  </a:srgbClr>
                </a:solidFill>
                <a:latin typeface="Calibri" panose="020F0502020204030204" pitchFamily="34" charset="0"/>
                <a:ea typeface="Microsoft YaHei" panose="020B0503020204020204" pitchFamily="34" charset="-122"/>
                <a:cs typeface="Calibri" panose="020F0502020204030204" pitchFamily="34" charset="0"/>
              </a:rPr>
              <a:t>1. Sai không quá 5 lỗi </a:t>
            </a:r>
            <a:endParaRPr lang="fi-FI" sz="3600" dirty="0">
              <a:solidFill>
                <a:srgbClr val="E53238">
                  <a:lumMod val="75000"/>
                </a:srgbClr>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98" name="Rectangle 97"/>
          <p:cNvSpPr/>
          <p:nvPr/>
        </p:nvSpPr>
        <p:spPr>
          <a:xfrm>
            <a:off x="4230848" y="1121133"/>
            <a:ext cx="3425938" cy="646331"/>
          </a:xfrm>
          <a:prstGeom prst="rect">
            <a:avLst/>
          </a:prstGeom>
        </p:spPr>
        <p:txBody>
          <a:bodyPr wrap="none">
            <a:spAutoFit/>
          </a:bodyPr>
          <a:lstStyle/>
          <a:p>
            <a:pPr lvl="0" algn="ctr" defTabSz="457200"/>
            <a:r>
              <a:rPr lang="en-US" sz="3600" b="1" u="sng" dirty="0" err="1">
                <a:solidFill>
                  <a:srgbClr val="FF0000"/>
                </a:solidFill>
                <a:latin typeface="Calibri" panose="020F0502020204030204" pitchFamily="34" charset="0"/>
                <a:ea typeface="Microsoft YaHei" panose="020B0503020204020204" pitchFamily="34" charset="-122"/>
                <a:cs typeface="Calibri" panose="020F0502020204030204" pitchFamily="34" charset="0"/>
              </a:rPr>
              <a:t>Tiêu</a:t>
            </a:r>
            <a:r>
              <a:rPr lang="en-US" sz="3600" b="1" u="sng" dirty="0">
                <a:solidFill>
                  <a:srgbClr val="FF0000"/>
                </a:solidFill>
                <a:latin typeface="Calibri" panose="020F0502020204030204" pitchFamily="34" charset="0"/>
                <a:ea typeface="Microsoft YaHei" panose="020B0503020204020204" pitchFamily="34" charset="-122"/>
                <a:cs typeface="Calibri" panose="020F0502020204030204" pitchFamily="34" charset="0"/>
              </a:rPr>
              <a:t> </a:t>
            </a:r>
            <a:r>
              <a:rPr lang="en-US" sz="3600" b="1" u="sng" dirty="0" err="1">
                <a:solidFill>
                  <a:srgbClr val="FF0000"/>
                </a:solidFill>
                <a:latin typeface="Calibri" panose="020F0502020204030204" pitchFamily="34" charset="0"/>
                <a:ea typeface="Microsoft YaHei" panose="020B0503020204020204" pitchFamily="34" charset="-122"/>
                <a:cs typeface="Calibri" panose="020F0502020204030204" pitchFamily="34" charset="0"/>
              </a:rPr>
              <a:t>chí</a:t>
            </a:r>
            <a:r>
              <a:rPr lang="en-US" sz="3600" b="1" u="sng" dirty="0">
                <a:solidFill>
                  <a:srgbClr val="FF0000"/>
                </a:solidFill>
                <a:latin typeface="Calibri" panose="020F0502020204030204" pitchFamily="34" charset="0"/>
                <a:ea typeface="Microsoft YaHei" panose="020B0503020204020204" pitchFamily="34" charset="-122"/>
                <a:cs typeface="Calibri" panose="020F0502020204030204" pitchFamily="34" charset="0"/>
              </a:rPr>
              <a:t> </a:t>
            </a:r>
            <a:r>
              <a:rPr lang="en-US" sz="3600" b="1" u="sng" dirty="0" err="1">
                <a:solidFill>
                  <a:srgbClr val="FF0000"/>
                </a:solidFill>
                <a:latin typeface="Calibri" panose="020F0502020204030204" pitchFamily="34" charset="0"/>
                <a:ea typeface="Microsoft YaHei" panose="020B0503020204020204" pitchFamily="34" charset="-122"/>
                <a:cs typeface="Calibri" panose="020F0502020204030204" pitchFamily="34" charset="0"/>
              </a:rPr>
              <a:t>đánh</a:t>
            </a:r>
            <a:r>
              <a:rPr lang="en-US" sz="3600" b="1" u="sng" dirty="0">
                <a:solidFill>
                  <a:srgbClr val="FF0000"/>
                </a:solidFill>
                <a:latin typeface="Calibri" panose="020F0502020204030204" pitchFamily="34" charset="0"/>
                <a:ea typeface="Microsoft YaHei" panose="020B0503020204020204" pitchFamily="34" charset="-122"/>
                <a:cs typeface="Calibri" panose="020F0502020204030204" pitchFamily="34" charset="0"/>
              </a:rPr>
              <a:t> </a:t>
            </a:r>
            <a:r>
              <a:rPr lang="en-US" sz="3600" b="1" u="sng" dirty="0" err="1">
                <a:solidFill>
                  <a:srgbClr val="FF0000"/>
                </a:solidFill>
                <a:latin typeface="Calibri" panose="020F0502020204030204" pitchFamily="34" charset="0"/>
                <a:ea typeface="Microsoft YaHei" panose="020B0503020204020204" pitchFamily="34" charset="-122"/>
                <a:cs typeface="Calibri" panose="020F0502020204030204" pitchFamily="34" charset="0"/>
              </a:rPr>
              <a:t>giá</a:t>
            </a:r>
            <a:endParaRPr lang="en-US" sz="3600" b="1" u="sng" dirty="0">
              <a:solidFill>
                <a:srgbClr val="FF0000"/>
              </a:solidFill>
              <a:latin typeface="Calibri" panose="020F0502020204030204" pitchFamily="34" charset="0"/>
              <a:ea typeface="Microsoft YaHei" panose="020B0503020204020204" pitchFamily="34" charset="-122"/>
              <a:cs typeface="Calibri" panose="020F0502020204030204" pitchFamily="34" charset="0"/>
            </a:endParaRPr>
          </a:p>
        </p:txBody>
      </p:sp>
      <p:grpSp>
        <p:nvGrpSpPr>
          <p:cNvPr id="99" name="Google Shape;3231;p63"/>
          <p:cNvGrpSpPr/>
          <p:nvPr/>
        </p:nvGrpSpPr>
        <p:grpSpPr>
          <a:xfrm flipH="1">
            <a:off x="2465157" y="2339375"/>
            <a:ext cx="1280411" cy="1114156"/>
            <a:chOff x="1584788" y="1851988"/>
            <a:chExt cx="653538" cy="571338"/>
          </a:xfrm>
        </p:grpSpPr>
        <p:sp>
          <p:nvSpPr>
            <p:cNvPr id="100" name="Google Shape;3232;p63"/>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3233;p63"/>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3234;p63"/>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3235;p63"/>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3236;p63"/>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3237;p63"/>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3238;p63"/>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3239;p63"/>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3240;p63"/>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3241;p63"/>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3242;p63"/>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3243;p63"/>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3244;p63"/>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3245;p63"/>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3246;p63"/>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3247;p63"/>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3248;p63"/>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3249;p63"/>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3250;p63"/>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3251;p63"/>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3252;p63"/>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3253;p63"/>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3254;p63"/>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3255;p63"/>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3256;p63"/>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3257;p63"/>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3258;p63"/>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3259;p63"/>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3260;p63"/>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3261;p63"/>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3262;p63"/>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3263;p63"/>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3264;p63"/>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3265;p63"/>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3266;p63"/>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3267;p63"/>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3268;p63"/>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3269;p63"/>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3270;p63"/>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3271;p63"/>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3272;p63"/>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3273;p63"/>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3274;p63"/>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3275;p63"/>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3276;p63"/>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3277;p63"/>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3278;p63"/>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3279;p63"/>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3280;p63"/>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3281;p63"/>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3282;p63"/>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3283;p63"/>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3284;p63"/>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3285;p63"/>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3286;p63"/>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3287;p63"/>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3288;p63"/>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3289;p63"/>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3290;p63"/>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3291;p63"/>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3292;p63"/>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3293;p63"/>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3294;p63"/>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3295;p63"/>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3296;p63"/>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3297;p63"/>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3298;p63"/>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3299;p63"/>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3300;p63"/>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3301;p63"/>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3302;p63"/>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3303;p63"/>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3304;p63"/>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3305;p63"/>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3306;p63"/>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3307;p63"/>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3308;p63"/>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3309;p63"/>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3310;p63"/>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3311;p63"/>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3312;p63"/>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3313;p63"/>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3314;p63"/>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3315;p63"/>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3316;p63"/>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3317;p63"/>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3318;p63"/>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3319;p63"/>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3320;p63"/>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3321;p63"/>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3322;p63"/>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3323;p63"/>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3324;p63"/>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3325;p63"/>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4" name="Rectangle: Rounded Corners 33"/>
          <p:cNvSpPr/>
          <p:nvPr/>
        </p:nvSpPr>
        <p:spPr>
          <a:xfrm>
            <a:off x="2461839" y="3351241"/>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ln>
          <a:effectLst/>
        </p:spPr>
        <p:txBody>
          <a:bodyPr rtlCol="0" anchor="ctr"/>
          <a:lstStyle/>
          <a:p>
            <a:pPr lvl="0" algn="ctr" defTabSz="457200"/>
            <a:r>
              <a:rPr lang="en-US" sz="3600" dirty="0">
                <a:solidFill>
                  <a:srgbClr val="0064D2">
                    <a:lumMod val="75000"/>
                  </a:srgbClr>
                </a:solidFill>
                <a:latin typeface="Calibri" panose="020F0502020204030204" pitchFamily="34" charset="0"/>
                <a:ea typeface="Microsoft YaHei" panose="020B0503020204020204" pitchFamily="34" charset="-122"/>
                <a:cs typeface="Calibri" panose="020F0502020204030204" pitchFamily="34" charset="0"/>
              </a:rPr>
              <a:t>2. </a:t>
            </a:r>
            <a:r>
              <a:rPr lang="en-US" sz="3600" dirty="0" err="1">
                <a:solidFill>
                  <a:srgbClr val="0064D2">
                    <a:lumMod val="75000"/>
                  </a:srgbClr>
                </a:solidFill>
                <a:latin typeface="Calibri" panose="020F0502020204030204" pitchFamily="34" charset="0"/>
                <a:ea typeface="Microsoft YaHei" panose="020B0503020204020204" pitchFamily="34" charset="-122"/>
                <a:cs typeface="Calibri" panose="020F0502020204030204" pitchFamily="34" charset="0"/>
              </a:rPr>
              <a:t>Chữ</a:t>
            </a:r>
            <a:r>
              <a:rPr lang="en-US" sz="3600" dirty="0">
                <a:solidFill>
                  <a:srgbClr val="0064D2">
                    <a:lumMod val="75000"/>
                  </a:srgbClr>
                </a:solidFill>
                <a:latin typeface="Calibri" panose="020F0502020204030204" pitchFamily="34" charset="0"/>
                <a:ea typeface="Microsoft YaHei" panose="020B0503020204020204" pitchFamily="34" charset="-122"/>
                <a:cs typeface="Calibri" panose="020F0502020204030204" pitchFamily="34" charset="0"/>
              </a:rPr>
              <a:t> </a:t>
            </a:r>
            <a:r>
              <a:rPr lang="en-US" sz="3600" dirty="0" err="1">
                <a:solidFill>
                  <a:srgbClr val="0064D2">
                    <a:lumMod val="75000"/>
                  </a:srgbClr>
                </a:solidFill>
                <a:latin typeface="Calibri" panose="020F0502020204030204" pitchFamily="34" charset="0"/>
                <a:ea typeface="Microsoft YaHei" panose="020B0503020204020204" pitchFamily="34" charset="-122"/>
                <a:cs typeface="Calibri" panose="020F0502020204030204" pitchFamily="34" charset="0"/>
              </a:rPr>
              <a:t>viết</a:t>
            </a:r>
            <a:r>
              <a:rPr lang="en-US" sz="3600" dirty="0">
                <a:solidFill>
                  <a:srgbClr val="0064D2">
                    <a:lumMod val="75000"/>
                  </a:srgbClr>
                </a:solidFill>
                <a:latin typeface="Calibri" panose="020F0502020204030204" pitchFamily="34" charset="0"/>
                <a:ea typeface="Microsoft YaHei" panose="020B0503020204020204" pitchFamily="34" charset="-122"/>
                <a:cs typeface="Calibri" panose="020F0502020204030204" pitchFamily="34" charset="0"/>
              </a:rPr>
              <a:t> </a:t>
            </a:r>
            <a:r>
              <a:rPr lang="en-US" sz="3600" dirty="0" err="1">
                <a:solidFill>
                  <a:srgbClr val="0064D2">
                    <a:lumMod val="75000"/>
                  </a:srgbClr>
                </a:solidFill>
                <a:latin typeface="Calibri" panose="020F0502020204030204" pitchFamily="34" charset="0"/>
                <a:ea typeface="Microsoft YaHei" panose="020B0503020204020204" pitchFamily="34" charset="-122"/>
                <a:cs typeface="Calibri" panose="020F0502020204030204" pitchFamily="34" charset="0"/>
              </a:rPr>
              <a:t>rõ</a:t>
            </a:r>
            <a:r>
              <a:rPr lang="en-US" sz="3600" dirty="0">
                <a:solidFill>
                  <a:srgbClr val="0064D2">
                    <a:lumMod val="75000"/>
                  </a:srgbClr>
                </a:solidFill>
                <a:latin typeface="Calibri" panose="020F0502020204030204" pitchFamily="34" charset="0"/>
                <a:ea typeface="Microsoft YaHei" panose="020B0503020204020204" pitchFamily="34" charset="-122"/>
                <a:cs typeface="Calibri" panose="020F0502020204030204" pitchFamily="34" charset="0"/>
              </a:rPr>
              <a:t> </a:t>
            </a:r>
            <a:r>
              <a:rPr lang="en-US" sz="3600" dirty="0" err="1">
                <a:solidFill>
                  <a:srgbClr val="0064D2">
                    <a:lumMod val="75000"/>
                  </a:srgbClr>
                </a:solidFill>
                <a:latin typeface="Calibri" panose="020F0502020204030204" pitchFamily="34" charset="0"/>
                <a:ea typeface="Microsoft YaHei" panose="020B0503020204020204" pitchFamily="34" charset="-122"/>
                <a:cs typeface="Calibri" panose="020F0502020204030204" pitchFamily="34" charset="0"/>
              </a:rPr>
              <a:t>ràng</a:t>
            </a:r>
            <a:r>
              <a:rPr lang="en-US" sz="3600" dirty="0">
                <a:solidFill>
                  <a:srgbClr val="0064D2">
                    <a:lumMod val="75000"/>
                  </a:srgbClr>
                </a:solidFill>
                <a:latin typeface="Calibri" panose="020F0502020204030204" pitchFamily="34" charset="0"/>
                <a:ea typeface="Microsoft YaHei" panose="020B0503020204020204" pitchFamily="34" charset="-122"/>
                <a:cs typeface="Calibri" panose="020F0502020204030204" pitchFamily="34" charset="0"/>
              </a:rPr>
              <a:t>, </a:t>
            </a:r>
            <a:r>
              <a:rPr lang="en-US" sz="3600" dirty="0" err="1">
                <a:solidFill>
                  <a:srgbClr val="0064D2">
                    <a:lumMod val="75000"/>
                  </a:srgbClr>
                </a:solidFill>
                <a:latin typeface="Calibri" panose="020F0502020204030204" pitchFamily="34" charset="0"/>
                <a:ea typeface="Microsoft YaHei" panose="020B0503020204020204" pitchFamily="34" charset="-122"/>
                <a:cs typeface="Calibri" panose="020F0502020204030204" pitchFamily="34" charset="0"/>
              </a:rPr>
              <a:t>sạch</a:t>
            </a:r>
            <a:r>
              <a:rPr lang="en-US" sz="3600" dirty="0">
                <a:solidFill>
                  <a:srgbClr val="0064D2">
                    <a:lumMod val="75000"/>
                  </a:srgbClr>
                </a:solidFill>
                <a:latin typeface="Calibri" panose="020F0502020204030204" pitchFamily="34" charset="0"/>
                <a:ea typeface="Microsoft YaHei" panose="020B0503020204020204" pitchFamily="34" charset="-122"/>
                <a:cs typeface="Calibri" panose="020F0502020204030204" pitchFamily="34" charset="0"/>
              </a:rPr>
              <a:t> </a:t>
            </a:r>
            <a:r>
              <a:rPr lang="en-US" sz="3600" dirty="0" err="1">
                <a:solidFill>
                  <a:srgbClr val="0064D2">
                    <a:lumMod val="75000"/>
                  </a:srgbClr>
                </a:solidFill>
                <a:latin typeface="Calibri" panose="020F0502020204030204" pitchFamily="34" charset="0"/>
                <a:ea typeface="Microsoft YaHei" panose="020B0503020204020204" pitchFamily="34" charset="-122"/>
                <a:cs typeface="Calibri" panose="020F0502020204030204" pitchFamily="34" charset="0"/>
              </a:rPr>
              <a:t>đẹp</a:t>
            </a:r>
            <a:endParaRPr lang="en-US" sz="3600" dirty="0">
              <a:solidFill>
                <a:srgbClr val="0064D2">
                  <a:lumMod val="75000"/>
                </a:srgbClr>
              </a:solidFill>
              <a:latin typeface="Calibri" panose="020F0502020204030204" pitchFamily="34" charset="0"/>
              <a:ea typeface="Microsoft YaHei" panose="020B0503020204020204" pitchFamily="34" charset="-122"/>
              <a:cs typeface="Calibri" panose="020F0502020204030204" pitchFamily="34" charset="0"/>
            </a:endParaRPr>
          </a:p>
        </p:txBody>
      </p:sp>
      <p:grpSp>
        <p:nvGrpSpPr>
          <p:cNvPr id="195" name="Google Shape;3231;p63"/>
          <p:cNvGrpSpPr/>
          <p:nvPr/>
        </p:nvGrpSpPr>
        <p:grpSpPr>
          <a:xfrm>
            <a:off x="8304399" y="3869976"/>
            <a:ext cx="1028678" cy="867374"/>
            <a:chOff x="1584788" y="1851988"/>
            <a:chExt cx="653538" cy="571338"/>
          </a:xfrm>
        </p:grpSpPr>
        <p:sp>
          <p:nvSpPr>
            <p:cNvPr id="196" name="Google Shape;3232;p63"/>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3233;p63"/>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3234;p63"/>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3235;p63"/>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3236;p63"/>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3237;p63"/>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3238;p63"/>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3239;p63"/>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3240;p63"/>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3241;p63"/>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3242;p63"/>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3243;p63"/>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3244;p63"/>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3245;p63"/>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3246;p63"/>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3247;p63"/>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3248;p63"/>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3249;p63"/>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3250;p63"/>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3251;p63"/>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3252;p63"/>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3253;p63"/>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3254;p63"/>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3255;p63"/>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3256;p63"/>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3257;p63"/>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3258;p63"/>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3259;p63"/>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3260;p63"/>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3261;p63"/>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3262;p63"/>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3263;p63"/>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3264;p63"/>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3265;p63"/>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3266;p63"/>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3267;p63"/>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3268;p63"/>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3269;p63"/>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3270;p63"/>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3271;p63"/>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3272;p63"/>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3273;p63"/>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3274;p63"/>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3275;p63"/>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3276;p63"/>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3277;p63"/>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3278;p63"/>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3279;p63"/>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3280;p63"/>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3281;p63"/>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3282;p63"/>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3283;p63"/>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3284;p63"/>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3285;p63"/>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3286;p63"/>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3287;p63"/>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3288;p63"/>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3289;p63"/>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3290;p63"/>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3291;p63"/>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3292;p63"/>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3293;p63"/>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3294;p63"/>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3295;p63"/>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3296;p63"/>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3297;p63"/>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3298;p63"/>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3299;p63"/>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3300;p63"/>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3301;p63"/>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3302;p63"/>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3303;p63"/>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3304;p63"/>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3305;p63"/>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3306;p63"/>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3307;p63"/>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3308;p63"/>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3309;p63"/>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3310;p63"/>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3311;p63"/>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3312;p63"/>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3313;p63"/>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3314;p63"/>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3315;p63"/>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3316;p63"/>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3317;p63"/>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3318;p63"/>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3319;p63"/>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3320;p63"/>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3321;p63"/>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3322;p63"/>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3323;p63"/>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3324;p63"/>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3325;p63"/>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0" name="Rectangle: Rounded Corners 33"/>
          <p:cNvSpPr/>
          <p:nvPr/>
        </p:nvSpPr>
        <p:spPr>
          <a:xfrm>
            <a:off x="2461839" y="4591984"/>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ln>
          <a:effectLst/>
        </p:spPr>
        <p:txBody>
          <a:bodyPr rtlCol="0" anchor="ctr"/>
          <a:lstStyle/>
          <a:p>
            <a:pPr lvl="0" algn="ctr" defTabSz="457200"/>
            <a:r>
              <a:rPr lang="en-US" sz="3600" dirty="0">
                <a:solidFill>
                  <a:srgbClr val="00B050"/>
                </a:solidFill>
                <a:latin typeface="Calibri" panose="020F0502020204030204" pitchFamily="34" charset="0"/>
                <a:ea typeface="Microsoft YaHei" panose="020B0503020204020204" pitchFamily="34" charset="-122"/>
                <a:cs typeface="Calibri" panose="020F0502020204030204" pitchFamily="34" charset="0"/>
              </a:rPr>
              <a:t>3. </a:t>
            </a:r>
            <a:r>
              <a:rPr lang="en-US" sz="3600" dirty="0" err="1">
                <a:solidFill>
                  <a:srgbClr val="00B050"/>
                </a:solidFill>
                <a:latin typeface="Calibri" panose="020F0502020204030204" pitchFamily="34" charset="0"/>
                <a:ea typeface="Microsoft YaHei" panose="020B0503020204020204" pitchFamily="34" charset="-122"/>
                <a:cs typeface="Calibri" panose="020F0502020204030204" pitchFamily="34" charset="0"/>
              </a:rPr>
              <a:t>Trình</a:t>
            </a:r>
            <a:r>
              <a:rPr lang="en-US" sz="3600" dirty="0">
                <a:solidFill>
                  <a:srgbClr val="00B050"/>
                </a:solidFill>
                <a:latin typeface="Calibri" panose="020F0502020204030204" pitchFamily="34" charset="0"/>
                <a:ea typeface="Microsoft YaHei" panose="020B0503020204020204" pitchFamily="34" charset="-122"/>
                <a:cs typeface="Calibri" panose="020F0502020204030204" pitchFamily="34" charset="0"/>
              </a:rPr>
              <a:t> </a:t>
            </a:r>
            <a:r>
              <a:rPr lang="en-US" sz="3600" dirty="0" err="1">
                <a:solidFill>
                  <a:srgbClr val="00B050"/>
                </a:solidFill>
                <a:latin typeface="Calibri" panose="020F0502020204030204" pitchFamily="34" charset="0"/>
                <a:ea typeface="Microsoft YaHei" panose="020B0503020204020204" pitchFamily="34" charset="-122"/>
                <a:cs typeface="Calibri" panose="020F0502020204030204" pitchFamily="34" charset="0"/>
              </a:rPr>
              <a:t>bày</a:t>
            </a:r>
            <a:r>
              <a:rPr lang="en-US" sz="3600" dirty="0">
                <a:solidFill>
                  <a:srgbClr val="00B050"/>
                </a:solidFill>
                <a:latin typeface="Calibri" panose="020F0502020204030204" pitchFamily="34" charset="0"/>
                <a:ea typeface="Microsoft YaHei" panose="020B0503020204020204" pitchFamily="34" charset="-122"/>
                <a:cs typeface="Calibri" panose="020F0502020204030204" pitchFamily="34" charset="0"/>
              </a:rPr>
              <a:t> </a:t>
            </a:r>
            <a:r>
              <a:rPr lang="en-US" sz="3600" dirty="0" err="1">
                <a:solidFill>
                  <a:srgbClr val="00B050"/>
                </a:solidFill>
                <a:latin typeface="Calibri" panose="020F0502020204030204" pitchFamily="34" charset="0"/>
                <a:ea typeface="Microsoft YaHei" panose="020B0503020204020204" pitchFamily="34" charset="-122"/>
                <a:cs typeface="Calibri" panose="020F0502020204030204" pitchFamily="34" charset="0"/>
              </a:rPr>
              <a:t>đúng</a:t>
            </a:r>
            <a:r>
              <a:rPr lang="en-US" sz="3600" dirty="0">
                <a:solidFill>
                  <a:srgbClr val="00B050"/>
                </a:solidFill>
                <a:latin typeface="Calibri" panose="020F0502020204030204" pitchFamily="34" charset="0"/>
                <a:ea typeface="Microsoft YaHei" panose="020B0503020204020204" pitchFamily="34" charset="-122"/>
                <a:cs typeface="Calibri" panose="020F0502020204030204" pitchFamily="34" charset="0"/>
              </a:rPr>
              <a:t> </a:t>
            </a:r>
            <a:r>
              <a:rPr lang="en-US" sz="3600" dirty="0" err="1">
                <a:solidFill>
                  <a:srgbClr val="00B050"/>
                </a:solidFill>
                <a:latin typeface="Calibri" panose="020F0502020204030204" pitchFamily="34" charset="0"/>
                <a:ea typeface="Microsoft YaHei" panose="020B0503020204020204" pitchFamily="34" charset="-122"/>
                <a:cs typeface="Calibri" panose="020F0502020204030204" pitchFamily="34" charset="0"/>
              </a:rPr>
              <a:t>hình</a:t>
            </a:r>
            <a:r>
              <a:rPr lang="en-US" sz="3600" dirty="0">
                <a:solidFill>
                  <a:srgbClr val="00B050"/>
                </a:solidFill>
                <a:latin typeface="Calibri" panose="020F0502020204030204" pitchFamily="34" charset="0"/>
                <a:ea typeface="Microsoft YaHei" panose="020B0503020204020204" pitchFamily="34" charset="-122"/>
                <a:cs typeface="Calibri" panose="020F0502020204030204" pitchFamily="34" charset="0"/>
              </a:rPr>
              <a:t> </a:t>
            </a:r>
            <a:r>
              <a:rPr lang="en-US" sz="3600" dirty="0" err="1">
                <a:solidFill>
                  <a:srgbClr val="00B050"/>
                </a:solidFill>
                <a:latin typeface="Calibri" panose="020F0502020204030204" pitchFamily="34" charset="0"/>
                <a:ea typeface="Microsoft YaHei" panose="020B0503020204020204" pitchFamily="34" charset="-122"/>
                <a:cs typeface="Calibri" panose="020F0502020204030204" pitchFamily="34" charset="0"/>
              </a:rPr>
              <a:t>thức</a:t>
            </a:r>
            <a:endParaRPr lang="en-US" sz="3600" dirty="0">
              <a:solidFill>
                <a:srgbClr val="00B050"/>
              </a:solidFill>
              <a:latin typeface="Calibri" panose="020F0502020204030204" pitchFamily="34" charset="0"/>
              <a:ea typeface="Microsoft YaHei" panose="020B0503020204020204" pitchFamily="34"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1000" fill="hold"/>
                                        <p:tgtEl>
                                          <p:spTgt spid="98"/>
                                        </p:tgtEl>
                                        <p:attrNameLst>
                                          <p:attrName>ppt_w</p:attrName>
                                        </p:attrNameLst>
                                      </p:cBhvr>
                                      <p:tavLst>
                                        <p:tav tm="0">
                                          <p:val>
                                            <p:fltVal val="0"/>
                                          </p:val>
                                        </p:tav>
                                        <p:tav tm="100000">
                                          <p:val>
                                            <p:strVal val="#ppt_w"/>
                                          </p:val>
                                        </p:tav>
                                      </p:tavLst>
                                    </p:anim>
                                    <p:anim calcmode="lin" valueType="num">
                                      <p:cBhvr>
                                        <p:cTn id="8" dur="1000" fill="hold"/>
                                        <p:tgtEl>
                                          <p:spTgt spid="98"/>
                                        </p:tgtEl>
                                        <p:attrNameLst>
                                          <p:attrName>ppt_h</p:attrName>
                                        </p:attrNameLst>
                                      </p:cBhvr>
                                      <p:tavLst>
                                        <p:tav tm="0">
                                          <p:val>
                                            <p:fltVal val="0"/>
                                          </p:val>
                                        </p:tav>
                                        <p:tav tm="100000">
                                          <p:val>
                                            <p:strVal val="#ppt_h"/>
                                          </p:val>
                                        </p:tav>
                                      </p:tavLst>
                                    </p:anim>
                                    <p:anim calcmode="lin" valueType="num">
                                      <p:cBhvr>
                                        <p:cTn id="9" dur="1000" fill="hold"/>
                                        <p:tgtEl>
                                          <p:spTgt spid="98"/>
                                        </p:tgtEl>
                                        <p:attrNameLst>
                                          <p:attrName>style.rotation</p:attrName>
                                        </p:attrNameLst>
                                      </p:cBhvr>
                                      <p:tavLst>
                                        <p:tav tm="0">
                                          <p:val>
                                            <p:fltVal val="90"/>
                                          </p:val>
                                        </p:tav>
                                        <p:tav tm="100000">
                                          <p:val>
                                            <p:fltVal val="0"/>
                                          </p:val>
                                        </p:tav>
                                      </p:tavLst>
                                    </p:anim>
                                    <p:animEffect transition="in" filter="fade">
                                      <p:cBhvr>
                                        <p:cTn id="10" dur="1000"/>
                                        <p:tgtEl>
                                          <p:spTgt spid="9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ppt_x"/>
                                          </p:val>
                                        </p:tav>
                                        <p:tav tm="100000">
                                          <p:val>
                                            <p:strVal val="#ppt_x"/>
                                          </p:val>
                                        </p:tav>
                                      </p:tavLst>
                                    </p:anim>
                                    <p:anim calcmode="lin" valueType="num">
                                      <p:cBhvr additive="base">
                                        <p:cTn id="16" dur="500" fill="hold"/>
                                        <p:tgtEl>
                                          <p:spTgt spid="9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
                                        </p:tgtEl>
                                        <p:attrNameLst>
                                          <p:attrName>style.visibility</p:attrName>
                                        </p:attrNameLst>
                                      </p:cBhvr>
                                      <p:to>
                                        <p:strVal val="visible"/>
                                      </p:to>
                                    </p:set>
                                    <p:anim calcmode="lin" valueType="num">
                                      <p:cBhvr additive="base">
                                        <p:cTn id="25" dur="500" fill="hold"/>
                                        <p:tgtEl>
                                          <p:spTgt spid="194"/>
                                        </p:tgtEl>
                                        <p:attrNameLst>
                                          <p:attrName>ppt_x</p:attrName>
                                        </p:attrNameLst>
                                      </p:cBhvr>
                                      <p:tavLst>
                                        <p:tav tm="0">
                                          <p:val>
                                            <p:strVal val="#ppt_x"/>
                                          </p:val>
                                        </p:tav>
                                        <p:tav tm="100000">
                                          <p:val>
                                            <p:strVal val="#ppt_x"/>
                                          </p:val>
                                        </p:tav>
                                      </p:tavLst>
                                    </p:anim>
                                    <p:anim calcmode="lin" valueType="num">
                                      <p:cBhvr additive="base">
                                        <p:cTn id="26" dur="500" fill="hold"/>
                                        <p:tgtEl>
                                          <p:spTgt spid="19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additive="base">
                                        <p:cTn id="29" dur="500" fill="hold"/>
                                        <p:tgtEl>
                                          <p:spTgt spid="99"/>
                                        </p:tgtEl>
                                        <p:attrNameLst>
                                          <p:attrName>ppt_x</p:attrName>
                                        </p:attrNameLst>
                                      </p:cBhvr>
                                      <p:tavLst>
                                        <p:tav tm="0">
                                          <p:val>
                                            <p:strVal val="#ppt_x"/>
                                          </p:val>
                                        </p:tav>
                                        <p:tav tm="100000">
                                          <p:val>
                                            <p:strVal val="#ppt_x"/>
                                          </p:val>
                                        </p:tav>
                                      </p:tavLst>
                                    </p:anim>
                                    <p:anim calcmode="lin" valueType="num">
                                      <p:cBhvr additive="base">
                                        <p:cTn id="3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0"/>
                                        </p:tgtEl>
                                        <p:attrNameLst>
                                          <p:attrName>style.visibility</p:attrName>
                                        </p:attrNameLst>
                                      </p:cBhvr>
                                      <p:to>
                                        <p:strVal val="visible"/>
                                      </p:to>
                                    </p:set>
                                    <p:anim calcmode="lin" valueType="num">
                                      <p:cBhvr additive="base">
                                        <p:cTn id="35" dur="500" fill="hold"/>
                                        <p:tgtEl>
                                          <p:spTgt spid="290"/>
                                        </p:tgtEl>
                                        <p:attrNameLst>
                                          <p:attrName>ppt_x</p:attrName>
                                        </p:attrNameLst>
                                      </p:cBhvr>
                                      <p:tavLst>
                                        <p:tav tm="0">
                                          <p:val>
                                            <p:strVal val="#ppt_x"/>
                                          </p:val>
                                        </p:tav>
                                        <p:tav tm="100000">
                                          <p:val>
                                            <p:strVal val="#ppt_x"/>
                                          </p:val>
                                        </p:tav>
                                      </p:tavLst>
                                    </p:anim>
                                    <p:anim calcmode="lin" valueType="num">
                                      <p:cBhvr additive="base">
                                        <p:cTn id="36" dur="500" fill="hold"/>
                                        <p:tgtEl>
                                          <p:spTgt spid="29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anim calcmode="lin" valueType="num">
                                      <p:cBhvr additive="base">
                                        <p:cTn id="39" dur="500" fill="hold"/>
                                        <p:tgtEl>
                                          <p:spTgt spid="195"/>
                                        </p:tgtEl>
                                        <p:attrNameLst>
                                          <p:attrName>ppt_x</p:attrName>
                                        </p:attrNameLst>
                                      </p:cBhvr>
                                      <p:tavLst>
                                        <p:tav tm="0">
                                          <p:val>
                                            <p:strVal val="#ppt_x"/>
                                          </p:val>
                                        </p:tav>
                                        <p:tav tm="100000">
                                          <p:val>
                                            <p:strVal val="#ppt_x"/>
                                          </p:val>
                                        </p:tav>
                                      </p:tavLst>
                                    </p:anim>
                                    <p:anim calcmode="lin" valueType="num">
                                      <p:cBhvr additive="base">
                                        <p:cTn id="40" dur="500" fill="hold"/>
                                        <p:tgtEl>
                                          <p:spTgt spid="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p:bldP spid="194" grpId="0" animBg="1"/>
      <p:bldP spid="29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3"/>
          <p:cNvSpPr/>
          <p:nvPr/>
        </p:nvSpPr>
        <p:spPr>
          <a:xfrm>
            <a:off x="1581151" y="523876"/>
            <a:ext cx="9382124" cy="1140370"/>
          </a:xfrm>
          <a:custGeom>
            <a:avLst/>
            <a:gdLst>
              <a:gd name="connsiteX0" fmla="*/ 0 w 9382124"/>
              <a:gd name="connsiteY0" fmla="*/ 148282 h 1140370"/>
              <a:gd name="connsiteX1" fmla="*/ 148282 w 9382124"/>
              <a:gd name="connsiteY1" fmla="*/ 0 h 1140370"/>
              <a:gd name="connsiteX2" fmla="*/ 625274 w 9382124"/>
              <a:gd name="connsiteY2" fmla="*/ 0 h 1140370"/>
              <a:gd name="connsiteX3" fmla="*/ 1374833 w 9382124"/>
              <a:gd name="connsiteY3" fmla="*/ 0 h 1140370"/>
              <a:gd name="connsiteX4" fmla="*/ 1942680 w 9382124"/>
              <a:gd name="connsiteY4" fmla="*/ 0 h 1140370"/>
              <a:gd name="connsiteX5" fmla="*/ 2419672 w 9382124"/>
              <a:gd name="connsiteY5" fmla="*/ 0 h 1140370"/>
              <a:gd name="connsiteX6" fmla="*/ 2805808 w 9382124"/>
              <a:gd name="connsiteY6" fmla="*/ 0 h 1140370"/>
              <a:gd name="connsiteX7" fmla="*/ 3191945 w 9382124"/>
              <a:gd name="connsiteY7" fmla="*/ 0 h 1140370"/>
              <a:gd name="connsiteX8" fmla="*/ 3668936 w 9382124"/>
              <a:gd name="connsiteY8" fmla="*/ 0 h 1140370"/>
              <a:gd name="connsiteX9" fmla="*/ 4327640 w 9382124"/>
              <a:gd name="connsiteY9" fmla="*/ 0 h 1140370"/>
              <a:gd name="connsiteX10" fmla="*/ 4713776 w 9382124"/>
              <a:gd name="connsiteY10" fmla="*/ 0 h 1140370"/>
              <a:gd name="connsiteX11" fmla="*/ 5281623 w 9382124"/>
              <a:gd name="connsiteY11" fmla="*/ 0 h 1140370"/>
              <a:gd name="connsiteX12" fmla="*/ 5849471 w 9382124"/>
              <a:gd name="connsiteY12" fmla="*/ 0 h 1140370"/>
              <a:gd name="connsiteX13" fmla="*/ 6235607 w 9382124"/>
              <a:gd name="connsiteY13" fmla="*/ 0 h 1140370"/>
              <a:gd name="connsiteX14" fmla="*/ 6803455 w 9382124"/>
              <a:gd name="connsiteY14" fmla="*/ 0 h 1140370"/>
              <a:gd name="connsiteX15" fmla="*/ 7371302 w 9382124"/>
              <a:gd name="connsiteY15" fmla="*/ 0 h 1140370"/>
              <a:gd name="connsiteX16" fmla="*/ 7939150 w 9382124"/>
              <a:gd name="connsiteY16" fmla="*/ 0 h 1140370"/>
              <a:gd name="connsiteX17" fmla="*/ 8325286 w 9382124"/>
              <a:gd name="connsiteY17" fmla="*/ 0 h 1140370"/>
              <a:gd name="connsiteX18" fmla="*/ 9233842 w 9382124"/>
              <a:gd name="connsiteY18" fmla="*/ 0 h 1140370"/>
              <a:gd name="connsiteX19" fmla="*/ 9382124 w 9382124"/>
              <a:gd name="connsiteY19" fmla="*/ 148282 h 1140370"/>
              <a:gd name="connsiteX20" fmla="*/ 9382124 w 9382124"/>
              <a:gd name="connsiteY20" fmla="*/ 553309 h 1140370"/>
              <a:gd name="connsiteX21" fmla="*/ 9382124 w 9382124"/>
              <a:gd name="connsiteY21" fmla="*/ 992088 h 1140370"/>
              <a:gd name="connsiteX22" fmla="*/ 9233842 w 9382124"/>
              <a:gd name="connsiteY22" fmla="*/ 1140370 h 1140370"/>
              <a:gd name="connsiteX23" fmla="*/ 8847706 w 9382124"/>
              <a:gd name="connsiteY23" fmla="*/ 1140370 h 1140370"/>
              <a:gd name="connsiteX24" fmla="*/ 8189003 w 9382124"/>
              <a:gd name="connsiteY24" fmla="*/ 1140370 h 1140370"/>
              <a:gd name="connsiteX25" fmla="*/ 7893722 w 9382124"/>
              <a:gd name="connsiteY25" fmla="*/ 1140370 h 1140370"/>
              <a:gd name="connsiteX26" fmla="*/ 7325874 w 9382124"/>
              <a:gd name="connsiteY26" fmla="*/ 1140370 h 1140370"/>
              <a:gd name="connsiteX27" fmla="*/ 7030594 w 9382124"/>
              <a:gd name="connsiteY27" fmla="*/ 1140370 h 1140370"/>
              <a:gd name="connsiteX28" fmla="*/ 6462746 w 9382124"/>
              <a:gd name="connsiteY28" fmla="*/ 1140370 h 1140370"/>
              <a:gd name="connsiteX29" fmla="*/ 5985754 w 9382124"/>
              <a:gd name="connsiteY29" fmla="*/ 1140370 h 1140370"/>
              <a:gd name="connsiteX30" fmla="*/ 5327051 w 9382124"/>
              <a:gd name="connsiteY30" fmla="*/ 1140370 h 1140370"/>
              <a:gd name="connsiteX31" fmla="*/ 4577493 w 9382124"/>
              <a:gd name="connsiteY31" fmla="*/ 1140370 h 1140370"/>
              <a:gd name="connsiteX32" fmla="*/ 4282212 w 9382124"/>
              <a:gd name="connsiteY32" fmla="*/ 1140370 h 1140370"/>
              <a:gd name="connsiteX33" fmla="*/ 3623509 w 9382124"/>
              <a:gd name="connsiteY33" fmla="*/ 1140370 h 1140370"/>
              <a:gd name="connsiteX34" fmla="*/ 2964806 w 9382124"/>
              <a:gd name="connsiteY34" fmla="*/ 1140370 h 1140370"/>
              <a:gd name="connsiteX35" fmla="*/ 2578669 w 9382124"/>
              <a:gd name="connsiteY35" fmla="*/ 1140370 h 1140370"/>
              <a:gd name="connsiteX36" fmla="*/ 1919966 w 9382124"/>
              <a:gd name="connsiteY36" fmla="*/ 1140370 h 1140370"/>
              <a:gd name="connsiteX37" fmla="*/ 1533830 w 9382124"/>
              <a:gd name="connsiteY37" fmla="*/ 1140370 h 1140370"/>
              <a:gd name="connsiteX38" fmla="*/ 1238549 w 9382124"/>
              <a:gd name="connsiteY38" fmla="*/ 1140370 h 1140370"/>
              <a:gd name="connsiteX39" fmla="*/ 761557 w 9382124"/>
              <a:gd name="connsiteY39" fmla="*/ 1140370 h 1140370"/>
              <a:gd name="connsiteX40" fmla="*/ 148282 w 9382124"/>
              <a:gd name="connsiteY40" fmla="*/ 1140370 h 1140370"/>
              <a:gd name="connsiteX41" fmla="*/ 0 w 9382124"/>
              <a:gd name="connsiteY41" fmla="*/ 992088 h 1140370"/>
              <a:gd name="connsiteX42" fmla="*/ 0 w 9382124"/>
              <a:gd name="connsiteY42" fmla="*/ 595499 h 1140370"/>
              <a:gd name="connsiteX43" fmla="*/ 0 w 9382124"/>
              <a:gd name="connsiteY43" fmla="*/ 148282 h 11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82124" h="1140370" fill="none" extrusionOk="0">
                <a:moveTo>
                  <a:pt x="0" y="148282"/>
                </a:moveTo>
                <a:cubicBezTo>
                  <a:pt x="-13150" y="67171"/>
                  <a:pt x="54072" y="1334"/>
                  <a:pt x="148282" y="0"/>
                </a:cubicBezTo>
                <a:cubicBezTo>
                  <a:pt x="263553" y="-14219"/>
                  <a:pt x="465261" y="36294"/>
                  <a:pt x="625274" y="0"/>
                </a:cubicBezTo>
                <a:cubicBezTo>
                  <a:pt x="785287" y="-36294"/>
                  <a:pt x="1126888" y="54148"/>
                  <a:pt x="1374833" y="0"/>
                </a:cubicBezTo>
                <a:cubicBezTo>
                  <a:pt x="1622778" y="-54148"/>
                  <a:pt x="1671824" y="16099"/>
                  <a:pt x="1942680" y="0"/>
                </a:cubicBezTo>
                <a:cubicBezTo>
                  <a:pt x="2213536" y="-16099"/>
                  <a:pt x="2204178" y="35480"/>
                  <a:pt x="2419672" y="0"/>
                </a:cubicBezTo>
                <a:cubicBezTo>
                  <a:pt x="2635166" y="-35480"/>
                  <a:pt x="2659976" y="32706"/>
                  <a:pt x="2805808" y="0"/>
                </a:cubicBezTo>
                <a:cubicBezTo>
                  <a:pt x="2951640" y="-32706"/>
                  <a:pt x="3002538" y="1000"/>
                  <a:pt x="3191945" y="0"/>
                </a:cubicBezTo>
                <a:cubicBezTo>
                  <a:pt x="3381352" y="-1000"/>
                  <a:pt x="3573100" y="1064"/>
                  <a:pt x="3668936" y="0"/>
                </a:cubicBezTo>
                <a:cubicBezTo>
                  <a:pt x="3764772" y="-1064"/>
                  <a:pt x="4021169" y="65381"/>
                  <a:pt x="4327640" y="0"/>
                </a:cubicBezTo>
                <a:cubicBezTo>
                  <a:pt x="4634111" y="-65381"/>
                  <a:pt x="4541287" y="12752"/>
                  <a:pt x="4713776" y="0"/>
                </a:cubicBezTo>
                <a:cubicBezTo>
                  <a:pt x="4886265" y="-12752"/>
                  <a:pt x="5016187" y="19803"/>
                  <a:pt x="5281623" y="0"/>
                </a:cubicBezTo>
                <a:cubicBezTo>
                  <a:pt x="5547059" y="-19803"/>
                  <a:pt x="5624737" y="6241"/>
                  <a:pt x="5849471" y="0"/>
                </a:cubicBezTo>
                <a:cubicBezTo>
                  <a:pt x="6074205" y="-6241"/>
                  <a:pt x="6085063" y="27904"/>
                  <a:pt x="6235607" y="0"/>
                </a:cubicBezTo>
                <a:cubicBezTo>
                  <a:pt x="6386151" y="-27904"/>
                  <a:pt x="6638257" y="28287"/>
                  <a:pt x="6803455" y="0"/>
                </a:cubicBezTo>
                <a:cubicBezTo>
                  <a:pt x="6968653" y="-28287"/>
                  <a:pt x="7224555" y="25911"/>
                  <a:pt x="7371302" y="0"/>
                </a:cubicBezTo>
                <a:cubicBezTo>
                  <a:pt x="7518049" y="-25911"/>
                  <a:pt x="7717271" y="8089"/>
                  <a:pt x="7939150" y="0"/>
                </a:cubicBezTo>
                <a:cubicBezTo>
                  <a:pt x="8161029" y="-8089"/>
                  <a:pt x="8175983" y="43937"/>
                  <a:pt x="8325286" y="0"/>
                </a:cubicBezTo>
                <a:cubicBezTo>
                  <a:pt x="8474589" y="-43937"/>
                  <a:pt x="8810790" y="93984"/>
                  <a:pt x="9233842" y="0"/>
                </a:cubicBezTo>
                <a:cubicBezTo>
                  <a:pt x="9306707" y="-2251"/>
                  <a:pt x="9379813" y="44009"/>
                  <a:pt x="9382124" y="148282"/>
                </a:cubicBezTo>
                <a:cubicBezTo>
                  <a:pt x="9405622" y="337049"/>
                  <a:pt x="9353752" y="352634"/>
                  <a:pt x="9382124" y="553309"/>
                </a:cubicBezTo>
                <a:cubicBezTo>
                  <a:pt x="9410496" y="753984"/>
                  <a:pt x="9374635" y="778111"/>
                  <a:pt x="9382124" y="992088"/>
                </a:cubicBezTo>
                <a:cubicBezTo>
                  <a:pt x="9373579" y="1056361"/>
                  <a:pt x="9317096" y="1148040"/>
                  <a:pt x="9233842" y="1140370"/>
                </a:cubicBezTo>
                <a:cubicBezTo>
                  <a:pt x="9091688" y="1183279"/>
                  <a:pt x="8941163" y="1133701"/>
                  <a:pt x="8847706" y="1140370"/>
                </a:cubicBezTo>
                <a:cubicBezTo>
                  <a:pt x="8754249" y="1147039"/>
                  <a:pt x="8433279" y="1100599"/>
                  <a:pt x="8189003" y="1140370"/>
                </a:cubicBezTo>
                <a:cubicBezTo>
                  <a:pt x="7944727" y="1180141"/>
                  <a:pt x="8004633" y="1120118"/>
                  <a:pt x="7893722" y="1140370"/>
                </a:cubicBezTo>
                <a:cubicBezTo>
                  <a:pt x="7782811" y="1160622"/>
                  <a:pt x="7518443" y="1104838"/>
                  <a:pt x="7325874" y="1140370"/>
                </a:cubicBezTo>
                <a:cubicBezTo>
                  <a:pt x="7133305" y="1175902"/>
                  <a:pt x="7120618" y="1115086"/>
                  <a:pt x="7030594" y="1140370"/>
                </a:cubicBezTo>
                <a:cubicBezTo>
                  <a:pt x="6940570" y="1165654"/>
                  <a:pt x="6599094" y="1102806"/>
                  <a:pt x="6462746" y="1140370"/>
                </a:cubicBezTo>
                <a:cubicBezTo>
                  <a:pt x="6326398" y="1177934"/>
                  <a:pt x="6117597" y="1124192"/>
                  <a:pt x="5985754" y="1140370"/>
                </a:cubicBezTo>
                <a:cubicBezTo>
                  <a:pt x="5853911" y="1156548"/>
                  <a:pt x="5628986" y="1079263"/>
                  <a:pt x="5327051" y="1140370"/>
                </a:cubicBezTo>
                <a:cubicBezTo>
                  <a:pt x="5025116" y="1201477"/>
                  <a:pt x="4778235" y="1135786"/>
                  <a:pt x="4577493" y="1140370"/>
                </a:cubicBezTo>
                <a:cubicBezTo>
                  <a:pt x="4376751" y="1144954"/>
                  <a:pt x="4412236" y="1134610"/>
                  <a:pt x="4282212" y="1140370"/>
                </a:cubicBezTo>
                <a:cubicBezTo>
                  <a:pt x="4152188" y="1146130"/>
                  <a:pt x="3859209" y="1083648"/>
                  <a:pt x="3623509" y="1140370"/>
                </a:cubicBezTo>
                <a:cubicBezTo>
                  <a:pt x="3387809" y="1197092"/>
                  <a:pt x="3228406" y="1086618"/>
                  <a:pt x="2964806" y="1140370"/>
                </a:cubicBezTo>
                <a:cubicBezTo>
                  <a:pt x="2701206" y="1194122"/>
                  <a:pt x="2702583" y="1106073"/>
                  <a:pt x="2578669" y="1140370"/>
                </a:cubicBezTo>
                <a:cubicBezTo>
                  <a:pt x="2454755" y="1174667"/>
                  <a:pt x="2164351" y="1062210"/>
                  <a:pt x="1919966" y="1140370"/>
                </a:cubicBezTo>
                <a:cubicBezTo>
                  <a:pt x="1675581" y="1218530"/>
                  <a:pt x="1660544" y="1115898"/>
                  <a:pt x="1533830" y="1140370"/>
                </a:cubicBezTo>
                <a:cubicBezTo>
                  <a:pt x="1407116" y="1164842"/>
                  <a:pt x="1302522" y="1112720"/>
                  <a:pt x="1238549" y="1140370"/>
                </a:cubicBezTo>
                <a:cubicBezTo>
                  <a:pt x="1174576" y="1168020"/>
                  <a:pt x="978039" y="1086892"/>
                  <a:pt x="761557" y="1140370"/>
                </a:cubicBezTo>
                <a:cubicBezTo>
                  <a:pt x="545075" y="1193848"/>
                  <a:pt x="354780" y="1132109"/>
                  <a:pt x="148282" y="1140370"/>
                </a:cubicBezTo>
                <a:cubicBezTo>
                  <a:pt x="71754" y="1146118"/>
                  <a:pt x="-2522" y="1072111"/>
                  <a:pt x="0" y="992088"/>
                </a:cubicBezTo>
                <a:cubicBezTo>
                  <a:pt x="-10859" y="909058"/>
                  <a:pt x="5878" y="752541"/>
                  <a:pt x="0" y="595499"/>
                </a:cubicBezTo>
                <a:cubicBezTo>
                  <a:pt x="-5878" y="438457"/>
                  <a:pt x="45576" y="325878"/>
                  <a:pt x="0" y="148282"/>
                </a:cubicBezTo>
                <a:close/>
              </a:path>
              <a:path w="9382124" h="1140370" stroke="0" extrusionOk="0">
                <a:moveTo>
                  <a:pt x="0" y="148282"/>
                </a:moveTo>
                <a:cubicBezTo>
                  <a:pt x="-4873" y="70776"/>
                  <a:pt x="61802" y="23826"/>
                  <a:pt x="148282" y="0"/>
                </a:cubicBezTo>
                <a:cubicBezTo>
                  <a:pt x="407215" y="-55618"/>
                  <a:pt x="658837" y="18889"/>
                  <a:pt x="897841" y="0"/>
                </a:cubicBezTo>
                <a:cubicBezTo>
                  <a:pt x="1136845" y="-18889"/>
                  <a:pt x="1321165" y="60327"/>
                  <a:pt x="1465688" y="0"/>
                </a:cubicBezTo>
                <a:cubicBezTo>
                  <a:pt x="1610211" y="-60327"/>
                  <a:pt x="1735087" y="38683"/>
                  <a:pt x="1851825" y="0"/>
                </a:cubicBezTo>
                <a:cubicBezTo>
                  <a:pt x="1968563" y="-38683"/>
                  <a:pt x="2239995" y="28179"/>
                  <a:pt x="2419672" y="0"/>
                </a:cubicBezTo>
                <a:cubicBezTo>
                  <a:pt x="2599349" y="-28179"/>
                  <a:pt x="2619913" y="18128"/>
                  <a:pt x="2714953" y="0"/>
                </a:cubicBezTo>
                <a:cubicBezTo>
                  <a:pt x="2809993" y="-18128"/>
                  <a:pt x="3063770" y="32298"/>
                  <a:pt x="3191945" y="0"/>
                </a:cubicBezTo>
                <a:cubicBezTo>
                  <a:pt x="3320120" y="-32298"/>
                  <a:pt x="3559423" y="37873"/>
                  <a:pt x="3759792" y="0"/>
                </a:cubicBezTo>
                <a:cubicBezTo>
                  <a:pt x="3960161" y="-37873"/>
                  <a:pt x="4106994" y="33104"/>
                  <a:pt x="4327640" y="0"/>
                </a:cubicBezTo>
                <a:cubicBezTo>
                  <a:pt x="4548286" y="-33104"/>
                  <a:pt x="4735102" y="71698"/>
                  <a:pt x="4986343" y="0"/>
                </a:cubicBezTo>
                <a:cubicBezTo>
                  <a:pt x="5237584" y="-71698"/>
                  <a:pt x="5248774" y="25510"/>
                  <a:pt x="5372479" y="0"/>
                </a:cubicBezTo>
                <a:cubicBezTo>
                  <a:pt x="5496184" y="-25510"/>
                  <a:pt x="5636969" y="45764"/>
                  <a:pt x="5849471" y="0"/>
                </a:cubicBezTo>
                <a:cubicBezTo>
                  <a:pt x="6061973" y="-45764"/>
                  <a:pt x="6376031" y="49678"/>
                  <a:pt x="6508174" y="0"/>
                </a:cubicBezTo>
                <a:cubicBezTo>
                  <a:pt x="6640317" y="-49678"/>
                  <a:pt x="6769070" y="11280"/>
                  <a:pt x="6985166" y="0"/>
                </a:cubicBezTo>
                <a:cubicBezTo>
                  <a:pt x="7201262" y="-11280"/>
                  <a:pt x="7319073" y="42367"/>
                  <a:pt x="7462158" y="0"/>
                </a:cubicBezTo>
                <a:cubicBezTo>
                  <a:pt x="7605243" y="-42367"/>
                  <a:pt x="8001218" y="58210"/>
                  <a:pt x="8211716" y="0"/>
                </a:cubicBezTo>
                <a:cubicBezTo>
                  <a:pt x="8422214" y="-58210"/>
                  <a:pt x="8898800" y="16915"/>
                  <a:pt x="9233842" y="0"/>
                </a:cubicBezTo>
                <a:cubicBezTo>
                  <a:pt x="9313786" y="-3540"/>
                  <a:pt x="9378535" y="54447"/>
                  <a:pt x="9382124" y="148282"/>
                </a:cubicBezTo>
                <a:cubicBezTo>
                  <a:pt x="9415442" y="258183"/>
                  <a:pt x="9360256" y="399027"/>
                  <a:pt x="9382124" y="561747"/>
                </a:cubicBezTo>
                <a:cubicBezTo>
                  <a:pt x="9403992" y="724468"/>
                  <a:pt x="9353728" y="836549"/>
                  <a:pt x="9382124" y="992088"/>
                </a:cubicBezTo>
                <a:cubicBezTo>
                  <a:pt x="9387890" y="1079293"/>
                  <a:pt x="9333251" y="1144078"/>
                  <a:pt x="9233842" y="1140370"/>
                </a:cubicBezTo>
                <a:cubicBezTo>
                  <a:pt x="8937414" y="1158349"/>
                  <a:pt x="8808318" y="1139251"/>
                  <a:pt x="8575139" y="1140370"/>
                </a:cubicBezTo>
                <a:cubicBezTo>
                  <a:pt x="8341960" y="1141489"/>
                  <a:pt x="8096493" y="1130644"/>
                  <a:pt x="7916436" y="1140370"/>
                </a:cubicBezTo>
                <a:cubicBezTo>
                  <a:pt x="7736379" y="1150096"/>
                  <a:pt x="7594315" y="1096503"/>
                  <a:pt x="7439444" y="1140370"/>
                </a:cubicBezTo>
                <a:cubicBezTo>
                  <a:pt x="7284573" y="1184237"/>
                  <a:pt x="7284696" y="1107205"/>
                  <a:pt x="7144163" y="1140370"/>
                </a:cubicBezTo>
                <a:cubicBezTo>
                  <a:pt x="7003630" y="1173535"/>
                  <a:pt x="6974636" y="1116392"/>
                  <a:pt x="6848883" y="1140370"/>
                </a:cubicBezTo>
                <a:cubicBezTo>
                  <a:pt x="6723130" y="1164348"/>
                  <a:pt x="6582878" y="1112871"/>
                  <a:pt x="6462746" y="1140370"/>
                </a:cubicBezTo>
                <a:cubicBezTo>
                  <a:pt x="6342614" y="1167869"/>
                  <a:pt x="6274611" y="1113600"/>
                  <a:pt x="6167466" y="1140370"/>
                </a:cubicBezTo>
                <a:cubicBezTo>
                  <a:pt x="6060321" y="1167140"/>
                  <a:pt x="5584052" y="1132271"/>
                  <a:pt x="5417907" y="1140370"/>
                </a:cubicBezTo>
                <a:cubicBezTo>
                  <a:pt x="5251762" y="1148469"/>
                  <a:pt x="5143962" y="1132810"/>
                  <a:pt x="5031771" y="1140370"/>
                </a:cubicBezTo>
                <a:cubicBezTo>
                  <a:pt x="4919580" y="1147930"/>
                  <a:pt x="4681010" y="1089629"/>
                  <a:pt x="4373067" y="1140370"/>
                </a:cubicBezTo>
                <a:cubicBezTo>
                  <a:pt x="4065124" y="1191111"/>
                  <a:pt x="4160446" y="1119611"/>
                  <a:pt x="4077787" y="1140370"/>
                </a:cubicBezTo>
                <a:cubicBezTo>
                  <a:pt x="3995128" y="1161129"/>
                  <a:pt x="3754816" y="1131386"/>
                  <a:pt x="3509939" y="1140370"/>
                </a:cubicBezTo>
                <a:cubicBezTo>
                  <a:pt x="3265062" y="1149354"/>
                  <a:pt x="3128191" y="1063850"/>
                  <a:pt x="2851236" y="1140370"/>
                </a:cubicBezTo>
                <a:cubicBezTo>
                  <a:pt x="2574281" y="1216890"/>
                  <a:pt x="2528766" y="1133653"/>
                  <a:pt x="2283389" y="1140370"/>
                </a:cubicBezTo>
                <a:cubicBezTo>
                  <a:pt x="2038012" y="1147087"/>
                  <a:pt x="1898973" y="1115315"/>
                  <a:pt x="1715541" y="1140370"/>
                </a:cubicBezTo>
                <a:cubicBezTo>
                  <a:pt x="1532109" y="1165425"/>
                  <a:pt x="1308133" y="1083674"/>
                  <a:pt x="1056838" y="1140370"/>
                </a:cubicBezTo>
                <a:cubicBezTo>
                  <a:pt x="805543" y="1197066"/>
                  <a:pt x="829642" y="1114028"/>
                  <a:pt x="670702" y="1140370"/>
                </a:cubicBezTo>
                <a:cubicBezTo>
                  <a:pt x="511762" y="1166712"/>
                  <a:pt x="278427" y="1087259"/>
                  <a:pt x="148282" y="1140370"/>
                </a:cubicBezTo>
                <a:cubicBezTo>
                  <a:pt x="64397" y="1148475"/>
                  <a:pt x="-540" y="1084089"/>
                  <a:pt x="0" y="992088"/>
                </a:cubicBezTo>
                <a:cubicBezTo>
                  <a:pt x="-41182" y="833696"/>
                  <a:pt x="11228" y="726991"/>
                  <a:pt x="0" y="561747"/>
                </a:cubicBezTo>
                <a:cubicBezTo>
                  <a:pt x="-11228" y="396503"/>
                  <a:pt x="107" y="327925"/>
                  <a:pt x="0" y="148282"/>
                </a:cubicBezTo>
                <a:close/>
              </a:path>
            </a:pathLst>
          </a:custGeom>
          <a:solidFill>
            <a:sysClr val="window" lastClr="FFFFFF"/>
          </a:solidFill>
          <a:ln w="28575" cap="flat" cmpd="sng" algn="ctr">
            <a:solidFill>
              <a:srgbClr val="70AD47"/>
            </a:solidFill>
            <a:prstDash val="solid"/>
            <a:miter lim="800000"/>
          </a:ln>
          <a:effectLst/>
        </p:spPr>
        <p:txBody>
          <a:bodyPr rtlCol="0" anchor="ctr"/>
          <a:lstStyle/>
          <a:p>
            <a:pPr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Viết đoạn văn về một nhân vật yêu thích trong câu chuyện em đã được nghe kể.</a:t>
            </a:r>
            <a:endParaRPr lang="vi-VN" sz="2800" b="1" dirty="0">
              <a:solidFill>
                <a:srgbClr val="002060"/>
              </a:solidFill>
              <a:latin typeface="Calibri" panose="020F0502020204030204" pitchFamily="34" charset="0"/>
              <a:cs typeface="Calibri" panose="020F0502020204030204" pitchFamily="34" charset="0"/>
            </a:endParaRPr>
          </a:p>
        </p:txBody>
      </p:sp>
      <p:sp>
        <p:nvSpPr>
          <p:cNvPr id="21" name="TextBox 20"/>
          <p:cNvSpPr txBox="1"/>
          <p:nvPr/>
        </p:nvSpPr>
        <p:spPr>
          <a:xfrm>
            <a:off x="5007273" y="2207147"/>
            <a:ext cx="5860752" cy="461665"/>
          </a:xfrm>
          <a:custGeom>
            <a:avLst/>
            <a:gdLst>
              <a:gd name="connsiteX0" fmla="*/ 0 w 5860752"/>
              <a:gd name="connsiteY0" fmla="*/ 0 h 461665"/>
              <a:gd name="connsiteX1" fmla="*/ 5860752 w 5860752"/>
              <a:gd name="connsiteY1" fmla="*/ 0 h 461665"/>
              <a:gd name="connsiteX2" fmla="*/ 5860752 w 5860752"/>
              <a:gd name="connsiteY2" fmla="*/ 461665 h 461665"/>
              <a:gd name="connsiteX3" fmla="*/ 0 w 5860752"/>
              <a:gd name="connsiteY3" fmla="*/ 461665 h 461665"/>
              <a:gd name="connsiteX4" fmla="*/ 0 w 586075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752" h="461665" fill="none" extrusionOk="0">
                <a:moveTo>
                  <a:pt x="0" y="0"/>
                </a:moveTo>
                <a:cubicBezTo>
                  <a:pt x="2533200" y="-137406"/>
                  <a:pt x="5179125" y="90737"/>
                  <a:pt x="5860752" y="0"/>
                </a:cubicBezTo>
                <a:cubicBezTo>
                  <a:pt x="5850089" y="95707"/>
                  <a:pt x="5851237" y="392937"/>
                  <a:pt x="5860752" y="461665"/>
                </a:cubicBezTo>
                <a:cubicBezTo>
                  <a:pt x="3315810" y="589647"/>
                  <a:pt x="2129986" y="441694"/>
                  <a:pt x="0" y="461665"/>
                </a:cubicBezTo>
                <a:cubicBezTo>
                  <a:pt x="36237" y="274478"/>
                  <a:pt x="-19172" y="97045"/>
                  <a:pt x="0" y="0"/>
                </a:cubicBezTo>
                <a:close/>
              </a:path>
              <a:path w="5860752" h="461665" stroke="0" extrusionOk="0">
                <a:moveTo>
                  <a:pt x="0" y="0"/>
                </a:moveTo>
                <a:cubicBezTo>
                  <a:pt x="2548693" y="-1539"/>
                  <a:pt x="4408266" y="-46202"/>
                  <a:pt x="5860752" y="0"/>
                </a:cubicBezTo>
                <a:cubicBezTo>
                  <a:pt x="5882661" y="134824"/>
                  <a:pt x="5870464" y="295193"/>
                  <a:pt x="5860752" y="461665"/>
                </a:cubicBezTo>
                <a:cubicBezTo>
                  <a:pt x="5056320" y="333130"/>
                  <a:pt x="1059761" y="421526"/>
                  <a:pt x="0" y="461665"/>
                </a:cubicBezTo>
                <a:cubicBezTo>
                  <a:pt x="15681" y="368114"/>
                  <a:pt x="23004" y="77620"/>
                  <a:pt x="0" y="0"/>
                </a:cubicBezTo>
                <a:close/>
              </a:path>
            </a:pathLst>
          </a:custGeom>
          <a:pattFill prst="smGrid">
            <a:fgClr>
              <a:srgbClr val="CCECFF"/>
            </a:fgClr>
            <a:bgClr>
              <a:schemeClr val="bg1"/>
            </a:bgClr>
          </a:pattFill>
          <a:ln w="12700">
            <a:solidFill>
              <a:srgbClr val="0099FF"/>
            </a:solidFill>
          </a:ln>
        </p:spPr>
        <p:txBody>
          <a:bodyPr wrap="square">
            <a:spAutoFit/>
          </a:bodyPr>
          <a:lstStyle/>
          <a:p>
            <a:r>
              <a:rPr lang="vi-VN" sz="2400" dirty="0">
                <a:solidFill>
                  <a:srgbClr val="0000FF"/>
                </a:solidFill>
                <a:latin typeface="Calibri" panose="020F0502020204030204" pitchFamily="34" charset="0"/>
                <a:cs typeface="Calibri" panose="020F0502020204030204" pitchFamily="34" charset="0"/>
              </a:rPr>
              <a:t>Câu chuyện em đã được nghe kể là gì?</a:t>
            </a:r>
            <a:endParaRPr lang="vi-VN" sz="2400" dirty="0">
              <a:solidFill>
                <a:srgbClr val="0000FF"/>
              </a:solidFill>
              <a:latin typeface="Calibri" panose="020F0502020204030204" pitchFamily="34" charset="0"/>
              <a:cs typeface="Calibri" panose="020F0502020204030204" pitchFamily="34" charset="0"/>
            </a:endParaRPr>
          </a:p>
        </p:txBody>
      </p:sp>
      <p:cxnSp>
        <p:nvCxnSpPr>
          <p:cNvPr id="22" name="Straight Arrow Connector 21"/>
          <p:cNvCxnSpPr/>
          <p:nvPr/>
        </p:nvCxnSpPr>
        <p:spPr>
          <a:xfrm flipV="1">
            <a:off x="4337954" y="2426438"/>
            <a:ext cx="669318" cy="147375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24" idx="1"/>
          </p:cNvCxnSpPr>
          <p:nvPr/>
        </p:nvCxnSpPr>
        <p:spPr>
          <a:xfrm flipV="1">
            <a:off x="4343336" y="3543290"/>
            <a:ext cx="663936" cy="357790"/>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007272" y="3312457"/>
            <a:ext cx="6489403" cy="461665"/>
          </a:xfrm>
          <a:custGeom>
            <a:avLst/>
            <a:gdLst>
              <a:gd name="connsiteX0" fmla="*/ 0 w 6489403"/>
              <a:gd name="connsiteY0" fmla="*/ 0 h 461665"/>
              <a:gd name="connsiteX1" fmla="*/ 6489403 w 6489403"/>
              <a:gd name="connsiteY1" fmla="*/ 0 h 461665"/>
              <a:gd name="connsiteX2" fmla="*/ 6489403 w 6489403"/>
              <a:gd name="connsiteY2" fmla="*/ 461665 h 461665"/>
              <a:gd name="connsiteX3" fmla="*/ 0 w 6489403"/>
              <a:gd name="connsiteY3" fmla="*/ 461665 h 461665"/>
              <a:gd name="connsiteX4" fmla="*/ 0 w 64894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9403" h="461665" fill="none" extrusionOk="0">
                <a:moveTo>
                  <a:pt x="0" y="0"/>
                </a:moveTo>
                <a:cubicBezTo>
                  <a:pt x="1717803" y="135721"/>
                  <a:pt x="4022370" y="-84485"/>
                  <a:pt x="6489403" y="0"/>
                </a:cubicBezTo>
                <a:cubicBezTo>
                  <a:pt x="6449792" y="84053"/>
                  <a:pt x="6475131" y="414441"/>
                  <a:pt x="6489403" y="461665"/>
                </a:cubicBezTo>
                <a:cubicBezTo>
                  <a:pt x="5477330" y="431011"/>
                  <a:pt x="831075" y="307129"/>
                  <a:pt x="0" y="461665"/>
                </a:cubicBezTo>
                <a:cubicBezTo>
                  <a:pt x="-32772" y="386569"/>
                  <a:pt x="26812" y="58669"/>
                  <a:pt x="0" y="0"/>
                </a:cubicBezTo>
                <a:close/>
              </a:path>
              <a:path w="6489403" h="461665" stroke="0" extrusionOk="0">
                <a:moveTo>
                  <a:pt x="0" y="0"/>
                </a:moveTo>
                <a:cubicBezTo>
                  <a:pt x="1397994" y="103938"/>
                  <a:pt x="5190882" y="47782"/>
                  <a:pt x="6489403" y="0"/>
                </a:cubicBezTo>
                <a:cubicBezTo>
                  <a:pt x="6457531" y="89784"/>
                  <a:pt x="6496453" y="295875"/>
                  <a:pt x="6489403" y="461665"/>
                </a:cubicBezTo>
                <a:cubicBezTo>
                  <a:pt x="5564381" y="333787"/>
                  <a:pt x="1480527" y="523056"/>
                  <a:pt x="0" y="461665"/>
                </a:cubicBezTo>
                <a:cubicBezTo>
                  <a:pt x="-7945" y="250998"/>
                  <a:pt x="-10061" y="108257"/>
                  <a:pt x="0" y="0"/>
                </a:cubicBezTo>
                <a:close/>
              </a:path>
            </a:pathLst>
          </a:custGeom>
          <a:pattFill prst="smGrid">
            <a:fgClr>
              <a:srgbClr val="CCECFF"/>
            </a:fgClr>
            <a:bgClr>
              <a:schemeClr val="bg1"/>
            </a:bgClr>
          </a:pattFill>
          <a:ln w="12700">
            <a:solidFill>
              <a:srgbClr val="0099FF"/>
            </a:solidFill>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thích nhất nhân vật nào trong câu chuyện đó?</a:t>
            </a:r>
            <a:endParaRPr lang="vi-VN" sz="2400" dirty="0">
              <a:solidFill>
                <a:srgbClr val="0000FF"/>
              </a:solidFill>
              <a:latin typeface="Calibri" panose="020F0502020204030204" pitchFamily="34" charset="0"/>
              <a:cs typeface="Calibri" panose="020F0502020204030204" pitchFamily="34" charset="0"/>
            </a:endParaRPr>
          </a:p>
        </p:txBody>
      </p:sp>
      <p:cxnSp>
        <p:nvCxnSpPr>
          <p:cNvPr id="25" name="Straight Arrow Connector 24"/>
          <p:cNvCxnSpPr>
            <a:endCxn id="26" idx="1"/>
          </p:cNvCxnSpPr>
          <p:nvPr/>
        </p:nvCxnSpPr>
        <p:spPr>
          <a:xfrm>
            <a:off x="4337954" y="3909682"/>
            <a:ext cx="962057" cy="610808"/>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00011" y="4289657"/>
            <a:ext cx="5987114" cy="461665"/>
          </a:xfrm>
          <a:custGeom>
            <a:avLst/>
            <a:gdLst>
              <a:gd name="connsiteX0" fmla="*/ 0 w 5987114"/>
              <a:gd name="connsiteY0" fmla="*/ 0 h 461665"/>
              <a:gd name="connsiteX1" fmla="*/ 5987114 w 5987114"/>
              <a:gd name="connsiteY1" fmla="*/ 0 h 461665"/>
              <a:gd name="connsiteX2" fmla="*/ 5987114 w 5987114"/>
              <a:gd name="connsiteY2" fmla="*/ 461665 h 461665"/>
              <a:gd name="connsiteX3" fmla="*/ 0 w 5987114"/>
              <a:gd name="connsiteY3" fmla="*/ 461665 h 461665"/>
              <a:gd name="connsiteX4" fmla="*/ 0 w 59871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61665" fill="none" extrusionOk="0">
                <a:moveTo>
                  <a:pt x="0" y="0"/>
                </a:moveTo>
                <a:cubicBezTo>
                  <a:pt x="1577934" y="5232"/>
                  <a:pt x="4448176" y="68678"/>
                  <a:pt x="5987114" y="0"/>
                </a:cubicBezTo>
                <a:cubicBezTo>
                  <a:pt x="6023855" y="51454"/>
                  <a:pt x="6011931" y="367215"/>
                  <a:pt x="5987114" y="461665"/>
                </a:cubicBezTo>
                <a:cubicBezTo>
                  <a:pt x="3290038" y="559895"/>
                  <a:pt x="1157761" y="546569"/>
                  <a:pt x="0" y="461665"/>
                </a:cubicBezTo>
                <a:cubicBezTo>
                  <a:pt x="27779" y="300791"/>
                  <a:pt x="-14230" y="179083"/>
                  <a:pt x="0" y="0"/>
                </a:cubicBezTo>
                <a:close/>
              </a:path>
              <a:path w="5987114" h="461665" stroke="0" extrusionOk="0">
                <a:moveTo>
                  <a:pt x="0" y="0"/>
                </a:moveTo>
                <a:cubicBezTo>
                  <a:pt x="2541166" y="73963"/>
                  <a:pt x="3489708" y="-135315"/>
                  <a:pt x="5987114" y="0"/>
                </a:cubicBezTo>
                <a:cubicBezTo>
                  <a:pt x="6008707" y="124747"/>
                  <a:pt x="6024974" y="409014"/>
                  <a:pt x="5987114" y="461665"/>
                </a:cubicBezTo>
                <a:cubicBezTo>
                  <a:pt x="5206234" y="377143"/>
                  <a:pt x="2722628" y="506091"/>
                  <a:pt x="0" y="461665"/>
                </a:cubicBezTo>
                <a:cubicBezTo>
                  <a:pt x="-12474" y="269377"/>
                  <a:pt x="-6133" y="224152"/>
                  <a:pt x="0" y="0"/>
                </a:cubicBezTo>
                <a:close/>
              </a:path>
            </a:pathLst>
          </a:custGeom>
          <a:pattFill prst="smGrid">
            <a:fgClr>
              <a:srgbClr val="CCECFF"/>
            </a:fgClr>
            <a:bgClr>
              <a:schemeClr val="bg1"/>
            </a:bgClr>
          </a:pattFill>
          <a:ln w="12700">
            <a:solidFill>
              <a:srgbClr val="0099FF"/>
            </a:solidFill>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thích nhất điều gì ở nhân vật đó?</a:t>
            </a:r>
            <a:endParaRPr lang="vi-VN" sz="2400" dirty="0">
              <a:solidFill>
                <a:srgbClr val="0000FF"/>
              </a:solidFill>
              <a:latin typeface="Calibri" panose="020F0502020204030204" pitchFamily="34" charset="0"/>
              <a:cs typeface="Calibri" panose="020F0502020204030204" pitchFamily="34" charset="0"/>
            </a:endParaRPr>
          </a:p>
        </p:txBody>
      </p:sp>
      <p:sp>
        <p:nvSpPr>
          <p:cNvPr id="27" name="Scroll: Horizontal 1057"/>
          <p:cNvSpPr/>
          <p:nvPr/>
        </p:nvSpPr>
        <p:spPr>
          <a:xfrm>
            <a:off x="1076325" y="3321060"/>
            <a:ext cx="3261630" cy="1211000"/>
          </a:xfrm>
          <a:custGeom>
            <a:avLst/>
            <a:gdLst>
              <a:gd name="connsiteX0" fmla="*/ 3261630 w 3261630"/>
              <a:gd name="connsiteY0" fmla="*/ 75688 h 1211000"/>
              <a:gd name="connsiteX1" fmla="*/ 3185942 w 3261630"/>
              <a:gd name="connsiteY1" fmla="*/ 151376 h 1211000"/>
              <a:gd name="connsiteX2" fmla="*/ 3185943 w 3261630"/>
              <a:gd name="connsiteY2" fmla="*/ 75688 h 1211000"/>
              <a:gd name="connsiteX3" fmla="*/ 3148099 w 3261630"/>
              <a:gd name="connsiteY3" fmla="*/ 113532 h 1211000"/>
              <a:gd name="connsiteX4" fmla="*/ 3110255 w 3261630"/>
              <a:gd name="connsiteY4" fmla="*/ 75688 h 1211000"/>
              <a:gd name="connsiteX5" fmla="*/ 3110255 w 3261630"/>
              <a:gd name="connsiteY5" fmla="*/ 151375 h 1211000"/>
              <a:gd name="connsiteX6" fmla="*/ 2574148 w 3261630"/>
              <a:gd name="connsiteY6" fmla="*/ 151375 h 1211000"/>
              <a:gd name="connsiteX7" fmla="*/ 2098733 w 3261630"/>
              <a:gd name="connsiteY7" fmla="*/ 151375 h 1211000"/>
              <a:gd name="connsiteX8" fmla="*/ 1653663 w 3261630"/>
              <a:gd name="connsiteY8" fmla="*/ 151375 h 1211000"/>
              <a:gd name="connsiteX9" fmla="*/ 1178247 w 3261630"/>
              <a:gd name="connsiteY9" fmla="*/ 151375 h 1211000"/>
              <a:gd name="connsiteX10" fmla="*/ 733178 w 3261630"/>
              <a:gd name="connsiteY10" fmla="*/ 151375 h 1211000"/>
              <a:gd name="connsiteX11" fmla="*/ 75688 w 3261630"/>
              <a:gd name="connsiteY11" fmla="*/ 151375 h 1211000"/>
              <a:gd name="connsiteX12" fmla="*/ 0 w 3261630"/>
              <a:gd name="connsiteY12" fmla="*/ 227063 h 1211000"/>
              <a:gd name="connsiteX13" fmla="*/ 0 w 3261630"/>
              <a:gd name="connsiteY13" fmla="*/ 681188 h 1211000"/>
              <a:gd name="connsiteX14" fmla="*/ 0 w 3261630"/>
              <a:gd name="connsiteY14" fmla="*/ 1135313 h 1211000"/>
              <a:gd name="connsiteX15" fmla="*/ 75688 w 3261630"/>
              <a:gd name="connsiteY15" fmla="*/ 1211001 h 1211000"/>
              <a:gd name="connsiteX16" fmla="*/ 151376 w 3261630"/>
              <a:gd name="connsiteY16" fmla="*/ 1135313 h 1211000"/>
              <a:gd name="connsiteX17" fmla="*/ 151375 w 3261630"/>
              <a:gd name="connsiteY17" fmla="*/ 1059625 h 1211000"/>
              <a:gd name="connsiteX18" fmla="*/ 687482 w 3261630"/>
              <a:gd name="connsiteY18" fmla="*/ 1059625 h 1211000"/>
              <a:gd name="connsiteX19" fmla="*/ 1162898 w 3261630"/>
              <a:gd name="connsiteY19" fmla="*/ 1059625 h 1211000"/>
              <a:gd name="connsiteX20" fmla="*/ 1638313 w 3261630"/>
              <a:gd name="connsiteY20" fmla="*/ 1059625 h 1211000"/>
              <a:gd name="connsiteX21" fmla="*/ 2174420 w 3261630"/>
              <a:gd name="connsiteY21" fmla="*/ 1059625 h 1211000"/>
              <a:gd name="connsiteX22" fmla="*/ 2710527 w 3261630"/>
              <a:gd name="connsiteY22" fmla="*/ 1059625 h 1211000"/>
              <a:gd name="connsiteX23" fmla="*/ 3185943 w 3261630"/>
              <a:gd name="connsiteY23" fmla="*/ 1059625 h 1211000"/>
              <a:gd name="connsiteX24" fmla="*/ 3261631 w 3261630"/>
              <a:gd name="connsiteY24" fmla="*/ 983937 h 1211000"/>
              <a:gd name="connsiteX25" fmla="*/ 3261630 w 3261630"/>
              <a:gd name="connsiteY25" fmla="*/ 75688 h 1211000"/>
              <a:gd name="connsiteX26" fmla="*/ 75688 w 3261630"/>
              <a:gd name="connsiteY26" fmla="*/ 302750 h 1211000"/>
              <a:gd name="connsiteX27" fmla="*/ 151376 w 3261630"/>
              <a:gd name="connsiteY27" fmla="*/ 227062 h 1211000"/>
              <a:gd name="connsiteX28" fmla="*/ 113532 w 3261630"/>
              <a:gd name="connsiteY28" fmla="*/ 189218 h 1211000"/>
              <a:gd name="connsiteX29" fmla="*/ 75688 w 3261630"/>
              <a:gd name="connsiteY29" fmla="*/ 227062 h 1211000"/>
              <a:gd name="connsiteX30" fmla="*/ 75688 w 3261630"/>
              <a:gd name="connsiteY30" fmla="*/ 302750 h 1211000"/>
              <a:gd name="connsiteX0-1" fmla="*/ 75688 w 3261630"/>
              <a:gd name="connsiteY0-2" fmla="*/ 302750 h 1211000"/>
              <a:gd name="connsiteX1-3" fmla="*/ 151376 w 3261630"/>
              <a:gd name="connsiteY1-4" fmla="*/ 227062 h 1211000"/>
              <a:gd name="connsiteX2-5" fmla="*/ 113532 w 3261630"/>
              <a:gd name="connsiteY2-6" fmla="*/ 189218 h 1211000"/>
              <a:gd name="connsiteX3-7" fmla="*/ 75688 w 3261630"/>
              <a:gd name="connsiteY3-8" fmla="*/ 227062 h 1211000"/>
              <a:gd name="connsiteX4-9" fmla="*/ 75688 w 3261630"/>
              <a:gd name="connsiteY4-10" fmla="*/ 302750 h 1211000"/>
              <a:gd name="connsiteX5-11" fmla="*/ 3185943 w 3261630"/>
              <a:gd name="connsiteY5-12" fmla="*/ 151375 h 1211000"/>
              <a:gd name="connsiteX6-13" fmla="*/ 3261631 w 3261630"/>
              <a:gd name="connsiteY6-14" fmla="*/ 75687 h 1211000"/>
              <a:gd name="connsiteX7-15" fmla="*/ 3185943 w 3261630"/>
              <a:gd name="connsiteY7-16" fmla="*/ -1 h 1211000"/>
              <a:gd name="connsiteX8-17" fmla="*/ 3110255 w 3261630"/>
              <a:gd name="connsiteY8-18" fmla="*/ 75687 h 1211000"/>
              <a:gd name="connsiteX9-19" fmla="*/ 3148099 w 3261630"/>
              <a:gd name="connsiteY9-20" fmla="*/ 113531 h 1211000"/>
              <a:gd name="connsiteX10-21" fmla="*/ 3185943 w 3261630"/>
              <a:gd name="connsiteY10-22" fmla="*/ 75687 h 1211000"/>
              <a:gd name="connsiteX11-23" fmla="*/ 3185943 w 3261630"/>
              <a:gd name="connsiteY11-24" fmla="*/ 151375 h 1211000"/>
              <a:gd name="connsiteX0-25" fmla="*/ 0 w 3261630"/>
              <a:gd name="connsiteY0-26" fmla="*/ 227063 h 1211000"/>
              <a:gd name="connsiteX1-27" fmla="*/ 75688 w 3261630"/>
              <a:gd name="connsiteY1-28" fmla="*/ 151375 h 1211000"/>
              <a:gd name="connsiteX2-29" fmla="*/ 520758 w 3261630"/>
              <a:gd name="connsiteY2-30" fmla="*/ 151375 h 1211000"/>
              <a:gd name="connsiteX3-31" fmla="*/ 965828 w 3261630"/>
              <a:gd name="connsiteY3-32" fmla="*/ 151375 h 1211000"/>
              <a:gd name="connsiteX4-33" fmla="*/ 1410897 w 3261630"/>
              <a:gd name="connsiteY4-34" fmla="*/ 151375 h 1211000"/>
              <a:gd name="connsiteX5-35" fmla="*/ 1977350 w 3261630"/>
              <a:gd name="connsiteY5-36" fmla="*/ 151375 h 1211000"/>
              <a:gd name="connsiteX6-37" fmla="*/ 2543802 w 3261630"/>
              <a:gd name="connsiteY6-38" fmla="*/ 151375 h 1211000"/>
              <a:gd name="connsiteX7-39" fmla="*/ 3110255 w 3261630"/>
              <a:gd name="connsiteY7-40" fmla="*/ 151375 h 1211000"/>
              <a:gd name="connsiteX8-41" fmla="*/ 3110255 w 3261630"/>
              <a:gd name="connsiteY8-42" fmla="*/ 75688 h 1211000"/>
              <a:gd name="connsiteX9-43" fmla="*/ 3185943 w 3261630"/>
              <a:gd name="connsiteY9-44" fmla="*/ 0 h 1211000"/>
              <a:gd name="connsiteX10-45" fmla="*/ 3261631 w 3261630"/>
              <a:gd name="connsiteY10-46" fmla="*/ 75688 h 1211000"/>
              <a:gd name="connsiteX11-47" fmla="*/ 3261630 w 3261630"/>
              <a:gd name="connsiteY11-48" fmla="*/ 983938 h 1211000"/>
              <a:gd name="connsiteX12-49" fmla="*/ 3185942 w 3261630"/>
              <a:gd name="connsiteY12-50" fmla="*/ 1059626 h 1211000"/>
              <a:gd name="connsiteX13-51" fmla="*/ 2680181 w 3261630"/>
              <a:gd name="connsiteY13-52" fmla="*/ 1059626 h 1211000"/>
              <a:gd name="connsiteX14-53" fmla="*/ 2113728 w 3261630"/>
              <a:gd name="connsiteY14-54" fmla="*/ 1059626 h 1211000"/>
              <a:gd name="connsiteX15-55" fmla="*/ 1577621 w 3261630"/>
              <a:gd name="connsiteY15-56" fmla="*/ 1059625 h 1211000"/>
              <a:gd name="connsiteX16-57" fmla="*/ 1102206 w 3261630"/>
              <a:gd name="connsiteY16-58" fmla="*/ 1059625 h 1211000"/>
              <a:gd name="connsiteX17-59" fmla="*/ 657136 w 3261630"/>
              <a:gd name="connsiteY17-60" fmla="*/ 1059625 h 1211000"/>
              <a:gd name="connsiteX18-61" fmla="*/ 151375 w 3261630"/>
              <a:gd name="connsiteY18-62" fmla="*/ 1059625 h 1211000"/>
              <a:gd name="connsiteX19-63" fmla="*/ 151375 w 3261630"/>
              <a:gd name="connsiteY19-64" fmla="*/ 1135313 h 1211000"/>
              <a:gd name="connsiteX20-65" fmla="*/ 75687 w 3261630"/>
              <a:gd name="connsiteY20-66" fmla="*/ 1211001 h 1211000"/>
              <a:gd name="connsiteX21-67" fmla="*/ -1 w 3261630"/>
              <a:gd name="connsiteY21-68" fmla="*/ 1135313 h 1211000"/>
              <a:gd name="connsiteX22-69" fmla="*/ 0 w 3261630"/>
              <a:gd name="connsiteY22-70" fmla="*/ 227063 h 1211000"/>
              <a:gd name="connsiteX23-71" fmla="*/ 3110255 w 3261630"/>
              <a:gd name="connsiteY23-72" fmla="*/ 151375 h 1211000"/>
              <a:gd name="connsiteX24-73" fmla="*/ 3185943 w 3261630"/>
              <a:gd name="connsiteY24-74" fmla="*/ 151375 h 1211000"/>
              <a:gd name="connsiteX25-75" fmla="*/ 3261631 w 3261630"/>
              <a:gd name="connsiteY25-76" fmla="*/ 75687 h 1211000"/>
              <a:gd name="connsiteX26-77" fmla="*/ 3185943 w 3261630"/>
              <a:gd name="connsiteY26-78" fmla="*/ 151375 h 1211000"/>
              <a:gd name="connsiteX27-79" fmla="*/ 3185943 w 3261630"/>
              <a:gd name="connsiteY27-80" fmla="*/ 75688 h 1211000"/>
              <a:gd name="connsiteX28-81" fmla="*/ 3148099 w 3261630"/>
              <a:gd name="connsiteY28-82" fmla="*/ 113532 h 1211000"/>
              <a:gd name="connsiteX29-83" fmla="*/ 3110255 w 3261630"/>
              <a:gd name="connsiteY29-84" fmla="*/ 75688 h 1211000"/>
              <a:gd name="connsiteX30-85" fmla="*/ 75688 w 3261630"/>
              <a:gd name="connsiteY30-86" fmla="*/ 302750 h 1211000"/>
              <a:gd name="connsiteX31" fmla="*/ 75688 w 3261630"/>
              <a:gd name="connsiteY31" fmla="*/ 227063 h 1211000"/>
              <a:gd name="connsiteX32" fmla="*/ 113532 w 3261630"/>
              <a:gd name="connsiteY32" fmla="*/ 189219 h 1211000"/>
              <a:gd name="connsiteX33" fmla="*/ 151376 w 3261630"/>
              <a:gd name="connsiteY33" fmla="*/ 227063 h 1211000"/>
              <a:gd name="connsiteX34" fmla="*/ 75688 w 3261630"/>
              <a:gd name="connsiteY34" fmla="*/ 302751 h 1211000"/>
              <a:gd name="connsiteX35" fmla="*/ 0 w 3261630"/>
              <a:gd name="connsiteY35" fmla="*/ 227063 h 1211000"/>
              <a:gd name="connsiteX36" fmla="*/ 151375 w 3261630"/>
              <a:gd name="connsiteY36" fmla="*/ 227063 h 1211000"/>
              <a:gd name="connsiteX37" fmla="*/ 151375 w 3261630"/>
              <a:gd name="connsiteY37" fmla="*/ 626693 h 1211000"/>
              <a:gd name="connsiteX38" fmla="*/ 151375 w 3261630"/>
              <a:gd name="connsiteY38" fmla="*/ 1059625 h 1211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49" y="connsiteY12-50"/>
              </a:cxn>
              <a:cxn ang="0">
                <a:pos x="connsiteX13-51" y="connsiteY13-52"/>
              </a:cxn>
              <a:cxn ang="0">
                <a:pos x="connsiteX14-53" y="connsiteY14-54"/>
              </a:cxn>
              <a:cxn ang="0">
                <a:pos x="connsiteX15-55" y="connsiteY15-56"/>
              </a:cxn>
              <a:cxn ang="0">
                <a:pos x="connsiteX16-57" y="connsiteY16-58"/>
              </a:cxn>
              <a:cxn ang="0">
                <a:pos x="connsiteX17-59" y="connsiteY17-60"/>
              </a:cxn>
              <a:cxn ang="0">
                <a:pos x="connsiteX18-61" y="connsiteY18-62"/>
              </a:cxn>
              <a:cxn ang="0">
                <a:pos x="connsiteX19-63" y="connsiteY19-64"/>
              </a:cxn>
              <a:cxn ang="0">
                <a:pos x="connsiteX20-65" y="connsiteY20-66"/>
              </a:cxn>
              <a:cxn ang="0">
                <a:pos x="connsiteX21-67" y="connsiteY21-68"/>
              </a:cxn>
              <a:cxn ang="0">
                <a:pos x="connsiteX22-69" y="connsiteY22-70"/>
              </a:cxn>
              <a:cxn ang="0">
                <a:pos x="connsiteX23-71" y="connsiteY23-72"/>
              </a:cxn>
              <a:cxn ang="0">
                <a:pos x="connsiteX24-73" y="connsiteY24-74"/>
              </a:cxn>
              <a:cxn ang="0">
                <a:pos x="connsiteX25-75" y="connsiteY25-76"/>
              </a:cxn>
              <a:cxn ang="0">
                <a:pos x="connsiteX26-77" y="connsiteY26-78"/>
              </a:cxn>
              <a:cxn ang="0">
                <a:pos x="connsiteX27-79" y="connsiteY27-80"/>
              </a:cxn>
              <a:cxn ang="0">
                <a:pos x="connsiteX28-81" y="connsiteY28-82"/>
              </a:cxn>
              <a:cxn ang="0">
                <a:pos x="connsiteX29-83" y="connsiteY29-84"/>
              </a:cxn>
              <a:cxn ang="0">
                <a:pos x="connsiteX30-85" y="connsiteY30-86"/>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61630" h="1211000" stroke="0" extrusionOk="0">
                <a:moveTo>
                  <a:pt x="3261630" y="75688"/>
                </a:moveTo>
                <a:cubicBezTo>
                  <a:pt x="3244409" y="109878"/>
                  <a:pt x="3219772" y="114701"/>
                  <a:pt x="3185942" y="151376"/>
                </a:cubicBezTo>
                <a:cubicBezTo>
                  <a:pt x="3191322" y="122239"/>
                  <a:pt x="3186315" y="100157"/>
                  <a:pt x="3185943" y="75688"/>
                </a:cubicBezTo>
                <a:cubicBezTo>
                  <a:pt x="3185109" y="92110"/>
                  <a:pt x="3174127" y="113359"/>
                  <a:pt x="3148099" y="113532"/>
                </a:cubicBezTo>
                <a:cubicBezTo>
                  <a:pt x="3125947" y="112851"/>
                  <a:pt x="3109279" y="92090"/>
                  <a:pt x="3110255" y="75688"/>
                </a:cubicBezTo>
                <a:cubicBezTo>
                  <a:pt x="3113330" y="104340"/>
                  <a:pt x="3105042" y="119634"/>
                  <a:pt x="3110255" y="151375"/>
                </a:cubicBezTo>
                <a:cubicBezTo>
                  <a:pt x="2976961" y="178479"/>
                  <a:pt x="2736598" y="102200"/>
                  <a:pt x="2574148" y="151375"/>
                </a:cubicBezTo>
                <a:cubicBezTo>
                  <a:pt x="2411698" y="200550"/>
                  <a:pt x="2225852" y="145279"/>
                  <a:pt x="2098733" y="151375"/>
                </a:cubicBezTo>
                <a:cubicBezTo>
                  <a:pt x="1971615" y="157471"/>
                  <a:pt x="1838896" y="148260"/>
                  <a:pt x="1653663" y="151375"/>
                </a:cubicBezTo>
                <a:cubicBezTo>
                  <a:pt x="1468430" y="154490"/>
                  <a:pt x="1274582" y="119979"/>
                  <a:pt x="1178247" y="151375"/>
                </a:cubicBezTo>
                <a:cubicBezTo>
                  <a:pt x="1081912" y="182771"/>
                  <a:pt x="948698" y="114791"/>
                  <a:pt x="733178" y="151375"/>
                </a:cubicBezTo>
                <a:cubicBezTo>
                  <a:pt x="517658" y="187959"/>
                  <a:pt x="347064" y="115611"/>
                  <a:pt x="75688" y="151375"/>
                </a:cubicBezTo>
                <a:cubicBezTo>
                  <a:pt x="37214" y="155915"/>
                  <a:pt x="763" y="187978"/>
                  <a:pt x="0" y="227063"/>
                </a:cubicBezTo>
                <a:cubicBezTo>
                  <a:pt x="14481" y="450221"/>
                  <a:pt x="-6769" y="541577"/>
                  <a:pt x="0" y="681188"/>
                </a:cubicBezTo>
                <a:cubicBezTo>
                  <a:pt x="6769" y="820799"/>
                  <a:pt x="-54403" y="974872"/>
                  <a:pt x="0" y="1135313"/>
                </a:cubicBezTo>
                <a:cubicBezTo>
                  <a:pt x="-2040" y="1170351"/>
                  <a:pt x="33991" y="1206161"/>
                  <a:pt x="75688" y="1211001"/>
                </a:cubicBezTo>
                <a:cubicBezTo>
                  <a:pt x="116671" y="1211628"/>
                  <a:pt x="149826" y="1176712"/>
                  <a:pt x="151376" y="1135313"/>
                </a:cubicBezTo>
                <a:cubicBezTo>
                  <a:pt x="154144" y="1106069"/>
                  <a:pt x="148788" y="1078576"/>
                  <a:pt x="151375" y="1059625"/>
                </a:cubicBezTo>
                <a:cubicBezTo>
                  <a:pt x="409090" y="1021723"/>
                  <a:pt x="539695" y="1114777"/>
                  <a:pt x="687482" y="1059625"/>
                </a:cubicBezTo>
                <a:cubicBezTo>
                  <a:pt x="835269" y="1004473"/>
                  <a:pt x="938935" y="1078048"/>
                  <a:pt x="1162898" y="1059625"/>
                </a:cubicBezTo>
                <a:cubicBezTo>
                  <a:pt x="1386861" y="1041202"/>
                  <a:pt x="1449891" y="1112151"/>
                  <a:pt x="1638313" y="1059625"/>
                </a:cubicBezTo>
                <a:cubicBezTo>
                  <a:pt x="1826736" y="1007099"/>
                  <a:pt x="2065951" y="1123083"/>
                  <a:pt x="2174420" y="1059625"/>
                </a:cubicBezTo>
                <a:cubicBezTo>
                  <a:pt x="2282889" y="996167"/>
                  <a:pt x="2584080" y="1081345"/>
                  <a:pt x="2710527" y="1059625"/>
                </a:cubicBezTo>
                <a:cubicBezTo>
                  <a:pt x="2836974" y="1037905"/>
                  <a:pt x="2999113" y="1072439"/>
                  <a:pt x="3185943" y="1059625"/>
                </a:cubicBezTo>
                <a:cubicBezTo>
                  <a:pt x="3226896" y="1060010"/>
                  <a:pt x="3259911" y="1028809"/>
                  <a:pt x="3261631" y="983937"/>
                </a:cubicBezTo>
                <a:cubicBezTo>
                  <a:pt x="3276838" y="594775"/>
                  <a:pt x="3275581" y="432583"/>
                  <a:pt x="3261630" y="75688"/>
                </a:cubicBezTo>
                <a:close/>
                <a:moveTo>
                  <a:pt x="75688" y="302750"/>
                </a:moveTo>
                <a:cubicBezTo>
                  <a:pt x="118734" y="302470"/>
                  <a:pt x="144912" y="271802"/>
                  <a:pt x="151376" y="227062"/>
                </a:cubicBezTo>
                <a:cubicBezTo>
                  <a:pt x="151974" y="206248"/>
                  <a:pt x="132256" y="189851"/>
                  <a:pt x="113532" y="189218"/>
                </a:cubicBezTo>
                <a:cubicBezTo>
                  <a:pt x="90594" y="190920"/>
                  <a:pt x="76885" y="205572"/>
                  <a:pt x="75688" y="227062"/>
                </a:cubicBezTo>
                <a:cubicBezTo>
                  <a:pt x="79861" y="254828"/>
                  <a:pt x="69509" y="266473"/>
                  <a:pt x="75688" y="302750"/>
                </a:cubicBezTo>
                <a:close/>
              </a:path>
              <a:path w="3261630" h="1211000" fill="darkenLess" stroke="0" extrusionOk="0">
                <a:moveTo>
                  <a:pt x="75688" y="302750"/>
                </a:moveTo>
                <a:cubicBezTo>
                  <a:pt x="116532" y="300105"/>
                  <a:pt x="152163" y="273935"/>
                  <a:pt x="151376" y="227062"/>
                </a:cubicBezTo>
                <a:cubicBezTo>
                  <a:pt x="150700" y="207303"/>
                  <a:pt x="130029" y="187878"/>
                  <a:pt x="113532" y="189218"/>
                </a:cubicBezTo>
                <a:cubicBezTo>
                  <a:pt x="90478" y="188408"/>
                  <a:pt x="70296" y="205145"/>
                  <a:pt x="75688" y="227062"/>
                </a:cubicBezTo>
                <a:cubicBezTo>
                  <a:pt x="76163" y="261741"/>
                  <a:pt x="70578" y="286214"/>
                  <a:pt x="75688" y="302750"/>
                </a:cubicBezTo>
                <a:close/>
                <a:moveTo>
                  <a:pt x="3185943" y="151375"/>
                </a:moveTo>
                <a:cubicBezTo>
                  <a:pt x="3238851" y="154344"/>
                  <a:pt x="3263845" y="117763"/>
                  <a:pt x="3261631" y="75687"/>
                </a:cubicBezTo>
                <a:cubicBezTo>
                  <a:pt x="3266958" y="39353"/>
                  <a:pt x="3236428" y="4642"/>
                  <a:pt x="3185943" y="-1"/>
                </a:cubicBezTo>
                <a:cubicBezTo>
                  <a:pt x="3144307" y="6959"/>
                  <a:pt x="3109194" y="43765"/>
                  <a:pt x="3110255" y="75687"/>
                </a:cubicBezTo>
                <a:cubicBezTo>
                  <a:pt x="3113159" y="91615"/>
                  <a:pt x="3124022" y="114195"/>
                  <a:pt x="3148099" y="113531"/>
                </a:cubicBezTo>
                <a:cubicBezTo>
                  <a:pt x="3166321" y="115827"/>
                  <a:pt x="3191657" y="98844"/>
                  <a:pt x="3185943" y="75687"/>
                </a:cubicBezTo>
                <a:cubicBezTo>
                  <a:pt x="3189782" y="97177"/>
                  <a:pt x="3181536" y="132621"/>
                  <a:pt x="3185943" y="151375"/>
                </a:cubicBezTo>
                <a:close/>
              </a:path>
              <a:path w="3261630" h="1211000" fill="none" extrusionOk="0">
                <a:moveTo>
                  <a:pt x="0" y="227063"/>
                </a:moveTo>
                <a:cubicBezTo>
                  <a:pt x="3298" y="175655"/>
                  <a:pt x="31103" y="150853"/>
                  <a:pt x="75688" y="151375"/>
                </a:cubicBezTo>
                <a:cubicBezTo>
                  <a:pt x="196108" y="105480"/>
                  <a:pt x="313501" y="160411"/>
                  <a:pt x="520758" y="151375"/>
                </a:cubicBezTo>
                <a:cubicBezTo>
                  <a:pt x="728015" y="142339"/>
                  <a:pt x="822457" y="151776"/>
                  <a:pt x="965828" y="151375"/>
                </a:cubicBezTo>
                <a:cubicBezTo>
                  <a:pt x="1109199" y="150974"/>
                  <a:pt x="1275380" y="204031"/>
                  <a:pt x="1410897" y="151375"/>
                </a:cubicBezTo>
                <a:cubicBezTo>
                  <a:pt x="1546414" y="98719"/>
                  <a:pt x="1765901" y="156780"/>
                  <a:pt x="1977350" y="151375"/>
                </a:cubicBezTo>
                <a:cubicBezTo>
                  <a:pt x="2188799" y="145970"/>
                  <a:pt x="2282469" y="182331"/>
                  <a:pt x="2543802" y="151375"/>
                </a:cubicBezTo>
                <a:cubicBezTo>
                  <a:pt x="2805135" y="120419"/>
                  <a:pt x="2953039" y="191968"/>
                  <a:pt x="3110255" y="151375"/>
                </a:cubicBezTo>
                <a:cubicBezTo>
                  <a:pt x="3109676" y="126711"/>
                  <a:pt x="3114322" y="101398"/>
                  <a:pt x="3110255" y="75688"/>
                </a:cubicBezTo>
                <a:cubicBezTo>
                  <a:pt x="3099198" y="33355"/>
                  <a:pt x="3141514" y="-3079"/>
                  <a:pt x="3185943" y="0"/>
                </a:cubicBezTo>
                <a:cubicBezTo>
                  <a:pt x="3235597" y="-6384"/>
                  <a:pt x="3253035" y="33863"/>
                  <a:pt x="3261631" y="75688"/>
                </a:cubicBezTo>
                <a:cubicBezTo>
                  <a:pt x="3267728" y="343279"/>
                  <a:pt x="3257146" y="661984"/>
                  <a:pt x="3261630" y="983938"/>
                </a:cubicBezTo>
                <a:cubicBezTo>
                  <a:pt x="3255591" y="1019134"/>
                  <a:pt x="3240110" y="1060932"/>
                  <a:pt x="3185942" y="1059626"/>
                </a:cubicBezTo>
                <a:cubicBezTo>
                  <a:pt x="2962598" y="1088127"/>
                  <a:pt x="2907647" y="1053430"/>
                  <a:pt x="2680181" y="1059626"/>
                </a:cubicBezTo>
                <a:cubicBezTo>
                  <a:pt x="2452715" y="1065822"/>
                  <a:pt x="2233445" y="1005277"/>
                  <a:pt x="2113728" y="1059626"/>
                </a:cubicBezTo>
                <a:cubicBezTo>
                  <a:pt x="1994010" y="1113975"/>
                  <a:pt x="1696271" y="1057925"/>
                  <a:pt x="1577621" y="1059625"/>
                </a:cubicBezTo>
                <a:cubicBezTo>
                  <a:pt x="1458971" y="1061325"/>
                  <a:pt x="1219314" y="1048257"/>
                  <a:pt x="1102206" y="1059625"/>
                </a:cubicBezTo>
                <a:cubicBezTo>
                  <a:pt x="985098" y="1070993"/>
                  <a:pt x="801621" y="1012612"/>
                  <a:pt x="657136" y="1059625"/>
                </a:cubicBezTo>
                <a:cubicBezTo>
                  <a:pt x="512651" y="1106638"/>
                  <a:pt x="313532" y="1011926"/>
                  <a:pt x="151375" y="1059625"/>
                </a:cubicBezTo>
                <a:cubicBezTo>
                  <a:pt x="157308" y="1094895"/>
                  <a:pt x="143220" y="1111041"/>
                  <a:pt x="151375" y="1135313"/>
                </a:cubicBezTo>
                <a:cubicBezTo>
                  <a:pt x="148680" y="1180297"/>
                  <a:pt x="117386" y="1216550"/>
                  <a:pt x="75687" y="1211001"/>
                </a:cubicBezTo>
                <a:cubicBezTo>
                  <a:pt x="40375" y="1214911"/>
                  <a:pt x="1785" y="1183012"/>
                  <a:pt x="-1" y="1135313"/>
                </a:cubicBezTo>
                <a:cubicBezTo>
                  <a:pt x="28070" y="751275"/>
                  <a:pt x="882" y="537420"/>
                  <a:pt x="0" y="227063"/>
                </a:cubicBezTo>
                <a:close/>
                <a:moveTo>
                  <a:pt x="3110255" y="151375"/>
                </a:moveTo>
                <a:cubicBezTo>
                  <a:pt x="3143371" y="144201"/>
                  <a:pt x="3170313" y="159548"/>
                  <a:pt x="3185943" y="151375"/>
                </a:cubicBezTo>
                <a:cubicBezTo>
                  <a:pt x="3226273" y="144513"/>
                  <a:pt x="3260290" y="125618"/>
                  <a:pt x="3261631" y="75687"/>
                </a:cubicBezTo>
                <a:moveTo>
                  <a:pt x="3185943" y="151375"/>
                </a:moveTo>
                <a:cubicBezTo>
                  <a:pt x="3183208" y="117428"/>
                  <a:pt x="3193578" y="96519"/>
                  <a:pt x="3185943" y="75688"/>
                </a:cubicBezTo>
                <a:cubicBezTo>
                  <a:pt x="3188797" y="98487"/>
                  <a:pt x="3169520" y="113186"/>
                  <a:pt x="3148099" y="113532"/>
                </a:cubicBezTo>
                <a:cubicBezTo>
                  <a:pt x="3130717" y="115665"/>
                  <a:pt x="3109297" y="95825"/>
                  <a:pt x="3110255" y="75688"/>
                </a:cubicBezTo>
                <a:moveTo>
                  <a:pt x="75688" y="302750"/>
                </a:moveTo>
                <a:cubicBezTo>
                  <a:pt x="66770" y="269992"/>
                  <a:pt x="84703" y="262791"/>
                  <a:pt x="75688" y="227063"/>
                </a:cubicBezTo>
                <a:cubicBezTo>
                  <a:pt x="72927" y="203734"/>
                  <a:pt x="97181" y="185557"/>
                  <a:pt x="113532" y="189219"/>
                </a:cubicBezTo>
                <a:cubicBezTo>
                  <a:pt x="133920" y="188416"/>
                  <a:pt x="152848" y="205625"/>
                  <a:pt x="151376" y="227063"/>
                </a:cubicBezTo>
                <a:cubicBezTo>
                  <a:pt x="155864" y="275311"/>
                  <a:pt x="126302" y="308413"/>
                  <a:pt x="75688" y="302751"/>
                </a:cubicBezTo>
                <a:cubicBezTo>
                  <a:pt x="33905" y="304145"/>
                  <a:pt x="946" y="267889"/>
                  <a:pt x="0" y="227063"/>
                </a:cubicBezTo>
                <a:moveTo>
                  <a:pt x="151375" y="227063"/>
                </a:moveTo>
                <a:cubicBezTo>
                  <a:pt x="195928" y="401745"/>
                  <a:pt x="125937" y="541312"/>
                  <a:pt x="151375" y="626693"/>
                </a:cubicBezTo>
                <a:cubicBezTo>
                  <a:pt x="176813" y="712074"/>
                  <a:pt x="144691" y="849664"/>
                  <a:pt x="151375" y="1059625"/>
                </a:cubicBezTo>
              </a:path>
              <a:path w="3261630" h="1211000" fill="none" stroke="0" extrusionOk="0">
                <a:moveTo>
                  <a:pt x="0" y="227063"/>
                </a:moveTo>
                <a:cubicBezTo>
                  <a:pt x="-2541" y="182381"/>
                  <a:pt x="30634" y="144161"/>
                  <a:pt x="75688" y="151375"/>
                </a:cubicBezTo>
                <a:cubicBezTo>
                  <a:pt x="209761" y="114136"/>
                  <a:pt x="461336" y="200167"/>
                  <a:pt x="581449" y="151375"/>
                </a:cubicBezTo>
                <a:cubicBezTo>
                  <a:pt x="701562" y="102583"/>
                  <a:pt x="928519" y="201300"/>
                  <a:pt x="1056865" y="151375"/>
                </a:cubicBezTo>
                <a:cubicBezTo>
                  <a:pt x="1185211" y="101450"/>
                  <a:pt x="1376617" y="185555"/>
                  <a:pt x="1501934" y="151375"/>
                </a:cubicBezTo>
                <a:cubicBezTo>
                  <a:pt x="1627251" y="117195"/>
                  <a:pt x="1794161" y="206130"/>
                  <a:pt x="2007696" y="151375"/>
                </a:cubicBezTo>
                <a:cubicBezTo>
                  <a:pt x="2221231" y="96620"/>
                  <a:pt x="2283877" y="199211"/>
                  <a:pt x="2422420" y="151375"/>
                </a:cubicBezTo>
                <a:cubicBezTo>
                  <a:pt x="2560963" y="103539"/>
                  <a:pt x="2840871" y="157187"/>
                  <a:pt x="3110255" y="151375"/>
                </a:cubicBezTo>
                <a:cubicBezTo>
                  <a:pt x="3102034" y="121341"/>
                  <a:pt x="3113907" y="92920"/>
                  <a:pt x="3110255" y="75688"/>
                </a:cubicBezTo>
                <a:cubicBezTo>
                  <a:pt x="3115740" y="27661"/>
                  <a:pt x="3146293" y="4319"/>
                  <a:pt x="3185943" y="0"/>
                </a:cubicBezTo>
                <a:cubicBezTo>
                  <a:pt x="3234875" y="-3830"/>
                  <a:pt x="3267906" y="31384"/>
                  <a:pt x="3261631" y="75688"/>
                </a:cubicBezTo>
                <a:cubicBezTo>
                  <a:pt x="3199023" y="369319"/>
                  <a:pt x="3320329" y="668334"/>
                  <a:pt x="3261630" y="983938"/>
                </a:cubicBezTo>
                <a:cubicBezTo>
                  <a:pt x="3264393" y="1024242"/>
                  <a:pt x="3228053" y="1057563"/>
                  <a:pt x="3185942" y="1059626"/>
                </a:cubicBezTo>
                <a:cubicBezTo>
                  <a:pt x="2929473" y="1063657"/>
                  <a:pt x="2889675" y="1054807"/>
                  <a:pt x="2649835" y="1059626"/>
                </a:cubicBezTo>
                <a:cubicBezTo>
                  <a:pt x="2409995" y="1064445"/>
                  <a:pt x="2331726" y="1032804"/>
                  <a:pt x="2144074" y="1059626"/>
                </a:cubicBezTo>
                <a:cubicBezTo>
                  <a:pt x="1956422" y="1086448"/>
                  <a:pt x="1720249" y="994077"/>
                  <a:pt x="1577621" y="1059625"/>
                </a:cubicBezTo>
                <a:cubicBezTo>
                  <a:pt x="1434993" y="1125173"/>
                  <a:pt x="1309588" y="1018409"/>
                  <a:pt x="1071860" y="1059625"/>
                </a:cubicBezTo>
                <a:cubicBezTo>
                  <a:pt x="834132" y="1100841"/>
                  <a:pt x="750694" y="1030379"/>
                  <a:pt x="657136" y="1059625"/>
                </a:cubicBezTo>
                <a:cubicBezTo>
                  <a:pt x="563578" y="1088871"/>
                  <a:pt x="387737" y="1056037"/>
                  <a:pt x="151375" y="1059625"/>
                </a:cubicBezTo>
                <a:cubicBezTo>
                  <a:pt x="153773" y="1097430"/>
                  <a:pt x="146831" y="1119021"/>
                  <a:pt x="151375" y="1135313"/>
                </a:cubicBezTo>
                <a:cubicBezTo>
                  <a:pt x="157907" y="1184523"/>
                  <a:pt x="119018" y="1204461"/>
                  <a:pt x="75687" y="1211001"/>
                </a:cubicBezTo>
                <a:cubicBezTo>
                  <a:pt x="30278" y="1212299"/>
                  <a:pt x="-8311" y="1184199"/>
                  <a:pt x="-1" y="1135313"/>
                </a:cubicBezTo>
                <a:cubicBezTo>
                  <a:pt x="-7916" y="846314"/>
                  <a:pt x="7240" y="590868"/>
                  <a:pt x="0" y="227063"/>
                </a:cubicBezTo>
                <a:close/>
                <a:moveTo>
                  <a:pt x="3110255" y="151375"/>
                </a:moveTo>
                <a:cubicBezTo>
                  <a:pt x="3139880" y="149594"/>
                  <a:pt x="3162691" y="157979"/>
                  <a:pt x="3185943" y="151375"/>
                </a:cubicBezTo>
                <a:cubicBezTo>
                  <a:pt x="3221532" y="141518"/>
                  <a:pt x="3251261" y="113701"/>
                  <a:pt x="3261631" y="75687"/>
                </a:cubicBezTo>
                <a:moveTo>
                  <a:pt x="3185943" y="151375"/>
                </a:moveTo>
                <a:cubicBezTo>
                  <a:pt x="3183415" y="113582"/>
                  <a:pt x="3187745" y="103738"/>
                  <a:pt x="3185943" y="75688"/>
                </a:cubicBezTo>
                <a:cubicBezTo>
                  <a:pt x="3183857" y="95154"/>
                  <a:pt x="3167694" y="113240"/>
                  <a:pt x="3148099" y="113532"/>
                </a:cubicBezTo>
                <a:cubicBezTo>
                  <a:pt x="3131326" y="109938"/>
                  <a:pt x="3108037" y="91173"/>
                  <a:pt x="3110255" y="75688"/>
                </a:cubicBezTo>
                <a:moveTo>
                  <a:pt x="75688" y="302750"/>
                </a:moveTo>
                <a:cubicBezTo>
                  <a:pt x="68118" y="278034"/>
                  <a:pt x="78829" y="263155"/>
                  <a:pt x="75688" y="227063"/>
                </a:cubicBezTo>
                <a:cubicBezTo>
                  <a:pt x="73887" y="203431"/>
                  <a:pt x="90192" y="189123"/>
                  <a:pt x="113532" y="189219"/>
                </a:cubicBezTo>
                <a:cubicBezTo>
                  <a:pt x="137435" y="191434"/>
                  <a:pt x="149654" y="204471"/>
                  <a:pt x="151376" y="227063"/>
                </a:cubicBezTo>
                <a:cubicBezTo>
                  <a:pt x="144691" y="270299"/>
                  <a:pt x="122896" y="302503"/>
                  <a:pt x="75688" y="302751"/>
                </a:cubicBezTo>
                <a:cubicBezTo>
                  <a:pt x="38203" y="311909"/>
                  <a:pt x="3647" y="269394"/>
                  <a:pt x="0" y="227063"/>
                </a:cubicBezTo>
                <a:moveTo>
                  <a:pt x="151375" y="227063"/>
                </a:moveTo>
                <a:cubicBezTo>
                  <a:pt x="177858" y="360734"/>
                  <a:pt x="111798" y="423481"/>
                  <a:pt x="151375" y="618367"/>
                </a:cubicBezTo>
                <a:cubicBezTo>
                  <a:pt x="190952" y="813253"/>
                  <a:pt x="125372" y="878053"/>
                  <a:pt x="151375" y="1059625"/>
                </a:cubicBezTo>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Kể</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về</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một</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nhân</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vật</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yêu</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thích</a:t>
            </a:r>
            <a:endParaRPr lang="en-US" sz="2100" dirty="0">
              <a:solidFill>
                <a:schemeClr val="bg1">
                  <a:lumMod val="10000"/>
                </a:schemeClr>
              </a:solidFill>
              <a:effectLst>
                <a:glow rad="228600">
                  <a:schemeClr val="accent4">
                    <a:satMod val="175000"/>
                    <a:alpha val="40000"/>
                  </a:schemeClr>
                </a:glow>
              </a:effectLst>
              <a:latin typeface="Coiny" panose="02000903060500060000" pitchFamily="2" charset="0"/>
            </a:endParaRPr>
          </a:p>
        </p:txBody>
      </p:sp>
      <p:cxnSp>
        <p:nvCxnSpPr>
          <p:cNvPr id="31" name="Straight Arrow Connector 30"/>
          <p:cNvCxnSpPr>
            <a:stCxn id="27" idx="3"/>
            <a:endCxn id="32" idx="1"/>
          </p:cNvCxnSpPr>
          <p:nvPr/>
        </p:nvCxnSpPr>
        <p:spPr>
          <a:xfrm>
            <a:off x="4337955" y="3926560"/>
            <a:ext cx="1076356" cy="172740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414311" y="5423132"/>
            <a:ext cx="5987114" cy="461665"/>
          </a:xfrm>
          <a:custGeom>
            <a:avLst/>
            <a:gdLst>
              <a:gd name="connsiteX0" fmla="*/ 0 w 5987114"/>
              <a:gd name="connsiteY0" fmla="*/ 0 h 461665"/>
              <a:gd name="connsiteX1" fmla="*/ 5987114 w 5987114"/>
              <a:gd name="connsiteY1" fmla="*/ 0 h 461665"/>
              <a:gd name="connsiteX2" fmla="*/ 5987114 w 5987114"/>
              <a:gd name="connsiteY2" fmla="*/ 461665 h 461665"/>
              <a:gd name="connsiteX3" fmla="*/ 0 w 5987114"/>
              <a:gd name="connsiteY3" fmla="*/ 461665 h 461665"/>
              <a:gd name="connsiteX4" fmla="*/ 0 w 59871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61665" fill="none" extrusionOk="0">
                <a:moveTo>
                  <a:pt x="0" y="0"/>
                </a:moveTo>
                <a:cubicBezTo>
                  <a:pt x="1577934" y="5232"/>
                  <a:pt x="4448176" y="68678"/>
                  <a:pt x="5987114" y="0"/>
                </a:cubicBezTo>
                <a:cubicBezTo>
                  <a:pt x="6023855" y="51454"/>
                  <a:pt x="6011931" y="367215"/>
                  <a:pt x="5987114" y="461665"/>
                </a:cubicBezTo>
                <a:cubicBezTo>
                  <a:pt x="3290038" y="559895"/>
                  <a:pt x="1157761" y="546569"/>
                  <a:pt x="0" y="461665"/>
                </a:cubicBezTo>
                <a:cubicBezTo>
                  <a:pt x="27779" y="300791"/>
                  <a:pt x="-14230" y="179083"/>
                  <a:pt x="0" y="0"/>
                </a:cubicBezTo>
                <a:close/>
              </a:path>
              <a:path w="5987114" h="461665" stroke="0" extrusionOk="0">
                <a:moveTo>
                  <a:pt x="0" y="0"/>
                </a:moveTo>
                <a:cubicBezTo>
                  <a:pt x="2541166" y="73963"/>
                  <a:pt x="3489708" y="-135315"/>
                  <a:pt x="5987114" y="0"/>
                </a:cubicBezTo>
                <a:cubicBezTo>
                  <a:pt x="6008707" y="124747"/>
                  <a:pt x="6024974" y="409014"/>
                  <a:pt x="5987114" y="461665"/>
                </a:cubicBezTo>
                <a:cubicBezTo>
                  <a:pt x="5206234" y="377143"/>
                  <a:pt x="2722628" y="506091"/>
                  <a:pt x="0" y="461665"/>
                </a:cubicBezTo>
                <a:cubicBezTo>
                  <a:pt x="-12474" y="269377"/>
                  <a:pt x="-6133" y="224152"/>
                  <a:pt x="0" y="0"/>
                </a:cubicBezTo>
                <a:close/>
              </a:path>
            </a:pathLst>
          </a:custGeom>
          <a:pattFill prst="smGrid">
            <a:fgClr>
              <a:srgbClr val="CCECFF"/>
            </a:fgClr>
            <a:bgClr>
              <a:schemeClr val="bg1"/>
            </a:bgClr>
          </a:pattFill>
          <a:ln w="12700">
            <a:solidFill>
              <a:srgbClr val="0099FF"/>
            </a:solidFill>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có suy nghĩ, cảm xúc gì về nhân vật đó? </a:t>
            </a:r>
            <a:endParaRPr lang="vi-VN" sz="2400" dirty="0">
              <a:solidFill>
                <a:srgbClr val="0000FF"/>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6" grpId="0" animBg="1"/>
      <p:bldP spid="27"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8411" y="1486532"/>
            <a:ext cx="3036664" cy="507831"/>
          </a:xfrm>
          <a:prstGeom prst="rect">
            <a:avLst/>
          </a:prstGeom>
          <a:noFill/>
        </p:spPr>
        <p:txBody>
          <a:bodyPr wrap="square">
            <a:spAutoFit/>
          </a:bodyPr>
          <a:lstStyle/>
          <a:p>
            <a:pPr defTabSz="685800">
              <a:buClrTx/>
            </a:pPr>
            <a:r>
              <a:rPr lang="en-US" sz="2700" kern="1200" dirty="0" err="1">
                <a:solidFill>
                  <a:srgbClr val="FF0000"/>
                </a:solidFill>
                <a:latin typeface="Pattaya" panose="00000500000000000000" pitchFamily="2" charset="-34"/>
                <a:cs typeface="Pattaya" panose="00000500000000000000" pitchFamily="2" charset="-34"/>
              </a:rPr>
              <a:t>Trao</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đổi</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bài</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viết</a:t>
            </a:r>
            <a:r>
              <a:rPr lang="en-US" sz="2700" kern="1200" dirty="0">
                <a:solidFill>
                  <a:srgbClr val="FF0000"/>
                </a:solidFill>
                <a:latin typeface="Pattaya" panose="00000500000000000000" pitchFamily="2" charset="-34"/>
                <a:cs typeface="Pattaya" panose="00000500000000000000" pitchFamily="2" charset="-34"/>
              </a:rPr>
              <a:t>. </a:t>
            </a:r>
            <a:endParaRPr lang="en-US" sz="2700" kern="1200" dirty="0">
              <a:solidFill>
                <a:srgbClr val="FF0000"/>
              </a:solidFill>
              <a:latin typeface="Pattaya" panose="00000500000000000000" pitchFamily="2" charset="-34"/>
              <a:cs typeface="Pattaya" panose="00000500000000000000" pitchFamily="2" charset="-34"/>
            </a:endParaRPr>
          </a:p>
        </p:txBody>
      </p:sp>
      <p:pic>
        <p:nvPicPr>
          <p:cNvPr id="3" name="Picture 2" descr="Diagram&#10;&#10;Description automatically generated"/>
          <p:cNvPicPr>
            <a:picLocks noChangeAspect="1"/>
          </p:cNvPicPr>
          <p:nvPr/>
        </p:nvPicPr>
        <p:blipFill>
          <a:blip r:embed="rId1">
            <a:clrChange>
              <a:clrFrom>
                <a:srgbClr val="E6E6E6"/>
              </a:clrFrom>
              <a:clrTo>
                <a:srgbClr val="E6E6E6">
                  <a:alpha val="0"/>
                </a:srgbClr>
              </a:clrTo>
            </a:clrChange>
          </a:blip>
          <a:stretch>
            <a:fillRect/>
          </a:stretch>
        </p:blipFill>
        <p:spPr>
          <a:xfrm>
            <a:off x="3658654" y="3286125"/>
            <a:ext cx="4728642" cy="2400300"/>
          </a:xfrm>
          <a:prstGeom prst="rect">
            <a:avLst/>
          </a:prstGeom>
        </p:spPr>
      </p:pic>
      <p:grpSp>
        <p:nvGrpSpPr>
          <p:cNvPr id="4" name="Group 3"/>
          <p:cNvGrpSpPr/>
          <p:nvPr/>
        </p:nvGrpSpPr>
        <p:grpSpPr>
          <a:xfrm>
            <a:off x="2289353" y="2022396"/>
            <a:ext cx="2129051" cy="1504667"/>
            <a:chOff x="1321207" y="1335458"/>
            <a:chExt cx="2838735" cy="2006223"/>
          </a:xfrm>
        </p:grpSpPr>
        <p:sp>
          <p:nvSpPr>
            <p:cNvPr id="5" name="Speech Bubble: Oval 14"/>
            <p:cNvSpPr/>
            <p:nvPr/>
          </p:nvSpPr>
          <p:spPr>
            <a:xfrm flipH="1">
              <a:off x="1321207" y="1335458"/>
              <a:ext cx="2838735" cy="2006223"/>
            </a:xfrm>
            <a:prstGeom prst="wedgeEllipseCallou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black"/>
                </a:solidFill>
                <a:latin typeface="Calibri" panose="020F0502020204030204" pitchFamily="34" charset="0"/>
                <a:cs typeface="Calibri" panose="020F0502020204030204" pitchFamily="34" charset="0"/>
              </a:endParaRPr>
            </a:p>
          </p:txBody>
        </p:sp>
        <p:sp>
          <p:nvSpPr>
            <p:cNvPr id="6" name="TextBox 5"/>
            <p:cNvSpPr txBox="1"/>
            <p:nvPr/>
          </p:nvSpPr>
          <p:spPr>
            <a:xfrm>
              <a:off x="1432095" y="1553739"/>
              <a:ext cx="2616958"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đã</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đúng</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yêu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cầu</a:t>
              </a:r>
              <a:endParaRPr lang="en-US" sz="2400" b="1" kern="1200" dirty="0">
                <a:solidFill>
                  <a:srgbClr val="0000FF"/>
                </a:solidFill>
                <a:latin typeface="Calibri" panose="020F0502020204030204" pitchFamily="34" charset="0"/>
                <a:cs typeface="Calibri" panose="020F0502020204030204" pitchFamily="34" charset="0"/>
              </a:endParaRP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đủ</a:t>
              </a:r>
              <a:r>
                <a:rPr lang="en-US" sz="2400" kern="12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số</a:t>
              </a:r>
              <a:r>
                <a:rPr lang="en-US" sz="2400" kern="1200" dirty="0">
                  <a:solidFill>
                    <a:prstClr val="black"/>
                  </a:solidFill>
                  <a:latin typeface="Calibri" panose="020F0502020204030204" pitchFamily="34" charset="0"/>
                  <a:cs typeface="Calibri" panose="020F0502020204030204" pitchFamily="34" charset="0"/>
                </a:rPr>
                <a:t> </a:t>
              </a:r>
              <a:r>
                <a:rPr lang="en-US" sz="2400" kern="1200" dirty="0" err="1">
                  <a:solidFill>
                    <a:prstClr val="black"/>
                  </a:solidFill>
                  <a:latin typeface="Calibri" panose="020F0502020204030204" pitchFamily="34" charset="0"/>
                  <a:cs typeface="Calibri" panose="020F0502020204030204" pitchFamily="34" charset="0"/>
                </a:rPr>
                <a:t>câu</a:t>
              </a:r>
              <a:r>
                <a:rPr lang="en-US" sz="2400" kern="1200" dirty="0">
                  <a:solidFill>
                    <a:prstClr val="black"/>
                  </a:solidFill>
                  <a:latin typeface="Calibri" panose="020F0502020204030204" pitchFamily="34" charset="0"/>
                  <a:cs typeface="Calibri" panose="020F0502020204030204" pitchFamily="34" charset="0"/>
                </a:rPr>
                <a:t>)</a:t>
              </a:r>
              <a:endParaRPr lang="en-US" sz="2400" kern="1200" dirty="0">
                <a:solidFill>
                  <a:prstClr val="black"/>
                </a:solidFill>
                <a:latin typeface="Calibri" panose="020F0502020204030204" pitchFamily="34" charset="0"/>
                <a:cs typeface="Calibri" panose="020F0502020204030204" pitchFamily="34" charset="0"/>
              </a:endParaRPr>
            </a:p>
          </p:txBody>
        </p:sp>
      </p:grpSp>
      <p:grpSp>
        <p:nvGrpSpPr>
          <p:cNvPr id="7" name="Group 6"/>
          <p:cNvGrpSpPr/>
          <p:nvPr/>
        </p:nvGrpSpPr>
        <p:grpSpPr>
          <a:xfrm>
            <a:off x="4680910" y="1894052"/>
            <a:ext cx="2510465" cy="1200329"/>
            <a:chOff x="4394577" y="1279684"/>
            <a:chExt cx="3347287" cy="1600439"/>
          </a:xfrm>
        </p:grpSpPr>
        <p:sp>
          <p:nvSpPr>
            <p:cNvPr id="8" name="Speech Bubble: Rectangle 18"/>
            <p:cNvSpPr/>
            <p:nvPr/>
          </p:nvSpPr>
          <p:spPr>
            <a:xfrm>
              <a:off x="4394577" y="1281203"/>
              <a:ext cx="3347287" cy="1569660"/>
            </a:xfrm>
            <a:prstGeom prst="wedgeRectCallout">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a:endParaRPr>
            </a:p>
          </p:txBody>
        </p:sp>
        <p:sp>
          <p:nvSpPr>
            <p:cNvPr id="9" name="TextBox 8"/>
            <p:cNvSpPr txBox="1"/>
            <p:nvPr/>
          </p:nvSpPr>
          <p:spPr>
            <a:xfrm>
              <a:off x="4394577" y="1279684"/>
              <a:ext cx="3174419"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có</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nhiều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câu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văn</a:t>
              </a:r>
              <a:r>
                <a:rPr lang="en-US" sz="2400" b="1" kern="1200" dirty="0">
                  <a:solidFill>
                    <a:srgbClr val="0000FF"/>
                  </a:solidFill>
                  <a:latin typeface="Calibri" panose="020F0502020204030204" pitchFamily="34" charset="0"/>
                  <a:cs typeface="Calibri" panose="020F0502020204030204" pitchFamily="34" charset="0"/>
                </a:rPr>
                <a:t> hay</a:t>
              </a:r>
              <a:endParaRPr lang="en-US" sz="2400" b="1" kern="1200" dirty="0">
                <a:solidFill>
                  <a:srgbClr val="0000FF"/>
                </a:solidFill>
                <a:latin typeface="Calibri" panose="020F0502020204030204" pitchFamily="34" charset="0"/>
                <a:cs typeface="Calibri" panose="020F0502020204030204" pitchFamily="34" charset="0"/>
              </a:endParaRP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dùng</a:t>
              </a:r>
              <a:r>
                <a:rPr lang="en-US" sz="2400" kern="1200" dirty="0">
                  <a:solidFill>
                    <a:prstClr val="black"/>
                  </a:solidFill>
                  <a:latin typeface="Calibri" panose="020F0502020204030204" pitchFamily="34" charset="0"/>
                  <a:cs typeface="Calibri" panose="020F0502020204030204" pitchFamily="34" charset="0"/>
                </a:rPr>
                <a:t> </a:t>
              </a:r>
              <a:r>
                <a:rPr lang="en-US" sz="2400" kern="1200" dirty="0" err="1">
                  <a:solidFill>
                    <a:prstClr val="black"/>
                  </a:solidFill>
                  <a:latin typeface="Calibri" panose="020F0502020204030204" pitchFamily="34" charset="0"/>
                  <a:cs typeface="Calibri" panose="020F0502020204030204" pitchFamily="34" charset="0"/>
                </a:rPr>
                <a:t>từ</a:t>
              </a:r>
              <a:r>
                <a:rPr lang="en-US" sz="2400" kern="1200" dirty="0">
                  <a:solidFill>
                    <a:prstClr val="black"/>
                  </a:solidFill>
                  <a:latin typeface="Calibri" panose="020F0502020204030204" pitchFamily="34" charset="0"/>
                  <a:cs typeface="Calibri" panose="020F0502020204030204" pitchFamily="34" charset="0"/>
                </a:rPr>
                <a:t> hay)</a:t>
              </a:r>
              <a:endParaRPr lang="en-US" sz="2400" kern="1200" dirty="0">
                <a:solidFill>
                  <a:prstClr val="black"/>
                </a:solidFill>
                <a:latin typeface="Calibri" panose="020F0502020204030204" pitchFamily="34" charset="0"/>
                <a:cs typeface="Calibri" panose="020F0502020204030204" pitchFamily="34" charset="0"/>
              </a:endParaRPr>
            </a:p>
          </p:txBody>
        </p:sp>
      </p:grpSp>
      <p:grpSp>
        <p:nvGrpSpPr>
          <p:cNvPr id="10" name="Group 9"/>
          <p:cNvGrpSpPr/>
          <p:nvPr/>
        </p:nvGrpSpPr>
        <p:grpSpPr>
          <a:xfrm>
            <a:off x="7432749" y="2316596"/>
            <a:ext cx="2565326" cy="1729853"/>
            <a:chOff x="7829062" y="1856096"/>
            <a:chExt cx="2838736" cy="2306471"/>
          </a:xfrm>
        </p:grpSpPr>
        <p:sp>
          <p:nvSpPr>
            <p:cNvPr id="11" name="Thought Bubble: Cloud 22"/>
            <p:cNvSpPr/>
            <p:nvPr/>
          </p:nvSpPr>
          <p:spPr>
            <a:xfrm>
              <a:off x="7829062" y="1856096"/>
              <a:ext cx="2838736" cy="2306471"/>
            </a:xfrm>
            <a:prstGeom prst="cloudCallout">
              <a:avLst>
                <a:gd name="adj1" fmla="val -49052"/>
                <a:gd name="adj2" fmla="val 54424"/>
              </a:avLst>
            </a:prstGeom>
            <a:solidFill>
              <a:srgbClr val="D8F6F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a:endParaRPr>
            </a:p>
          </p:txBody>
        </p:sp>
        <p:sp>
          <p:nvSpPr>
            <p:cNvPr id="12" name="TextBox 11"/>
            <p:cNvSpPr txBox="1"/>
            <p:nvPr/>
          </p:nvSpPr>
          <p:spPr>
            <a:xfrm>
              <a:off x="7934654" y="2199651"/>
              <a:ext cx="2627547"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có</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sáng</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tạo</a:t>
              </a:r>
              <a:endParaRPr lang="en-US" sz="2400" b="1" kern="1200" dirty="0">
                <a:solidFill>
                  <a:srgbClr val="0000FF"/>
                </a:solidFill>
                <a:latin typeface="Calibri" panose="020F0502020204030204" pitchFamily="34" charset="0"/>
                <a:cs typeface="Calibri" panose="020F0502020204030204" pitchFamily="34" charset="0"/>
              </a:endParaRP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thêm</a:t>
              </a:r>
              <a:r>
                <a:rPr lang="en-US" sz="2400" kern="1200" dirty="0">
                  <a:solidFill>
                    <a:prstClr val="black"/>
                  </a:solidFill>
                  <a:latin typeface="Calibri" panose="020F0502020204030204" pitchFamily="34" charset="0"/>
                  <a:cs typeface="Calibri" panose="020F0502020204030204" pitchFamily="34" charset="0"/>
                </a:rPr>
                <a:t> ý </a:t>
              </a:r>
              <a:r>
                <a:rPr lang="en-US" sz="2400" kern="1200" dirty="0" err="1">
                  <a:solidFill>
                    <a:prstClr val="black"/>
                  </a:solidFill>
                  <a:latin typeface="Calibri" panose="020F0502020204030204" pitchFamily="34" charset="0"/>
                  <a:cs typeface="Calibri" panose="020F0502020204030204" pitchFamily="34" charset="0"/>
                </a:rPr>
                <a:t>mới</a:t>
              </a:r>
              <a:r>
                <a:rPr lang="en-US" sz="2400" kern="1200" dirty="0">
                  <a:solidFill>
                    <a:prstClr val="black"/>
                  </a:solidFill>
                  <a:latin typeface="Calibri" panose="020F0502020204030204" pitchFamily="34" charset="0"/>
                  <a:cs typeface="Calibri" panose="020F0502020204030204" pitchFamily="34" charset="0"/>
                </a:rPr>
                <a:t>)</a:t>
              </a:r>
              <a:endParaRPr lang="en-US" sz="2400" kern="1200" dirty="0">
                <a:solidFill>
                  <a:prstClr val="black"/>
                </a:solidFill>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p:cNvPicPr>
            <a:picLocks noChangeAspect="1"/>
          </p:cNvPicPr>
          <p:nvPr/>
        </p:nvPicPr>
        <p:blipFill rotWithShape="1">
          <a:blip r:embed="rId1" cstate="hq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rcRect t="15412" b="23656"/>
          <a:stretch>
            <a:fillRect/>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C7D4"/>
              </a:solidFill>
              <a:effectLst/>
              <a:uLnTx/>
              <a:uFillTx/>
              <a:latin typeface="Arial" panose="020B0604020202020204"/>
              <a:ea typeface="+mn-ea"/>
              <a:cs typeface="+mn-cs"/>
            </a:endParaRPr>
          </a:p>
        </p:txBody>
      </p:sp>
      <p:sp>
        <p:nvSpPr>
          <p:cNvPr id="19" name="TextBox 18"/>
          <p:cNvSpPr txBox="1"/>
          <p:nvPr/>
        </p:nvSpPr>
        <p:spPr>
          <a:xfrm>
            <a:off x="786273" y="2432424"/>
            <a:ext cx="10754140" cy="3293209"/>
          </a:xfrm>
          <a:prstGeom prst="rect">
            <a:avLst/>
          </a:prstGeom>
          <a:noFill/>
        </p:spPr>
        <p:txBody>
          <a:bodyPr wrap="square">
            <a:spAutoFit/>
          </a:bodyPr>
          <a:lstStyle/>
          <a:p>
            <a:pPr lvl="0" algn="just"/>
            <a:r>
              <a:rPr lang="vi-VN" sz="2600" b="1" dirty="0">
                <a:solidFill>
                  <a:srgbClr val="002060"/>
                </a:solidFill>
                <a:latin typeface="Calibri" panose="020F0502020204030204" pitchFamily="34" charset="0"/>
                <a:cs typeface="Calibri" panose="020F0502020204030204" pitchFamily="34" charset="0"/>
              </a:rPr>
              <a:t>Em rất thích nghe câu chuyện</a:t>
            </a:r>
            <a:r>
              <a:rPr lang="en-US" sz="2600" b="1" dirty="0">
                <a:solidFill>
                  <a:srgbClr val="002060"/>
                </a:solidFill>
                <a:latin typeface="Calibri" panose="020F0502020204030204" pitchFamily="34" charset="0"/>
                <a:cs typeface="Calibri" panose="020F0502020204030204" pitchFamily="34" charset="0"/>
              </a:rPr>
              <a:t> </a:t>
            </a:r>
            <a:r>
              <a:rPr lang="en-US" sz="2600" b="1" dirty="0" err="1">
                <a:solidFill>
                  <a:srgbClr val="002060"/>
                </a:solidFill>
                <a:latin typeface="Calibri" panose="020F0502020204030204" pitchFamily="34" charset="0"/>
                <a:cs typeface="Calibri" panose="020F0502020204030204" pitchFamily="34" charset="0"/>
              </a:rPr>
              <a:t>cổ</a:t>
            </a:r>
            <a:r>
              <a:rPr lang="en-US" sz="2600" b="1" dirty="0">
                <a:solidFill>
                  <a:srgbClr val="002060"/>
                </a:solidFill>
                <a:latin typeface="Calibri" panose="020F0502020204030204" pitchFamily="34" charset="0"/>
                <a:cs typeface="Calibri" panose="020F0502020204030204" pitchFamily="34" charset="0"/>
              </a:rPr>
              <a:t> </a:t>
            </a:r>
            <a:r>
              <a:rPr lang="en-US" sz="2600" b="1" dirty="0" err="1">
                <a:solidFill>
                  <a:srgbClr val="002060"/>
                </a:solidFill>
                <a:latin typeface="Calibri" panose="020F0502020204030204" pitchFamily="34" charset="0"/>
                <a:cs typeface="Calibri" panose="020F0502020204030204" pitchFamily="34" charset="0"/>
              </a:rPr>
              <a:t>tích</a:t>
            </a:r>
            <a:r>
              <a:rPr lang="vi-VN" sz="2600" b="1" dirty="0">
                <a:solidFill>
                  <a:srgbClr val="002060"/>
                </a:solidFill>
                <a:latin typeface="Calibri" panose="020F0502020204030204" pitchFamily="34" charset="0"/>
                <a:cs typeface="Calibri" panose="020F0502020204030204" pitchFamily="34" charset="0"/>
              </a:rPr>
              <a:t> Thạch Sanh. Chàng Thạch Sanh tuy sớm mồ côi cha mẹ, phải sống cuộc sống nghèo khổ, cô đơn dưới gốc đa, nhưng chưa bao giờ có lòng tham, hay suy nghĩ xấu xa cả. Tấm lòng nhân hậu, đức độ của chàng khiến em nể phục vô cùng. Hình ảnh chàng Thạch Sanh quên mình chiến đấu với chằn tinh, đại bàng tinh để cứu người, không mong chờ hồi đáp gì luôn là bức tượng vàng chói lọi. Chàng ấy thực sự là một người anh hùng vĩ đại. Dù sau này, được biết đến thêm nhiều người anh hùng khác, vẫn không có ai thay thế được Thạch Sanh trong lòng em. </a:t>
            </a:r>
            <a:endParaRPr lang="vi-VN" sz="2600" b="1" dirty="0">
              <a:solidFill>
                <a:srgbClr val="002060"/>
              </a:solidFill>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3"/>
          <a:stretch>
            <a:fillRect/>
          </a:stretch>
        </p:blipFill>
        <p:spPr>
          <a:xfrm>
            <a:off x="4852332" y="429354"/>
            <a:ext cx="2493480" cy="1877731"/>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3530991" y="909558"/>
            <a:ext cx="4684542" cy="1641169"/>
          </a:xfrm>
          <a:prstGeom prst="roundRect">
            <a:avLst>
              <a:gd name="adj" fmla="val 50000"/>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Speech Bubble: Rectangle with Corners Rounded 5"/>
          <p:cNvSpPr/>
          <p:nvPr/>
        </p:nvSpPr>
        <p:spPr>
          <a:xfrm>
            <a:off x="4660423" y="2967788"/>
            <a:ext cx="6264251" cy="2949287"/>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defRPr/>
            </a:pPr>
            <a:r>
              <a:rPr kumimoji="0" lang="nl-NL"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Về nhà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lại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và</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trả</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lời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câu</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hỏi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Xem</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trước</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mới</a:t>
            </a:r>
            <a:endPar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1" cstate="print">
            <a:extLst>
              <a:ext uri="{BEBA8EAE-BF5A-486C-A8C5-ECC9F3942E4B}">
                <a14:imgProps xmlns:a14="http://schemas.microsoft.com/office/drawing/2010/main">
                  <a14:imgLayer r:embed="rId2">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7" name="Picture 6"/>
          <p:cNvPicPr>
            <a:picLocks noChangeAspect="1"/>
          </p:cNvPicPr>
          <p:nvPr/>
        </p:nvPicPr>
        <p:blipFill>
          <a:blip r:embed="rId3"/>
          <a:stretch>
            <a:fillRect/>
          </a:stretch>
        </p:blipFill>
        <p:spPr>
          <a:xfrm>
            <a:off x="1925760" y="648210"/>
            <a:ext cx="7895004" cy="25666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4">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5">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6"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3868" y="2007232"/>
            <a:ext cx="6956977" cy="3017744"/>
          </a:xfrm>
          <a:prstGeom prst="rect">
            <a:avLst/>
          </a:prstGeom>
          <a:effectLst>
            <a:glow rad="139700">
              <a:schemeClr val="accent4">
                <a:satMod val="175000"/>
                <a:alpha val="40000"/>
              </a:schemeClr>
            </a:glo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09252192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cstate="print">
            <a:extLst>
              <a:ext uri="{BEBA8EAE-BF5A-486C-A8C5-ECC9F3942E4B}">
                <a14:imgProps xmlns:a14="http://schemas.microsoft.com/office/drawing/2010/main">
                  <a14:imgLayer r:embed="rId2">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4" name="Picture 3"/>
          <p:cNvPicPr>
            <a:picLocks noChangeAspect="1"/>
          </p:cNvPicPr>
          <p:nvPr/>
        </p:nvPicPr>
        <p:blipFill>
          <a:blip r:embed="rId3"/>
          <a:stretch>
            <a:fillRect/>
          </a:stretch>
        </p:blipFill>
        <p:spPr>
          <a:xfrm>
            <a:off x="4049408" y="1974231"/>
            <a:ext cx="5560034" cy="25666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p:cNvGrpSpPr/>
          <p:nvPr/>
        </p:nvGrpSpPr>
        <p:grpSpPr>
          <a:xfrm>
            <a:off x="1812625" y="3684925"/>
            <a:ext cx="821432" cy="882640"/>
            <a:chOff x="4243450" y="1793000"/>
            <a:chExt cx="438175" cy="470825"/>
          </a:xfrm>
        </p:grpSpPr>
        <p:sp>
          <p:nvSpPr>
            <p:cNvPr id="14"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15"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17"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0"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1"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grpSp>
        <p:nvGrpSpPr>
          <p:cNvPr id="22" name="Google Shape;1455;p39"/>
          <p:cNvGrpSpPr/>
          <p:nvPr/>
        </p:nvGrpSpPr>
        <p:grpSpPr>
          <a:xfrm>
            <a:off x="10381549" y="2359255"/>
            <a:ext cx="468815" cy="457300"/>
            <a:chOff x="1959000" y="1291425"/>
            <a:chExt cx="286025" cy="279000"/>
          </a:xfrm>
        </p:grpSpPr>
        <p:sp>
          <p:nvSpPr>
            <p:cNvPr id="23"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4"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5"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6"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7"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grpSp>
        <p:nvGrpSpPr>
          <p:cNvPr id="28" name="Google Shape;1461;p39"/>
          <p:cNvGrpSpPr/>
          <p:nvPr/>
        </p:nvGrpSpPr>
        <p:grpSpPr>
          <a:xfrm>
            <a:off x="10156726" y="3834525"/>
            <a:ext cx="1311224" cy="827808"/>
            <a:chOff x="6096075" y="734650"/>
            <a:chExt cx="709025" cy="447625"/>
          </a:xfrm>
        </p:grpSpPr>
        <p:sp>
          <p:nvSpPr>
            <p:cNvPr id="29"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0"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1"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grpSp>
        <p:nvGrpSpPr>
          <p:cNvPr id="37" name="Google Shape;1467;p39"/>
          <p:cNvGrpSpPr/>
          <p:nvPr/>
        </p:nvGrpSpPr>
        <p:grpSpPr>
          <a:xfrm>
            <a:off x="3032751" y="1597418"/>
            <a:ext cx="364367" cy="392433"/>
            <a:chOff x="713250" y="2576650"/>
            <a:chExt cx="273275" cy="294325"/>
          </a:xfrm>
        </p:grpSpPr>
        <p:sp>
          <p:nvSpPr>
            <p:cNvPr id="3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grpSp>
        <p:nvGrpSpPr>
          <p:cNvPr id="40" name="Google Shape;1471;p39"/>
          <p:cNvGrpSpPr/>
          <p:nvPr/>
        </p:nvGrpSpPr>
        <p:grpSpPr>
          <a:xfrm>
            <a:off x="7817571" y="479300"/>
            <a:ext cx="986644" cy="933425"/>
            <a:chOff x="1826475" y="2921600"/>
            <a:chExt cx="564700" cy="534200"/>
          </a:xfrm>
        </p:grpSpPr>
        <p:sp>
          <p:nvSpPr>
            <p:cNvPr id="41"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42"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43"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44"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45"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sp>
        <p:nvSpPr>
          <p:cNvPr id="46" name="TextBox 45"/>
          <p:cNvSpPr txBox="1"/>
          <p:nvPr/>
        </p:nvSpPr>
        <p:spPr>
          <a:xfrm>
            <a:off x="5254074" y="1212663"/>
            <a:ext cx="1730940" cy="1445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8800" b="1" i="0" u="none" strike="noStrike" kern="1200" cap="none" spc="0" normalizeH="0" baseline="0" noProof="0" dirty="0">
                <a:ln>
                  <a:noFill/>
                </a:ln>
                <a:solidFill>
                  <a:srgbClr val="C00000"/>
                </a:solidFill>
                <a:effectLst/>
                <a:uLnTx/>
                <a:uFillTx/>
                <a:latin typeface="Times New Roman" panose="02020603050405020304" pitchFamily="18" charset="0"/>
                <a:ea typeface="字魂107号-萌趣欢乐体"/>
                <a:cs typeface="Times New Roman" panose="02020603050405020304" pitchFamily="18" charset="0"/>
              </a:rPr>
              <a:t>01</a:t>
            </a:r>
            <a:endParaRPr kumimoji="0" lang="en-GB" sz="8800" b="1" i="0" u="none" strike="noStrike" kern="1200" cap="none" spc="0" normalizeH="0" baseline="0" noProof="0" dirty="0">
              <a:ln>
                <a:noFill/>
              </a:ln>
              <a:solidFill>
                <a:srgbClr val="C00000"/>
              </a:solidFill>
              <a:effectLst/>
              <a:uLnTx/>
              <a:uFillTx/>
              <a:latin typeface="Times New Roman" panose="02020603050405020304" pitchFamily="18" charset="0"/>
              <a:ea typeface="字魂107号-萌趣欢乐体"/>
              <a:cs typeface="Times New Roman" panose="02020603050405020304" pitchFamily="18" charset="0"/>
            </a:endParaRPr>
          </a:p>
        </p:txBody>
      </p:sp>
      <p:pic>
        <p:nvPicPr>
          <p:cNvPr id="47" name="Picture 46"/>
          <p:cNvPicPr>
            <a:picLocks noChangeAspect="1"/>
          </p:cNvPicPr>
          <p:nvPr/>
        </p:nvPicPr>
        <p:blipFill>
          <a:blip r:embed="rId5" cstate="print">
            <a:extLst>
              <a:ext uri="{BEBA8EAE-BF5A-486C-A8C5-ECC9F3942E4B}">
                <a14:imgProps xmlns:a14="http://schemas.microsoft.com/office/drawing/2010/main">
                  <a14:imgLayer r:embed="rId6">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p:cNvPicPr>
            <a:picLocks noChangeAspect="1"/>
          </p:cNvPicPr>
          <p:nvPr/>
        </p:nvPicPr>
        <p:blipFill>
          <a:blip r:embed="rId7"/>
          <a:stretch>
            <a:fillRect/>
          </a:stretch>
        </p:blipFill>
        <p:spPr>
          <a:xfrm>
            <a:off x="2292520" y="2191371"/>
            <a:ext cx="7797460" cy="32372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3133725" y="792793"/>
            <a:ext cx="6119812" cy="5808031"/>
          </a:xfrm>
          <a:prstGeom prst="rect">
            <a:avLst/>
          </a:prstGeom>
        </p:spPr>
      </p:pic>
      <p:sp>
        <p:nvSpPr>
          <p:cNvPr id="14" name="Google Shape;544;p2"/>
          <p:cNvSpPr/>
          <p:nvPr/>
        </p:nvSpPr>
        <p:spPr>
          <a:xfrm>
            <a:off x="2695576" y="0"/>
            <a:ext cx="5581650" cy="696181"/>
          </a:xfrm>
          <a:prstGeom prst="roundRect">
            <a:avLst>
              <a:gd name="adj" fmla="val 16667"/>
            </a:avLst>
          </a:prstGeom>
          <a:solidFill>
            <a:srgbClr val="FFFF00"/>
          </a:solidFill>
          <a:ln w="9525" cap="flat" cmpd="sng">
            <a:solidFill>
              <a:srgbClr val="000000"/>
            </a:solidFill>
            <a:prstDash val="solid"/>
            <a:round/>
            <a:headEnd type="none" w="sm" len="sm"/>
            <a:tailEnd type="none" w="sm" len="sm"/>
          </a:ln>
          <a:effectLst>
            <a:outerShdw dist="35921" dir="2700000" algn="ctr" rotWithShape="0">
              <a:srgbClr val="E30612"/>
            </a:outerShdw>
          </a:effectLst>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351"/>
              <a:buFont typeface="Arial" panose="020B0604020202020204"/>
              <a:buNone/>
              <a:defRPr/>
            </a:pP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1.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Đọc</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thành</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và</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trả</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lời</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câu</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hỏi</a:t>
            </a:r>
            <a:endParaRPr kumimoji="0" sz="28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pic>
        <p:nvPicPr>
          <p:cNvPr id="2" name="Picture 1"/>
          <p:cNvPicPr>
            <a:picLocks noChangeAspect="1"/>
          </p:cNvPicPr>
          <p:nvPr/>
        </p:nvPicPr>
        <p:blipFill>
          <a:blip r:embed="rId2"/>
          <a:stretch>
            <a:fillRect/>
          </a:stretch>
        </p:blipFill>
        <p:spPr>
          <a:xfrm>
            <a:off x="8070215" y="85090"/>
            <a:ext cx="4121150" cy="33362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130606" y="761027"/>
            <a:ext cx="53746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Nhờ</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đâu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bé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nhận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ra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gió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endParaRPr>
          </a:p>
        </p:txBody>
      </p:sp>
      <p:sp>
        <p:nvSpPr>
          <p:cNvPr id="13" name="Google Shape;545;p2"/>
          <p:cNvSpPr/>
          <p:nvPr/>
        </p:nvSpPr>
        <p:spPr>
          <a:xfrm>
            <a:off x="1466850" y="1762126"/>
            <a:ext cx="9772650" cy="2962274"/>
          </a:xfrm>
          <a:prstGeom prst="roundRect">
            <a:avLst>
              <a:gd name="adj" fmla="val 16667"/>
            </a:avLst>
          </a:prstGeom>
          <a:solidFill>
            <a:schemeClr val="accent6">
              <a:lumMod val="20000"/>
              <a:lumOff val="80000"/>
            </a:schemeClr>
          </a:solidFill>
          <a:ln w="57150" cap="flat" cmpd="sng">
            <a:solidFill>
              <a:srgbClr val="FFC000"/>
            </a:solidFill>
            <a:prstDash val="solid"/>
            <a:round/>
            <a:headEnd type="none" w="sm" len="sm"/>
            <a:tailEnd type="none" w="sm" len="sm"/>
          </a:ln>
        </p:spPr>
        <p:txBody>
          <a:bodyPr spcFirstLastPara="1" wrap="square" lIns="121900" tIns="60925" rIns="121900" bIns="60925" anchor="ctr" anchorCtr="0">
            <a:noAutofit/>
          </a:bodyPr>
          <a:lstStyle/>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Bé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nhận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ra</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gió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nhờ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các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âm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thanh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huýt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sáo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hát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ca,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rì</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rầm</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thủ</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thỉ</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ào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ào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thét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la),</a:t>
            </a:r>
            <a:endPar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endParaRPr>
          </a:p>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defRPr/>
            </a:pP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Nhờ</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các</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hoạt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động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gió</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gõ</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cửa</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trèo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me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làm</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rung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rinh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cành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lá</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giật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tung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nón</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bé</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chơi</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chong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chóng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chơi</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thả</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diều</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a:t>
            </a:r>
            <a:endParaRPr kumimoji="0" sz="3200" b="1" i="0" u="none" strike="noStrike" kern="1200" cap="none" spc="0" normalizeH="0" baseline="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60047" y="761027"/>
            <a:ext cx="71157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b. Gió trong bài thơ có gì đáng yêu?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endParaRPr>
          </a:p>
        </p:txBody>
      </p:sp>
      <p:sp>
        <p:nvSpPr>
          <p:cNvPr id="13" name="Google Shape;545;p2"/>
          <p:cNvSpPr/>
          <p:nvPr/>
        </p:nvSpPr>
        <p:spPr>
          <a:xfrm>
            <a:off x="1466850" y="1762126"/>
            <a:ext cx="9772650" cy="2962274"/>
          </a:xfrm>
          <a:prstGeom prst="roundRect">
            <a:avLst>
              <a:gd name="adj" fmla="val 16667"/>
            </a:avLst>
          </a:prstGeom>
          <a:solidFill>
            <a:schemeClr val="accent6">
              <a:lumMod val="20000"/>
              <a:lumOff val="80000"/>
            </a:schemeClr>
          </a:solidFill>
          <a:ln w="57150" cap="flat" cmpd="sng">
            <a:solidFill>
              <a:srgbClr val="FFC000"/>
            </a:solidFill>
            <a:prstDash val="solid"/>
            <a:round/>
            <a:headEnd type="none" w="sm" len="sm"/>
            <a:tailEnd type="none" w="sm" len="sm"/>
          </a:ln>
        </p:spPr>
        <p:txBody>
          <a:bodyPr spcFirstLastPara="1" wrap="square" lIns="121900" tIns="60925" rIns="121900" bIns="60925" anchor="ctr" anchorCtr="0">
            <a:noAutofit/>
          </a:bodyPr>
          <a:lstStyle/>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Gió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trong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thơ</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đáng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yêu</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tinh</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nghịch</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giật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tung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nón</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bé</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vui</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vẻ</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lúc</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nào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cũng</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huýt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sáo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lúc</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nào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cũng</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hát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ca)</a:t>
            </a:r>
            <a:endParaRPr kumimoji="0" sz="4000" b="1" i="0" u="none" strike="noStrike" kern="1200" cap="none" spc="0" normalizeH="0" baseline="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p:cNvGrpSpPr/>
          <p:nvPr/>
        </p:nvGrpSpPr>
        <p:grpSpPr>
          <a:xfrm>
            <a:off x="1812625" y="3684925"/>
            <a:ext cx="821432" cy="882640"/>
            <a:chOff x="4243450" y="1793000"/>
            <a:chExt cx="438175" cy="470825"/>
          </a:xfrm>
        </p:grpSpPr>
        <p:sp>
          <p:nvSpPr>
            <p:cNvPr id="14"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15"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17"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0"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1"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grpSp>
        <p:nvGrpSpPr>
          <p:cNvPr id="22" name="Google Shape;1455;p39"/>
          <p:cNvGrpSpPr/>
          <p:nvPr/>
        </p:nvGrpSpPr>
        <p:grpSpPr>
          <a:xfrm>
            <a:off x="10381549" y="2359255"/>
            <a:ext cx="468815" cy="457300"/>
            <a:chOff x="1959000" y="1291425"/>
            <a:chExt cx="286025" cy="279000"/>
          </a:xfrm>
        </p:grpSpPr>
        <p:sp>
          <p:nvSpPr>
            <p:cNvPr id="23"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4"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5"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6"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27"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grpSp>
        <p:nvGrpSpPr>
          <p:cNvPr id="28" name="Google Shape;1461;p39"/>
          <p:cNvGrpSpPr/>
          <p:nvPr/>
        </p:nvGrpSpPr>
        <p:grpSpPr>
          <a:xfrm>
            <a:off x="10156726" y="3834525"/>
            <a:ext cx="1311224" cy="827808"/>
            <a:chOff x="6096075" y="734650"/>
            <a:chExt cx="709025" cy="447625"/>
          </a:xfrm>
        </p:grpSpPr>
        <p:sp>
          <p:nvSpPr>
            <p:cNvPr id="29"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0"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1"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grpSp>
        <p:nvGrpSpPr>
          <p:cNvPr id="37" name="Google Shape;1467;p39"/>
          <p:cNvGrpSpPr/>
          <p:nvPr/>
        </p:nvGrpSpPr>
        <p:grpSpPr>
          <a:xfrm>
            <a:off x="3032751" y="1597418"/>
            <a:ext cx="364367" cy="392433"/>
            <a:chOff x="713250" y="2576650"/>
            <a:chExt cx="273275" cy="294325"/>
          </a:xfrm>
        </p:grpSpPr>
        <p:sp>
          <p:nvSpPr>
            <p:cNvPr id="3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3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grpSp>
        <p:nvGrpSpPr>
          <p:cNvPr id="40" name="Google Shape;1471;p39"/>
          <p:cNvGrpSpPr/>
          <p:nvPr/>
        </p:nvGrpSpPr>
        <p:grpSpPr>
          <a:xfrm>
            <a:off x="7817571" y="479300"/>
            <a:ext cx="986644" cy="933425"/>
            <a:chOff x="1826475" y="2921600"/>
            <a:chExt cx="564700" cy="534200"/>
          </a:xfrm>
        </p:grpSpPr>
        <p:sp>
          <p:nvSpPr>
            <p:cNvPr id="41"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42"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43"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44"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sp>
          <p:nvSpPr>
            <p:cNvPr id="45"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字魂107号-萌趣欢乐体"/>
                <a:cs typeface="Arial" panose="020B0604020202020204"/>
                <a:sym typeface="Arial" panose="020B0604020202020204"/>
              </a:endParaRPr>
            </a:p>
          </p:txBody>
        </p:sp>
      </p:grpSp>
      <p:sp>
        <p:nvSpPr>
          <p:cNvPr id="46" name="TextBox 45"/>
          <p:cNvSpPr txBox="1"/>
          <p:nvPr/>
        </p:nvSpPr>
        <p:spPr>
          <a:xfrm>
            <a:off x="5254074" y="1212663"/>
            <a:ext cx="1730940" cy="1445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8800" b="1" i="0" u="none" strike="noStrike" kern="1200" cap="none" spc="0" normalizeH="0" baseline="0" noProof="0" dirty="0">
                <a:ln>
                  <a:noFill/>
                </a:ln>
                <a:solidFill>
                  <a:srgbClr val="C00000"/>
                </a:solidFill>
                <a:effectLst/>
                <a:uLnTx/>
                <a:uFillTx/>
                <a:latin typeface="Times New Roman" panose="02020603050405020304" pitchFamily="18" charset="0"/>
                <a:ea typeface="字魂107号-萌趣欢乐体"/>
                <a:cs typeface="Times New Roman" panose="02020603050405020304" pitchFamily="18" charset="0"/>
              </a:rPr>
              <a:t>02</a:t>
            </a:r>
            <a:endParaRPr kumimoji="0" lang="en-GB" sz="8800" b="1" i="0" u="none" strike="noStrike" kern="1200" cap="none" spc="0" normalizeH="0" baseline="0" noProof="0" dirty="0">
              <a:ln>
                <a:noFill/>
              </a:ln>
              <a:solidFill>
                <a:srgbClr val="C00000"/>
              </a:solidFill>
              <a:effectLst/>
              <a:uLnTx/>
              <a:uFillTx/>
              <a:latin typeface="Times New Roman" panose="02020603050405020304" pitchFamily="18" charset="0"/>
              <a:ea typeface="字魂107号-萌趣欢乐体"/>
              <a:cs typeface="Times New Roman" panose="02020603050405020304" pitchFamily="18" charset="0"/>
            </a:endParaRPr>
          </a:p>
        </p:txBody>
      </p:sp>
      <p:pic>
        <p:nvPicPr>
          <p:cNvPr id="47" name="Picture 46"/>
          <p:cNvPicPr>
            <a:picLocks noChangeAspect="1"/>
          </p:cNvPicPr>
          <p:nvPr/>
        </p:nvPicPr>
        <p:blipFill>
          <a:blip r:embed="rId5" cstate="print">
            <a:extLst>
              <a:ext uri="{BEBA8EAE-BF5A-486C-A8C5-ECC9F3942E4B}">
                <a14:imgProps xmlns:a14="http://schemas.microsoft.com/office/drawing/2010/main">
                  <a14:imgLayer r:embed="rId6">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p:cNvPicPr>
            <a:picLocks noChangeAspect="1"/>
          </p:cNvPicPr>
          <p:nvPr/>
        </p:nvPicPr>
        <p:blipFill>
          <a:blip r:embed="rId7"/>
          <a:stretch>
            <a:fillRect/>
          </a:stretch>
        </p:blipFill>
        <p:spPr>
          <a:xfrm>
            <a:off x="2216320" y="2368584"/>
            <a:ext cx="7797460" cy="21398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2830A093-3F63-4055-BC8D-0541F3947142}"/>
</file>

<file path=customXml/itemProps2.xml><?xml version="1.0" encoding="utf-8"?>
<ds:datastoreItem xmlns:ds="http://schemas.openxmlformats.org/officeDocument/2006/customXml" ds:itemID="{E4390AA7-BF81-4CBF-BDDB-81BF70B1EC1A}"/>
</file>

<file path=customXml/itemProps3.xml><?xml version="1.0" encoding="utf-8"?>
<ds:datastoreItem xmlns:ds="http://schemas.openxmlformats.org/officeDocument/2006/customXml" ds:itemID="{054CF622-1CFD-4427-9B49-658625DA82CB}"/>
</file>

<file path=docProps/app.xml><?xml version="1.0" encoding="utf-8"?>
<Properties xmlns="http://schemas.openxmlformats.org/officeDocument/2006/extended-properties" xmlns:vt="http://schemas.openxmlformats.org/officeDocument/2006/docPropsVTypes">
  <TotalTime>0</TotalTime>
  <Words>3840</Words>
  <Application>WPS Presentation</Application>
  <PresentationFormat>Widescreen</PresentationFormat>
  <Paragraphs>140</Paragraphs>
  <Slides>29</Slides>
  <Notes>9</Notes>
  <HiddenSlides>0</HiddenSlides>
  <MMClips>1</MMClips>
  <ScaleCrop>false</ScaleCrop>
  <HeadingPairs>
    <vt:vector size="6" baseType="variant">
      <vt:variant>
        <vt:lpstr>已用的字体</vt:lpstr>
      </vt:variant>
      <vt:variant>
        <vt:i4>28</vt:i4>
      </vt:variant>
      <vt:variant>
        <vt:lpstr>主题</vt:lpstr>
      </vt:variant>
      <vt:variant>
        <vt:i4>3</vt:i4>
      </vt:variant>
      <vt:variant>
        <vt:lpstr>幻灯片标题</vt:lpstr>
      </vt:variant>
      <vt:variant>
        <vt:i4>29</vt:i4>
      </vt:variant>
    </vt:vector>
  </HeadingPairs>
  <TitlesOfParts>
    <vt:vector size="60" baseType="lpstr">
      <vt:lpstr>Arial</vt:lpstr>
      <vt:lpstr>SimSun</vt:lpstr>
      <vt:lpstr>Wingdings</vt:lpstr>
      <vt:lpstr>字魂107号-萌趣欢乐体</vt:lpstr>
      <vt:lpstr>Noto Sans S Chinese DemiLight</vt:lpstr>
      <vt:lpstr>站酷快乐体2016修订版</vt:lpstr>
      <vt:lpstr>inpin heiti</vt:lpstr>
      <vt:lpstr>Arial</vt:lpstr>
      <vt:lpstr>Microsoft YaHei</vt:lpstr>
      <vt:lpstr>Wingdings</vt:lpstr>
      <vt:lpstr>字魂107号-萌趣欢乐体</vt:lpstr>
      <vt:lpstr>Calibri</vt:lpstr>
      <vt:lpstr>字魂27号-布丁体</vt:lpstr>
      <vt:lpstr>等线</vt:lpstr>
      <vt:lpstr>White Xmas PERSONAL USE</vt:lpstr>
      <vt:lpstr>Calibri</vt:lpstr>
      <vt:lpstr>SVN-Adam Gorry</vt:lpstr>
      <vt:lpstr>Segoe Print</vt:lpstr>
      <vt:lpstr>Cambria</vt:lpstr>
      <vt:lpstr>Arial Unicode MS</vt:lpstr>
      <vt:lpstr>字魂80号-萌趣小鱼体</vt:lpstr>
      <vt:lpstr>Patrick Hand</vt:lpstr>
      <vt:lpstr>HP001 4 hàng</vt:lpstr>
      <vt:lpstr>Coiny</vt:lpstr>
      <vt:lpstr>Yu Gothic UI Semibold</vt:lpstr>
      <vt:lpstr>Pattaya</vt:lpstr>
      <vt:lpstr>Microsoft Sans Serif</vt:lpstr>
      <vt:lpstr>Times New Roman</vt:lpstr>
      <vt:lpstr>Office 主题​​</vt:lpstr>
      <vt:lpstr>1_Office 主题​​</vt:lpstr>
      <vt:lpstr>Cute Instagram Business Plan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40</cp:revision>
  <dcterms:created xsi:type="dcterms:W3CDTF">2023-01-01T01:15:00Z</dcterms:created>
  <dcterms:modified xsi:type="dcterms:W3CDTF">2023-03-15T07:13:17Z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A14F71AFE38348ED97CFB70C0F5EB52A</vt:lpwstr>
  </property>
  <property fmtid="{D5CDD505-2E9C-101B-9397-08002B2CF9AE}" pid="3" name="KSOProductBuildVer">
    <vt:lpwstr>1033-11.2.0.11486</vt:lpwstr>
  </property>
  <property fmtid="{D5CDD505-2E9C-101B-9397-08002B2CF9AE}" pid="4" name="ContentTypeId">
    <vt:lpwstr>0x010100D136222746B9DD4E9009FC74C2167E69</vt:lpwstr>
  </property>
</Properties>
</file>