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672" r:id="rId4"/>
  </p:sldMasterIdLst>
  <p:notesMasterIdLst>
    <p:notesMasterId r:id="rId23"/>
  </p:notesMasterIdLst>
  <p:sldIdLst>
    <p:sldId id="257" r:id="rId5"/>
    <p:sldId id="260" r:id="rId6"/>
    <p:sldId id="261" r:id="rId7"/>
    <p:sldId id="262" r:id="rId8"/>
    <p:sldId id="263" r:id="rId9"/>
    <p:sldId id="264" r:id="rId10"/>
    <p:sldId id="265" r:id="rId11"/>
    <p:sldId id="279" r:id="rId12"/>
    <p:sldId id="266" r:id="rId13"/>
    <p:sldId id="259" r:id="rId14"/>
    <p:sldId id="267" r:id="rId15"/>
    <p:sldId id="269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5E8"/>
    <a:srgbClr val="E5D3E3"/>
    <a:srgbClr val="F7EDE3"/>
    <a:srgbClr val="F3C256"/>
    <a:srgbClr val="408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4661"/>
  </p:normalViewPr>
  <p:slideViewPr>
    <p:cSldViewPr snapToGrid="0">
      <p:cViewPr>
        <p:scale>
          <a:sx n="50" d="100"/>
          <a:sy n="50" d="100"/>
        </p:scale>
        <p:origin x="2840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27AADD9A-E15A-CD4F-802F-35FB3432EBF0}"/>
    <pc:docChg chg="custSel delSld delMainMaster modMainMaster">
      <pc:chgData name="Mai Linh Trần" userId="1ca7ee839224ba6e" providerId="LiveId" clId="{27AADD9A-E15A-CD4F-802F-35FB3432EBF0}" dt="2024-09-11T04:45:42.105" v="13" actId="735"/>
      <pc:docMkLst>
        <pc:docMk/>
      </pc:docMkLst>
      <pc:sldChg chg="del">
        <pc:chgData name="Mai Linh Trần" userId="1ca7ee839224ba6e" providerId="LiveId" clId="{27AADD9A-E15A-CD4F-802F-35FB3432EBF0}" dt="2024-09-11T04:32:12.291" v="9" actId="2696"/>
        <pc:sldMkLst>
          <pc:docMk/>
          <pc:sldMk cId="2138343681" sldId="278"/>
        </pc:sldMkLst>
      </pc:sldChg>
      <pc:sldMasterChg chg="delSp modSp mod modSldLayout">
        <pc:chgData name="Mai Linh Trần" userId="1ca7ee839224ba6e" providerId="LiveId" clId="{27AADD9A-E15A-CD4F-802F-35FB3432EBF0}" dt="2024-09-11T04:45:42.105" v="13" actId="735"/>
        <pc:sldMasterMkLst>
          <pc:docMk/>
          <pc:sldMasterMk cId="2209821387" sldId="2147483660"/>
        </pc:sldMasterMkLst>
        <pc:spChg chg="del">
          <ac:chgData name="Mai Linh Trần" userId="1ca7ee839224ba6e" providerId="LiveId" clId="{27AADD9A-E15A-CD4F-802F-35FB3432EBF0}" dt="2024-09-11T04:29:59.926" v="1" actId="478"/>
          <ac:spMkLst>
            <pc:docMk/>
            <pc:sldMasterMk cId="2209821387" sldId="2147483660"/>
            <ac:spMk id="7" creationId="{07DAF728-7D94-E33E-7F87-8FAE4669A949}"/>
          </ac:spMkLst>
        </pc:spChg>
        <pc:picChg chg="del">
          <ac:chgData name="Mai Linh Trần" userId="1ca7ee839224ba6e" providerId="LiveId" clId="{27AADD9A-E15A-CD4F-802F-35FB3432EBF0}" dt="2024-09-11T04:29:59.926" v="1" actId="478"/>
          <ac:picMkLst>
            <pc:docMk/>
            <pc:sldMasterMk cId="2209821387" sldId="2147483660"/>
            <ac:picMk id="8" creationId="{AC26FD7C-0CBD-D5A8-9737-4E92AA2FEEE8}"/>
          </ac:picMkLst>
        </pc:picChg>
        <pc:picChg chg="del">
          <ac:chgData name="Mai Linh Trần" userId="1ca7ee839224ba6e" providerId="LiveId" clId="{27AADD9A-E15A-CD4F-802F-35FB3432EBF0}" dt="2024-09-11T04:29:59.926" v="1" actId="478"/>
          <ac:picMkLst>
            <pc:docMk/>
            <pc:sldMasterMk cId="2209821387" sldId="2147483660"/>
            <ac:picMk id="9" creationId="{AC26FD7C-0CBD-D5A8-9737-4E92AA2FEEE8}"/>
          </ac:picMkLst>
        </pc:picChg>
        <pc:sldLayoutChg chg="modSp">
          <pc:chgData name="Mai Linh Trần" userId="1ca7ee839224ba6e" providerId="LiveId" clId="{27AADD9A-E15A-CD4F-802F-35FB3432EBF0}" dt="2024-09-11T04:29:54.674" v="0" actId="735"/>
          <pc:sldLayoutMkLst>
            <pc:docMk/>
            <pc:sldMasterMk cId="2209821387" sldId="2147483660"/>
            <pc:sldLayoutMk cId="2292490787" sldId="2147483667"/>
          </pc:sldLayoutMkLst>
        </pc:sldLayoutChg>
      </pc:sldMasterChg>
      <pc:sldMasterChg chg="delSp mod modSldLayout">
        <pc:chgData name="Mai Linh Trần" userId="1ca7ee839224ba6e" providerId="LiveId" clId="{27AADD9A-E15A-CD4F-802F-35FB3432EBF0}" dt="2024-09-11T04:44:39.188" v="12" actId="478"/>
        <pc:sldMasterMkLst>
          <pc:docMk/>
          <pc:sldMasterMk cId="933217403" sldId="2147483672"/>
        </pc:sldMasterMkLst>
        <pc:spChg chg="del">
          <ac:chgData name="Mai Linh Trần" userId="1ca7ee839224ba6e" providerId="LiveId" clId="{27AADD9A-E15A-CD4F-802F-35FB3432EBF0}" dt="2024-09-11T04:30:57.914" v="5" actId="478"/>
          <ac:spMkLst>
            <pc:docMk/>
            <pc:sldMasterMk cId="933217403" sldId="2147483672"/>
            <ac:spMk id="8" creationId="{00000000-0000-0000-0000-000000000000}"/>
          </ac:spMkLst>
        </pc:spChg>
        <pc:spChg chg="del">
          <ac:chgData name="Mai Linh Trần" userId="1ca7ee839224ba6e" providerId="LiveId" clId="{27AADD9A-E15A-CD4F-802F-35FB3432EBF0}" dt="2024-09-11T04:30:57.914" v="5" actId="478"/>
          <ac:spMkLst>
            <pc:docMk/>
            <pc:sldMasterMk cId="933217403" sldId="2147483672"/>
            <ac:spMk id="9" creationId="{00000000-0000-0000-0000-000000000000}"/>
          </ac:spMkLst>
        </pc:spChg>
        <pc:spChg chg="del">
          <ac:chgData name="Mai Linh Trần" userId="1ca7ee839224ba6e" providerId="LiveId" clId="{27AADD9A-E15A-CD4F-802F-35FB3432EBF0}" dt="2024-09-11T04:30:57.914" v="5" actId="478"/>
          <ac:spMkLst>
            <pc:docMk/>
            <pc:sldMasterMk cId="933217403" sldId="2147483672"/>
            <ac:spMk id="12" creationId="{00000000-0000-0000-0000-000000000000}"/>
          </ac:spMkLst>
        </pc:spChg>
        <pc:spChg chg="del">
          <ac:chgData name="Mai Linh Trần" userId="1ca7ee839224ba6e" providerId="LiveId" clId="{27AADD9A-E15A-CD4F-802F-35FB3432EBF0}" dt="2024-09-11T04:30:57.914" v="5" actId="478"/>
          <ac:spMkLst>
            <pc:docMk/>
            <pc:sldMasterMk cId="933217403" sldId="2147483672"/>
            <ac:spMk id="13" creationId="{07DAF728-7D94-E33E-7F87-8FAE4669A949}"/>
          </ac:spMkLst>
        </pc:spChg>
        <pc:picChg chg="del">
          <ac:chgData name="Mai Linh Trần" userId="1ca7ee839224ba6e" providerId="LiveId" clId="{27AADD9A-E15A-CD4F-802F-35FB3432EBF0}" dt="2024-09-11T04:30:57.914" v="5" actId="478"/>
          <ac:picMkLst>
            <pc:docMk/>
            <pc:sldMasterMk cId="933217403" sldId="2147483672"/>
            <ac:picMk id="7" creationId="{EC5E0FEB-D52F-480D-A70B-D86272B79844}"/>
          </ac:picMkLst>
        </pc:picChg>
        <pc:picChg chg="del">
          <ac:chgData name="Mai Linh Trần" userId="1ca7ee839224ba6e" providerId="LiveId" clId="{27AADD9A-E15A-CD4F-802F-35FB3432EBF0}" dt="2024-09-11T04:44:39.188" v="12" actId="478"/>
          <ac:picMkLst>
            <pc:docMk/>
            <pc:sldMasterMk cId="933217403" sldId="2147483672"/>
            <ac:picMk id="10" creationId="{00000000-0000-0000-0000-000000000000}"/>
          </ac:picMkLst>
        </pc:picChg>
        <pc:picChg chg="del">
          <ac:chgData name="Mai Linh Trần" userId="1ca7ee839224ba6e" providerId="LiveId" clId="{27AADD9A-E15A-CD4F-802F-35FB3432EBF0}" dt="2024-09-11T04:31:09.169" v="7" actId="478"/>
          <ac:picMkLst>
            <pc:docMk/>
            <pc:sldMasterMk cId="933217403" sldId="2147483672"/>
            <ac:picMk id="11" creationId="{00000000-0000-0000-0000-000000000000}"/>
          </ac:picMkLst>
        </pc:picChg>
        <pc:picChg chg="del">
          <ac:chgData name="Mai Linh Trần" userId="1ca7ee839224ba6e" providerId="LiveId" clId="{27AADD9A-E15A-CD4F-802F-35FB3432EBF0}" dt="2024-09-11T04:30:57.914" v="5" actId="478"/>
          <ac:picMkLst>
            <pc:docMk/>
            <pc:sldMasterMk cId="933217403" sldId="2147483672"/>
            <ac:picMk id="14" creationId="{AC26FD7C-0CBD-D5A8-9737-4E92AA2FEEE8}"/>
          </ac:picMkLst>
        </pc:picChg>
        <pc:sldLayoutChg chg="delSp mod">
          <pc:chgData name="Mai Linh Trần" userId="1ca7ee839224ba6e" providerId="LiveId" clId="{27AADD9A-E15A-CD4F-802F-35FB3432EBF0}" dt="2024-09-11T04:31:05.127" v="6" actId="478"/>
          <pc:sldLayoutMkLst>
            <pc:docMk/>
            <pc:sldMasterMk cId="933217403" sldId="2147483672"/>
            <pc:sldLayoutMk cId="1997644725" sldId="2147483673"/>
          </pc:sldLayoutMkLst>
          <pc:spChg chg="del">
            <ac:chgData name="Mai Linh Trần" userId="1ca7ee839224ba6e" providerId="LiveId" clId="{27AADD9A-E15A-CD4F-802F-35FB3432EBF0}" dt="2024-09-11T04:31:05.127" v="6" actId="478"/>
            <ac:spMkLst>
              <pc:docMk/>
              <pc:sldMasterMk cId="933217403" sldId="2147483672"/>
              <pc:sldLayoutMk cId="1997644725" sldId="2147483673"/>
              <ac:spMk id="8" creationId="{00000000-0000-0000-0000-000000000000}"/>
            </ac:spMkLst>
          </pc:spChg>
          <pc:spChg chg="del">
            <ac:chgData name="Mai Linh Trần" userId="1ca7ee839224ba6e" providerId="LiveId" clId="{27AADD9A-E15A-CD4F-802F-35FB3432EBF0}" dt="2024-09-11T04:31:05.127" v="6" actId="478"/>
            <ac:spMkLst>
              <pc:docMk/>
              <pc:sldMasterMk cId="933217403" sldId="2147483672"/>
              <pc:sldLayoutMk cId="1997644725" sldId="2147483673"/>
              <ac:spMk id="9" creationId="{00000000-0000-0000-0000-000000000000}"/>
            </ac:spMkLst>
          </pc:spChg>
          <pc:spChg chg="del">
            <ac:chgData name="Mai Linh Trần" userId="1ca7ee839224ba6e" providerId="LiveId" clId="{27AADD9A-E15A-CD4F-802F-35FB3432EBF0}" dt="2024-09-11T04:31:05.127" v="6" actId="478"/>
            <ac:spMkLst>
              <pc:docMk/>
              <pc:sldMasterMk cId="933217403" sldId="2147483672"/>
              <pc:sldLayoutMk cId="1997644725" sldId="2147483673"/>
              <ac:spMk id="11" creationId="{00000000-0000-0000-0000-000000000000}"/>
            </ac:spMkLst>
          </pc:spChg>
          <pc:picChg chg="del">
            <ac:chgData name="Mai Linh Trần" userId="1ca7ee839224ba6e" providerId="LiveId" clId="{27AADD9A-E15A-CD4F-802F-35FB3432EBF0}" dt="2024-09-11T04:31:05.127" v="6" actId="478"/>
            <ac:picMkLst>
              <pc:docMk/>
              <pc:sldMasterMk cId="933217403" sldId="2147483672"/>
              <pc:sldLayoutMk cId="1997644725" sldId="2147483673"/>
              <ac:picMk id="7" creationId="{EC5E0FEB-D52F-480D-A70B-D86272B79844}"/>
            </ac:picMkLst>
          </pc:picChg>
        </pc:sldLayoutChg>
        <pc:sldLayoutChg chg="modSp">
          <pc:chgData name="Mai Linh Trần" userId="1ca7ee839224ba6e" providerId="LiveId" clId="{27AADD9A-E15A-CD4F-802F-35FB3432EBF0}" dt="2024-09-11T04:44:35.851" v="11" actId="735"/>
          <pc:sldLayoutMkLst>
            <pc:docMk/>
            <pc:sldMasterMk cId="933217403" sldId="2147483672"/>
            <pc:sldLayoutMk cId="3324574469" sldId="2147483674"/>
          </pc:sldLayoutMkLst>
        </pc:sldLayoutChg>
      </pc:sldMasterChg>
      <pc:sldMasterChg chg="delSp mod">
        <pc:chgData name="Mai Linh Trần" userId="1ca7ee839224ba6e" providerId="LiveId" clId="{27AADD9A-E15A-CD4F-802F-35FB3432EBF0}" dt="2024-09-11T04:30:24.650" v="3" actId="478"/>
        <pc:sldMasterMkLst>
          <pc:docMk/>
          <pc:sldMasterMk cId="2537907010" sldId="2147483685"/>
        </pc:sldMasterMkLst>
        <pc:spChg chg="del">
          <ac:chgData name="Mai Linh Trần" userId="1ca7ee839224ba6e" providerId="LiveId" clId="{27AADD9A-E15A-CD4F-802F-35FB3432EBF0}" dt="2024-09-11T04:30:22.251" v="2" actId="478"/>
          <ac:spMkLst>
            <pc:docMk/>
            <pc:sldMasterMk cId="2537907010" sldId="2147483685"/>
            <ac:spMk id="13" creationId="{07DAF728-7D94-E33E-7F87-8FAE4669A949}"/>
          </ac:spMkLst>
        </pc:spChg>
        <pc:picChg chg="del">
          <ac:chgData name="Mai Linh Trần" userId="1ca7ee839224ba6e" providerId="LiveId" clId="{27AADD9A-E15A-CD4F-802F-35FB3432EBF0}" dt="2024-09-11T04:30:22.251" v="2" actId="478"/>
          <ac:picMkLst>
            <pc:docMk/>
            <pc:sldMasterMk cId="2537907010" sldId="2147483685"/>
            <ac:picMk id="14" creationId="{AC26FD7C-0CBD-D5A8-9737-4E92AA2FEEE8}"/>
          </ac:picMkLst>
        </pc:picChg>
        <pc:picChg chg="del">
          <ac:chgData name="Mai Linh Trần" userId="1ca7ee839224ba6e" providerId="LiveId" clId="{27AADD9A-E15A-CD4F-802F-35FB3432EBF0}" dt="2024-09-11T04:30:24.650" v="3" actId="478"/>
          <ac:picMkLst>
            <pc:docMk/>
            <pc:sldMasterMk cId="2537907010" sldId="2147483685"/>
            <ac:picMk id="15" creationId="{AC26FD7C-0CBD-D5A8-9737-4E92AA2FEEE8}"/>
          </ac:picMkLst>
        </pc:picChg>
      </pc:sldMasterChg>
      <pc:sldMasterChg chg="delSp mod">
        <pc:chgData name="Mai Linh Trần" userId="1ca7ee839224ba6e" providerId="LiveId" clId="{27AADD9A-E15A-CD4F-802F-35FB3432EBF0}" dt="2024-09-11T04:30:46.993" v="4" actId="478"/>
        <pc:sldMasterMkLst>
          <pc:docMk/>
          <pc:sldMasterMk cId="1449295283" sldId="2147483697"/>
        </pc:sldMasterMkLst>
        <pc:spChg chg="del">
          <ac:chgData name="Mai Linh Trần" userId="1ca7ee839224ba6e" providerId="LiveId" clId="{27AADD9A-E15A-CD4F-802F-35FB3432EBF0}" dt="2024-09-11T04:30:46.993" v="4" actId="478"/>
          <ac:spMkLst>
            <pc:docMk/>
            <pc:sldMasterMk cId="1449295283" sldId="2147483697"/>
            <ac:spMk id="17" creationId="{07DAF728-7D94-E33E-7F87-8FAE4669A949}"/>
          </ac:spMkLst>
        </pc:spChg>
        <pc:picChg chg="del">
          <ac:chgData name="Mai Linh Trần" userId="1ca7ee839224ba6e" providerId="LiveId" clId="{27AADD9A-E15A-CD4F-802F-35FB3432EBF0}" dt="2024-09-11T04:30:46.993" v="4" actId="478"/>
          <ac:picMkLst>
            <pc:docMk/>
            <pc:sldMasterMk cId="1449295283" sldId="2147483697"/>
            <ac:picMk id="18" creationId="{AC26FD7C-0CBD-D5A8-9737-4E92AA2FEEE8}"/>
          </ac:picMkLst>
        </pc:picChg>
        <pc:picChg chg="del">
          <ac:chgData name="Mai Linh Trần" userId="1ca7ee839224ba6e" providerId="LiveId" clId="{27AADD9A-E15A-CD4F-802F-35FB3432EBF0}" dt="2024-09-11T04:30:46.993" v="4" actId="478"/>
          <ac:picMkLst>
            <pc:docMk/>
            <pc:sldMasterMk cId="1449295283" sldId="2147483697"/>
            <ac:picMk id="19" creationId="{AC26FD7C-0CBD-D5A8-9737-4E92AA2FEEE8}"/>
          </ac:picMkLst>
        </pc:picChg>
      </pc:sldMasterChg>
      <pc:sldMasterChg chg="delSp del mod">
        <pc:chgData name="Mai Linh Trần" userId="1ca7ee839224ba6e" providerId="LiveId" clId="{27AADD9A-E15A-CD4F-802F-35FB3432EBF0}" dt="2024-09-11T04:32:12.311" v="10" actId="2696"/>
        <pc:sldMasterMkLst>
          <pc:docMk/>
          <pc:sldMasterMk cId="2002338785" sldId="2147483709"/>
        </pc:sldMasterMkLst>
        <pc:spChg chg="del">
          <ac:chgData name="Mai Linh Trần" userId="1ca7ee839224ba6e" providerId="LiveId" clId="{27AADD9A-E15A-CD4F-802F-35FB3432EBF0}" dt="2024-09-11T04:31:50.060" v="8" actId="478"/>
          <ac:spMkLst>
            <pc:docMk/>
            <pc:sldMasterMk cId="2002338785" sldId="2147483709"/>
            <ac:spMk id="7" creationId="{07DAF728-7D94-E33E-7F87-8FAE4669A949}"/>
          </ac:spMkLst>
        </pc:spChg>
        <pc:picChg chg="del">
          <ac:chgData name="Mai Linh Trần" userId="1ca7ee839224ba6e" providerId="LiveId" clId="{27AADD9A-E15A-CD4F-802F-35FB3432EBF0}" dt="2024-09-11T04:31:50.060" v="8" actId="478"/>
          <ac:picMkLst>
            <pc:docMk/>
            <pc:sldMasterMk cId="2002338785" sldId="2147483709"/>
            <ac:picMk id="8" creationId="{B4CF70CF-4EA6-3E04-12FD-D1D1E8B7C051}"/>
          </ac:picMkLst>
        </pc:picChg>
        <pc:picChg chg="del">
          <ac:chgData name="Mai Linh Trần" userId="1ca7ee839224ba6e" providerId="LiveId" clId="{27AADD9A-E15A-CD4F-802F-35FB3432EBF0}" dt="2024-09-11T04:31:50.060" v="8" actId="478"/>
          <ac:picMkLst>
            <pc:docMk/>
            <pc:sldMasterMk cId="2002338785" sldId="2147483709"/>
            <ac:picMk id="9" creationId="{AC26FD7C-0CBD-D5A8-9737-4E92AA2FEEE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8313B-CF5D-4AE3-8442-11F3F49274C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ED8D1-6C1B-48C6-B596-2DEDFF1D7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99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1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31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480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4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7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83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8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6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8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8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8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2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8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3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1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7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1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9/11/24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2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9E33-2016-4A98-BB0E-87778BBD4FD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2250D-512D-484C-B532-58CA300649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8"/>
          <p:cNvSpPr/>
          <p:nvPr userDrawn="1"/>
        </p:nvSpPr>
        <p:spPr>
          <a:xfrm rot="16501991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67119" b="-683"/>
            </a:stretch>
          </a:blipFill>
        </p:spPr>
      </p:sp>
      <p:sp>
        <p:nvSpPr>
          <p:cNvPr id="8" name="Freeform 6"/>
          <p:cNvSpPr/>
          <p:nvPr userDrawn="1"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1"/>
          <p:cNvSpPr/>
          <p:nvPr userDrawn="1"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/>
          <p:cNvSpPr/>
          <p:nvPr userDrawn="1"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 userDrawn="1"/>
        </p:nvSpPr>
        <p:spPr>
          <a:xfrm>
            <a:off x="-1104900" y="2235794"/>
            <a:ext cx="681451" cy="888406"/>
          </a:xfrm>
          <a:prstGeom prst="ellipse">
            <a:avLst/>
          </a:prstGeom>
          <a:solidFill>
            <a:srgbClr val="F7E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501963" y="358655"/>
            <a:ext cx="11160647" cy="6120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0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3D57-BDAF-4870-AEBF-5C0D53D75A2C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25542-6C1E-4D72-9247-9254C04D6EB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E59E33-2016-4A98-BB0E-87778BBD4FDC}" type="datetimeFigureOut">
              <a:rPr lang="en-GB" smtClean="0"/>
              <a:pPr/>
              <a:t>11/09/2024</a:t>
            </a:fld>
            <a:endParaRPr lang="en-GB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82250D-512D-484C-B532-58CA3006494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 8"/>
          <p:cNvSpPr/>
          <p:nvPr userDrawn="1"/>
        </p:nvSpPr>
        <p:spPr>
          <a:xfrm rot="16501991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67119" b="-683"/>
            </a:stretch>
          </a:blipFill>
        </p:spPr>
      </p:sp>
      <p:sp>
        <p:nvSpPr>
          <p:cNvPr id="12" name="Freeform 6"/>
          <p:cNvSpPr/>
          <p:nvPr userDrawn="1"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1"/>
          <p:cNvSpPr/>
          <p:nvPr userDrawn="1"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Oval 14"/>
          <p:cNvSpPr/>
          <p:nvPr userDrawn="1"/>
        </p:nvSpPr>
        <p:spPr>
          <a:xfrm>
            <a:off x="-1104900" y="2235794"/>
            <a:ext cx="681451" cy="888406"/>
          </a:xfrm>
          <a:prstGeom prst="ellipse">
            <a:avLst/>
          </a:prstGeom>
          <a:solidFill>
            <a:srgbClr val="F7E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266700" y="269875"/>
            <a:ext cx="11639549" cy="6356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2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78B5FA-E4F1-48CE-AED3-0B623826BDC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6D583-2F23-4F75-95FB-17BA6DDA6E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1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9.svg"/><Relationship Id="rId21" Type="http://schemas.openxmlformats.org/officeDocument/2006/relationships/image" Target="../media/image25.pn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530.png"/><Relationship Id="rId3" Type="http://schemas.openxmlformats.org/officeDocument/2006/relationships/image" Target="../media/image62.svg"/><Relationship Id="rId21" Type="http://schemas.openxmlformats.org/officeDocument/2006/relationships/image" Target="../media/image68.pn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63.svg"/><Relationship Id="rId10" Type="http://schemas.openxmlformats.org/officeDocument/2006/relationships/image" Target="../media/image5.png"/><Relationship Id="rId19" Type="http://schemas.openxmlformats.org/officeDocument/2006/relationships/image" Target="../media/image540.png"/><Relationship Id="rId4" Type="http://schemas.openxmlformats.org/officeDocument/2006/relationships/image" Target="../media/image3.png"/><Relationship Id="rId9" Type="http://schemas.openxmlformats.org/officeDocument/2006/relationships/image" Target="../media/image6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5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20.png"/><Relationship Id="rId7" Type="http://schemas.microsoft.com/office/2007/relationships/hdphoto" Target="../media/hdphoto11.wdp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microsoft.com/office/2007/relationships/hdphoto" Target="../media/hdphoto10.wdp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6.svg"/><Relationship Id="rId5" Type="http://schemas.openxmlformats.org/officeDocument/2006/relationships/image" Target="../media/image63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5" Type="http://schemas.openxmlformats.org/officeDocument/2006/relationships/slide" Target="slide6.xml"/><Relationship Id="rId10" Type="http://schemas.openxmlformats.org/officeDocument/2006/relationships/image" Target="../media/image33.pn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openxmlformats.org/officeDocument/2006/relationships/image" Target="../media/image340.png"/><Relationship Id="rId3" Type="http://schemas.openxmlformats.org/officeDocument/2006/relationships/audio" Target="../media/audio1.wav"/><Relationship Id="rId21" Type="http://schemas.openxmlformats.org/officeDocument/2006/relationships/image" Target="../media/image43.png"/><Relationship Id="rId7" Type="http://schemas.openxmlformats.org/officeDocument/2006/relationships/slide" Target="slide3.xml"/><Relationship Id="rId12" Type="http://schemas.openxmlformats.org/officeDocument/2006/relationships/image" Target="../media/image30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0.png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7.png"/><Relationship Id="rId15" Type="http://schemas.openxmlformats.org/officeDocument/2006/relationships/image" Target="../media/image320.png"/><Relationship Id="rId23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280.png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7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5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7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image" Target="../media/image39.png"/><Relationship Id="rId19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0.png"/><Relationship Id="rId18" Type="http://schemas.openxmlformats.org/officeDocument/2006/relationships/image" Target="../media/image470.png"/><Relationship Id="rId3" Type="http://schemas.openxmlformats.org/officeDocument/2006/relationships/audio" Target="../media/audio1.wav"/><Relationship Id="rId21" Type="http://schemas.openxmlformats.org/officeDocument/2006/relationships/image" Target="../media/image59.png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5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7.png"/><Relationship Id="rId15" Type="http://schemas.openxmlformats.org/officeDocument/2006/relationships/image" Target="../media/image460.png"/><Relationship Id="rId23" Type="http://schemas.openxmlformats.org/officeDocument/2006/relationships/image" Target="../media/image60.png"/><Relationship Id="rId10" Type="http://schemas.openxmlformats.org/officeDocument/2006/relationships/image" Target="../media/image39.png"/><Relationship Id="rId19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0.png"/><Relationship Id="rId18" Type="http://schemas.openxmlformats.org/officeDocument/2006/relationships/image" Target="../media/image520.png"/><Relationship Id="rId3" Type="http://schemas.openxmlformats.org/officeDocument/2006/relationships/audio" Target="../media/audio2.wav"/><Relationship Id="rId21" Type="http://schemas.openxmlformats.org/officeDocument/2006/relationships/image" Target="../media/image43.png"/><Relationship Id="rId7" Type="http://schemas.openxmlformats.org/officeDocument/2006/relationships/image" Target="../media/image38.png"/><Relationship Id="rId12" Type="http://schemas.openxmlformats.org/officeDocument/2006/relationships/image" Target="../media/image50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35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24" Type="http://schemas.microsoft.com/office/2007/relationships/hdphoto" Target="../media/hdphoto8.wdp"/><Relationship Id="rId5" Type="http://schemas.openxmlformats.org/officeDocument/2006/relationships/image" Target="../media/image37.png"/><Relationship Id="rId15" Type="http://schemas.openxmlformats.org/officeDocument/2006/relationships/image" Target="../media/image510.png"/><Relationship Id="rId23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490.png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9.svg"/><Relationship Id="rId21" Type="http://schemas.openxmlformats.org/officeDocument/2006/relationships/image" Target="../media/image25.pn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svg"/><Relationship Id="rId1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5" Type="http://schemas.openxmlformats.org/officeDocument/2006/relationships/image" Target="../media/image10.svg"/><Relationship Id="rId15" Type="http://schemas.openxmlformats.org/officeDocument/2006/relationships/image" Target="../media/image19.svg"/><Relationship Id="rId10" Type="http://schemas.openxmlformats.org/officeDocument/2006/relationships/image" Target="../media/image5.png"/><Relationship Id="rId19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423449" y="-460038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428903" y="5646081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4" y="53546"/>
            <a:ext cx="1594735" cy="1594735"/>
          </a:xfrm>
          <a:prstGeom prst="rect">
            <a:avLst/>
          </a:prstGeom>
        </p:spPr>
      </p:pic>
      <p:sp>
        <p:nvSpPr>
          <p:cNvPr id="35" name="Freeform 11"/>
          <p:cNvSpPr/>
          <p:nvPr/>
        </p:nvSpPr>
        <p:spPr>
          <a:xfrm>
            <a:off x="6842788" y="2491287"/>
            <a:ext cx="5443610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8" name="Group 27"/>
          <p:cNvGrpSpPr/>
          <p:nvPr/>
        </p:nvGrpSpPr>
        <p:grpSpPr>
          <a:xfrm>
            <a:off x="-264821" y="489326"/>
            <a:ext cx="8480271" cy="6065129"/>
            <a:chOff x="-264821" y="489326"/>
            <a:chExt cx="8480271" cy="60651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04358" y="489326"/>
              <a:ext cx="4541914" cy="14570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1"/>
            <a:srcRect b="24686"/>
            <a:stretch/>
          </p:blipFill>
          <p:spPr>
            <a:xfrm>
              <a:off x="-264821" y="1107997"/>
              <a:ext cx="8480271" cy="41461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140890" y="5481466"/>
              <a:ext cx="3103133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4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423449" y="-460038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428903" y="5646081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Rectangle 1"/>
          <p:cNvSpPr/>
          <p:nvPr/>
        </p:nvSpPr>
        <p:spPr>
          <a:xfrm>
            <a:off x="501963" y="288758"/>
            <a:ext cx="11160647" cy="6120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873998" y="817074"/>
            <a:ext cx="887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35368" y="2010861"/>
            <a:ext cx="4064346" cy="1993976"/>
            <a:chOff x="1806069" y="2449324"/>
            <a:chExt cx="4064346" cy="1993976"/>
          </a:xfrm>
        </p:grpSpPr>
        <p:sp>
          <p:nvSpPr>
            <p:cNvPr id="5" name="Rounded Rectangle 4"/>
            <p:cNvSpPr/>
            <p:nvPr/>
          </p:nvSpPr>
          <p:spPr>
            <a:xfrm>
              <a:off x="1806069" y="2449324"/>
              <a:ext cx="4060395" cy="1993976"/>
            </a:xfrm>
            <a:prstGeom prst="roundRect">
              <a:avLst/>
            </a:prstGeom>
            <a:solidFill>
              <a:srgbClr val="E5D3E3"/>
            </a:solidFill>
            <a:ln>
              <a:solidFill>
                <a:srgbClr val="E5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2546620" y="2674257"/>
                  <a:ext cx="3323795" cy="14923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GB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GB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3600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620" y="2674257"/>
                  <a:ext cx="3323795" cy="149239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883143" y="3019065"/>
              <a:ext cx="879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10591" y="2010861"/>
            <a:ext cx="4656495" cy="2026617"/>
            <a:chOff x="6426494" y="2121847"/>
            <a:chExt cx="4656495" cy="2026617"/>
          </a:xfrm>
        </p:grpSpPr>
        <p:sp>
          <p:nvSpPr>
            <p:cNvPr id="16" name="Rounded Rectangle 15"/>
            <p:cNvSpPr/>
            <p:nvPr/>
          </p:nvSpPr>
          <p:spPr>
            <a:xfrm>
              <a:off x="6426494" y="2121847"/>
              <a:ext cx="4419874" cy="2026617"/>
            </a:xfrm>
            <a:prstGeom prst="roundRect">
              <a:avLst/>
            </a:prstGeom>
            <a:solidFill>
              <a:srgbClr val="E5D3E3"/>
            </a:solidFill>
            <a:ln>
              <a:solidFill>
                <a:srgbClr val="E5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249439" y="2368379"/>
                  <a:ext cx="3833550" cy="14752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GB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−( 2+</m:t>
                        </m:r>
                        <m:f>
                          <m:fPr>
                            <m:ctrlPr>
                              <a:rPr lang="en-GB" sz="4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3600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439" y="2368379"/>
                  <a:ext cx="3833550" cy="147521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6516765" y="2721261"/>
              <a:ext cx="879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39" y="3756407"/>
            <a:ext cx="3307487" cy="31330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99714" y="4394555"/>
            <a:ext cx="7385400" cy="1425027"/>
            <a:chOff x="3460969" y="4410312"/>
            <a:chExt cx="7385400" cy="1425027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460969" y="4410312"/>
              <a:ext cx="7385400" cy="1425027"/>
            </a:xfrm>
            <a:prstGeom prst="wedgeRoundRectCallout">
              <a:avLst>
                <a:gd name="adj1" fmla="val -55818"/>
                <a:gd name="adj2" fmla="val -286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35044" y="4457967"/>
              <a:ext cx="72113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81688" y="4501255"/>
            <a:ext cx="7385398" cy="980211"/>
            <a:chOff x="3460970" y="4410312"/>
            <a:chExt cx="7385398" cy="98021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460970" y="4410312"/>
              <a:ext cx="6222634" cy="980211"/>
            </a:xfrm>
            <a:prstGeom prst="wedgeRoundRectCallout">
              <a:avLst>
                <a:gd name="adj1" fmla="val -55818"/>
                <a:gd name="adj2" fmla="val -286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5044" y="4457967"/>
              <a:ext cx="721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420" y="446352"/>
            <a:ext cx="137171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899" y="829761"/>
            <a:ext cx="10736606" cy="1993976"/>
            <a:chOff x="928048" y="2449324"/>
            <a:chExt cx="5387864" cy="1993976"/>
          </a:xfrm>
        </p:grpSpPr>
        <p:sp>
          <p:nvSpPr>
            <p:cNvPr id="6" name="Rounded Rectangle 5"/>
            <p:cNvSpPr/>
            <p:nvPr/>
          </p:nvSpPr>
          <p:spPr>
            <a:xfrm>
              <a:off x="928048" y="2449324"/>
              <a:ext cx="5382115" cy="1993976"/>
            </a:xfrm>
            <a:prstGeom prst="roundRect">
              <a:avLst/>
            </a:prstGeom>
            <a:solidFill>
              <a:srgbClr val="E5D3E3"/>
            </a:solidFill>
            <a:ln>
              <a:solidFill>
                <a:srgbClr val="E5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246283" y="2789321"/>
                  <a:ext cx="5069629" cy="11423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0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283" y="2789321"/>
                  <a:ext cx="5069629" cy="11423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928048" y="3037306"/>
              <a:ext cx="879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3898" y="3163734"/>
            <a:ext cx="9810751" cy="2934603"/>
            <a:chOff x="6426494" y="2121847"/>
            <a:chExt cx="4419874" cy="2026617"/>
          </a:xfrm>
        </p:grpSpPr>
        <p:sp>
          <p:nvSpPr>
            <p:cNvPr id="10" name="Rounded Rectangle 9"/>
            <p:cNvSpPr/>
            <p:nvPr/>
          </p:nvSpPr>
          <p:spPr>
            <a:xfrm>
              <a:off x="6426494" y="2121847"/>
              <a:ext cx="4419874" cy="2026617"/>
            </a:xfrm>
            <a:prstGeom prst="roundRect">
              <a:avLst/>
            </a:prstGeom>
            <a:solidFill>
              <a:srgbClr val="E5D3E3"/>
            </a:solidFill>
            <a:ln>
              <a:solidFill>
                <a:srgbClr val="E5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591227" y="2228072"/>
                  <a:ext cx="4186483" cy="9234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2+</m:t>
                            </m:r>
                            <m:f>
                              <m:fPr>
                                <m:ctrlPr>
                                  <a:rPr lang="en-GB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d>
                          <m:d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GB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3600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227" y="2228072"/>
                  <a:ext cx="4186483" cy="9234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6469473" y="2293103"/>
              <a:ext cx="343224" cy="446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426494" y="3232102"/>
                  <a:ext cx="2342895" cy="7800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GB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 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GB" sz="3600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6494" y="3232102"/>
                  <a:ext cx="2342895" cy="7800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897" y="2389461"/>
            <a:ext cx="1986708" cy="45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82416" y="368882"/>
                <a:ext cx="10371433" cy="2084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Chọn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trả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lời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Nam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đoạn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16" y="368882"/>
                <a:ext cx="10371433" cy="2084481"/>
              </a:xfrm>
              <a:prstGeom prst="rect">
                <a:avLst/>
              </a:prstGeom>
              <a:blipFill>
                <a:blip r:embed="rId2"/>
                <a:stretch>
                  <a:fillRect l="-1235" t="-3226" r="-1176" b="-73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24758" y="3905514"/>
                <a:ext cx="9242841" cy="2617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514350" lvl="0" indent="-514350" algn="just">
                  <a:buAutoNum type="alphaUcPeriod"/>
                </a:pP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514350" lvl="0" indent="-514350" algn="just">
                  <a:buAutoNum type="alphaUcPeriod"/>
                </a:pP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514350" lvl="0" indent="-514350" algn="just">
                  <a:buAutoNum type="alphaUcPeriod"/>
                </a:pP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quãng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2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58" y="3905514"/>
                <a:ext cx="9242841" cy="2617576"/>
              </a:xfrm>
              <a:prstGeom prst="rect">
                <a:avLst/>
              </a:prstGeom>
              <a:blipFill>
                <a:blip r:embed="rId3"/>
                <a:stretch>
                  <a:fillRect l="-1319" t="-2564" b="-6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3" b="100000" l="1454" r="99192">
                        <a14:foregroundMark x1="42165" y1="23387" x2="37964" y2="56452"/>
                        <a14:foregroundMark x1="36672" y1="31452" x2="35380" y2="45968"/>
                        <a14:foregroundMark x1="59774" y1="28226" x2="57835" y2="55645"/>
                        <a14:backgroundMark x1="11147" y1="2419" x2="11147" y2="2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631" y="1981347"/>
            <a:ext cx="5895238" cy="236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7" b="100000" l="524" r="100000">
                        <a14:foregroundMark x1="18848" y1="16301" x2="70157" y2="20690"/>
                        <a14:foregroundMark x1="57592" y1="13793" x2="51309" y2="25705"/>
                        <a14:foregroundMark x1="27225" y1="8777" x2="27225" y2="23197"/>
                        <a14:foregroundMark x1="32461" y1="10658" x2="34555" y2="19436"/>
                        <a14:foregroundMark x1="28272" y1="91536" x2="51309" y2="93417"/>
                        <a14:foregroundMark x1="24084" y1="94044" x2="40838" y2="95298"/>
                        <a14:foregroundMark x1="62827" y1="95925" x2="62827" y2="95925"/>
                        <a14:foregroundMark x1="73298" y1="93417" x2="73298" y2="9341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235" y="3276600"/>
            <a:ext cx="1943824" cy="32464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764" y="4579657"/>
            <a:ext cx="2792210" cy="17070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759" y="177131"/>
            <a:ext cx="1212844" cy="14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72597" y="1117188"/>
                <a:ext cx="4137146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GB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4800" b="0" i="1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GB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597" y="1117188"/>
                <a:ext cx="4137146" cy="1141466"/>
              </a:xfrm>
              <a:prstGeom prst="rect">
                <a:avLst/>
              </a:prstGeom>
              <a:blipFill>
                <a:blip r:embed="rId2"/>
                <a:stretch>
                  <a:fillRect l="-5155"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31528" y="2749081"/>
                <a:ext cx="9110301" cy="1757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Việt chạy nhiều </a:t>
                </a:r>
                <a:r>
                  <a:rPr lang="en-GB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Nam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48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8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4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GB" sz="4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4800" b="0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GB" sz="4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(đoạn </a:t>
                </a:r>
                <a:r>
                  <a:rPr lang="en-GB" sz="3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đường</a:t>
                </a:r>
                <a:r>
                  <a:rPr lang="en-GB" sz="3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528" y="2749081"/>
                <a:ext cx="9110301" cy="1757019"/>
              </a:xfrm>
              <a:prstGeom prst="rect">
                <a:avLst/>
              </a:prstGeom>
              <a:blipFill>
                <a:blip r:embed="rId3"/>
                <a:stretch>
                  <a:fillRect l="-2341" t="-6250" r="-1472" b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917145" y="4996527"/>
            <a:ext cx="3448051" cy="1183853"/>
            <a:chOff x="2567347" y="4727648"/>
            <a:chExt cx="3448051" cy="1183853"/>
          </a:xfrm>
        </p:grpSpPr>
        <p:sp>
          <p:nvSpPr>
            <p:cNvPr id="5" name="Rounded Rectangle 4"/>
            <p:cNvSpPr/>
            <p:nvPr/>
          </p:nvSpPr>
          <p:spPr>
            <a:xfrm>
              <a:off x="2567347" y="4727648"/>
              <a:ext cx="3448051" cy="1183853"/>
            </a:xfrm>
            <a:prstGeom prst="roundRect">
              <a:avLst/>
            </a:prstGeom>
            <a:solidFill>
              <a:srgbClr val="E5D3E3"/>
            </a:solidFill>
            <a:ln>
              <a:solidFill>
                <a:srgbClr val="E5D3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48573" y="4965631"/>
              <a:ext cx="288559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/>
              <a:r>
                <a:rPr lang="en-GB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GB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906515"/>
            <a:ext cx="2531528" cy="59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4758" y="333458"/>
                <a:ext cx="11524342" cy="3122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085850" algn="just"/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Thư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Tiểu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Nguyễn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Du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giáo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khoa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GB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khảo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truyện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thiếu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tạp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truyện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thiếu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tạp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thư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viện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58" y="333458"/>
                <a:ext cx="11524342" cy="3122393"/>
              </a:xfrm>
              <a:prstGeom prst="rect">
                <a:avLst/>
              </a:prstGeom>
              <a:blipFill>
                <a:blip r:embed="rId2"/>
                <a:stretch>
                  <a:fillRect l="-1586" r="-1586" b="-64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903" y="3592630"/>
            <a:ext cx="4212847" cy="3036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5051" r="34614"/>
          <a:stretch/>
        </p:blipFill>
        <p:spPr>
          <a:xfrm>
            <a:off x="266884" y="3540312"/>
            <a:ext cx="6248216" cy="3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84" y="122101"/>
            <a:ext cx="137171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1" y="214361"/>
            <a:ext cx="2913360" cy="6643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4851" y="343269"/>
                <a:ext cx="8629650" cy="6298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GB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Coi tổng số sách trong thư viện là 1 đơn vị</a:t>
                </a:r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số sách giáo khoa và sách tham khảo là:           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GB" sz="44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(tổng số sách)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Phân số chỉ số truyện thiếu nhi và tạp chí là:          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1−</a:t>
                </a:r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(tổng số sách)             </a:t>
                </a:r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GB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1" y="343269"/>
                <a:ext cx="8629650" cy="6298391"/>
              </a:xfrm>
              <a:prstGeom prst="rect">
                <a:avLst/>
              </a:prstGeom>
              <a:blipFill>
                <a:blip r:embed="rId3"/>
                <a:stretch>
                  <a:fillRect l="-2191" t="-1451" r="-21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9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559567" y="5900433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5" name="Freeform 11"/>
          <p:cNvSpPr/>
          <p:nvPr/>
        </p:nvSpPr>
        <p:spPr>
          <a:xfrm>
            <a:off x="7424068" y="2409282"/>
            <a:ext cx="5020548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45572" y="-2336015"/>
            <a:ext cx="9961727" cy="11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423449" y="-460038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428903" y="5646081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Rectangle 1"/>
          <p:cNvSpPr/>
          <p:nvPr/>
        </p:nvSpPr>
        <p:spPr>
          <a:xfrm>
            <a:off x="501963" y="288758"/>
            <a:ext cx="11160647" cy="6120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381782" y="950414"/>
            <a:ext cx="5003414" cy="4278438"/>
            <a:chOff x="3460969" y="4410312"/>
            <a:chExt cx="7385400" cy="1352029"/>
          </a:xfrm>
        </p:grpSpPr>
        <p:sp>
          <p:nvSpPr>
            <p:cNvPr id="25" name="Rounded Rectangular Callout 24"/>
            <p:cNvSpPr/>
            <p:nvPr/>
          </p:nvSpPr>
          <p:spPr>
            <a:xfrm>
              <a:off x="3460969" y="4410312"/>
              <a:ext cx="7385400" cy="1352029"/>
            </a:xfrm>
            <a:prstGeom prst="wedgeRoundRectCallout">
              <a:avLst>
                <a:gd name="adj1" fmla="val -61910"/>
                <a:gd name="adj2" fmla="val -7140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27925" y="4491749"/>
              <a:ext cx="7108744" cy="1196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" y="828605"/>
            <a:ext cx="5873224" cy="558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559567" y="5900433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5" name="Freeform 11"/>
          <p:cNvSpPr/>
          <p:nvPr/>
        </p:nvSpPr>
        <p:spPr>
          <a:xfrm>
            <a:off x="7424068" y="2409282"/>
            <a:ext cx="5020548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436677" y="-1410256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71025" y="-2490709"/>
            <a:ext cx="8602202" cy="113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559567" y="5900433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5" name="Freeform 11"/>
          <p:cNvSpPr/>
          <p:nvPr/>
        </p:nvSpPr>
        <p:spPr>
          <a:xfrm>
            <a:off x="7424068" y="2409282"/>
            <a:ext cx="5020548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059729" y="-2246855"/>
            <a:ext cx="9736156" cy="110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03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2036096"/>
                <a:ext cx="10229850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40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GB" sz="5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f>
                      <m:fPr>
                        <m:ctrlP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GB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GB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36096"/>
                <a:ext cx="10229850" cy="1292598"/>
              </a:xfrm>
              <a:prstGeom prst="rect">
                <a:avLst/>
              </a:prstGeom>
              <a:blipFill>
                <a:blip r:embed="rId6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4454" y="3318471"/>
            <a:ext cx="4593637" cy="1824518"/>
            <a:chOff x="303848" y="3430765"/>
            <a:chExt cx="4593637" cy="1824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/>
                <p:cNvSpPr/>
                <p:nvPr/>
              </p:nvSpPr>
              <p:spPr>
                <a:xfrm>
                  <a:off x="1128150" y="3955538"/>
                  <a:ext cx="3769335" cy="115923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GB" sz="3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3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GB" sz="3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Rounded 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150" y="3955538"/>
                  <a:ext cx="3769335" cy="1159234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FFC00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0" b="24350" l="3550" r="21275">
                          <a14:foregroundMark x1="8925" y1="11350" x2="17800" y2="10100"/>
                          <a14:foregroundMark x1="9875" y1="6300" x2="16225" y2="12625"/>
                          <a14:foregroundMark x1="8375" y1="6425" x2="20475" y2="23300"/>
                          <a14:foregroundMark x1="6850" y1="21775" x2="16800" y2="6200"/>
                          <a14:foregroundMark x1="6000" y1="7725" x2="17450" y2="12050"/>
                          <a14:foregroundMark x1="13775" y1="6625" x2="12475" y2="15925"/>
                          <a14:foregroundMark x1="19200" y1="12050" x2="4700" y2="12475"/>
                        </a14:backgroundRemoval>
                      </a14:imgEffect>
                    </a14:imgLayer>
                  </a14:imgProps>
                </a:ext>
              </a:extLst>
            </a:blip>
            <a:srcRect l="4503" t="2815" r="79036" b="75342"/>
            <a:stretch/>
          </p:blipFill>
          <p:spPr>
            <a:xfrm>
              <a:off x="303848" y="3430765"/>
              <a:ext cx="1374999" cy="182451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54385" y="3259326"/>
            <a:ext cx="4674831" cy="2119250"/>
            <a:chOff x="5463779" y="3371620"/>
            <a:chExt cx="4674831" cy="2119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ounded Rectangle 19"/>
                <p:cNvSpPr/>
                <p:nvPr/>
              </p:nvSpPr>
              <p:spPr>
                <a:xfrm>
                  <a:off x="6369275" y="3977777"/>
                  <a:ext cx="3769335" cy="11314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ounded 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275" y="3977777"/>
                  <a:ext cx="3769335" cy="11314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92D05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33" b="26227" l="18171" r="34888">
                          <a14:foregroundMark x1="23804" y1="10781" x2="29618" y2="10055"/>
                          <a14:foregroundMark x1="24955" y1="18958" x2="28952" y2="21260"/>
                          <a14:foregroundMark x1="25197" y1="8177" x2="29861" y2="18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2" t="3275" r="62867" b="72865"/>
            <a:stretch/>
          </p:blipFill>
          <p:spPr>
            <a:xfrm>
              <a:off x="5463779" y="3371620"/>
              <a:ext cx="1973811" cy="211925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13455" y="4779376"/>
            <a:ext cx="4461674" cy="2407520"/>
            <a:chOff x="322849" y="4891670"/>
            <a:chExt cx="4461674" cy="2407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ounded Rectangle 21"/>
                <p:cNvSpPr/>
                <p:nvPr/>
              </p:nvSpPr>
              <p:spPr>
                <a:xfrm>
                  <a:off x="1015188" y="5490870"/>
                  <a:ext cx="3769335" cy="122542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ounded 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188" y="5490870"/>
                  <a:ext cx="3769335" cy="1225424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491" b="27321" l="32129" r="51965">
                          <a14:foregroundMark x1="39733" y1="6784" x2="34101" y2="17081"/>
                          <a14:foregroundMark x1="36887" y1="7511" x2="36644" y2="18231"/>
                          <a14:foregroundMark x1="34101" y1="14294" x2="38764" y2="6541"/>
                          <a14:foregroundMark x1="36220" y1="7692" x2="42520" y2="12417"/>
                          <a14:foregroundMark x1="38098" y1="17807" x2="41369" y2="17989"/>
                          <a14:foregroundMark x1="39007" y1="7511" x2="33858" y2="13810"/>
                          <a14:foregroundMark x1="36463" y1="8177" x2="33616" y2="13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9" t="1637" r="45555" b="69825"/>
            <a:stretch/>
          </p:blipFill>
          <p:spPr>
            <a:xfrm>
              <a:off x="322849" y="4891670"/>
              <a:ext cx="2091779" cy="240752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91079" y="4996906"/>
            <a:ext cx="4338137" cy="1936789"/>
            <a:chOff x="5800473" y="5109200"/>
            <a:chExt cx="4338137" cy="1936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/>
                <p:cNvSpPr/>
                <p:nvPr/>
              </p:nvSpPr>
              <p:spPr>
                <a:xfrm>
                  <a:off x="6369275" y="5406863"/>
                  <a:ext cx="3769335" cy="121543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ounded 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275" y="5406863"/>
                  <a:ext cx="3769335" cy="1215430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rgbClr val="FF6699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391" b="25984" l="45064" r="642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6" t="5614" r="35263" b="72865"/>
            <a:stretch/>
          </p:blipFill>
          <p:spPr>
            <a:xfrm>
              <a:off x="5800473" y="5109200"/>
              <a:ext cx="1831532" cy="1936789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89" y="3843962"/>
            <a:ext cx="2007744" cy="12135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445963" y="5078173"/>
            <a:ext cx="1618959" cy="17101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819736" y="3427682"/>
            <a:ext cx="1618959" cy="17101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819736" y="4996906"/>
            <a:ext cx="1618959" cy="17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" y="0"/>
            <a:ext cx="12192000" cy="6858000"/>
          </a:xfrm>
          <a:prstGeom prst="rect">
            <a:avLst/>
          </a:prstGeom>
        </p:spPr>
      </p:pic>
      <p:sp>
        <p:nvSpPr>
          <p:cNvPr id="48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60279" y="1928425"/>
                <a:ext cx="10229850" cy="1484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sz="44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GB" sz="60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GB" sz="6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6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44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9" y="1928425"/>
                <a:ext cx="10229850" cy="1484124"/>
              </a:xfrm>
              <a:prstGeom prst="rect">
                <a:avLst/>
              </a:prstGeom>
              <a:blipFill>
                <a:blip r:embed="rId8"/>
                <a:stretch>
                  <a:fillRect b="-59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794454" y="3318471"/>
            <a:ext cx="4593637" cy="1824518"/>
            <a:chOff x="303848" y="3430765"/>
            <a:chExt cx="4593637" cy="1824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ounded Rectangle 32"/>
                <p:cNvSpPr/>
                <p:nvPr/>
              </p:nvSpPr>
              <p:spPr>
                <a:xfrm>
                  <a:off x="1128150" y="3955538"/>
                  <a:ext cx="3769335" cy="11652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ounded 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150" y="3955538"/>
                  <a:ext cx="3769335" cy="1165270"/>
                </a:xfrm>
                <a:prstGeom prst="roundRect">
                  <a:avLst/>
                </a:prstGeom>
                <a:blipFill>
                  <a:blip r:embed="rId9"/>
                  <a:stretch>
                    <a:fillRect b="-6316"/>
                  </a:stretch>
                </a:blipFill>
                <a:ln>
                  <a:solidFill>
                    <a:srgbClr val="FFC00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0" b="24350" l="3550" r="21275">
                          <a14:foregroundMark x1="8925" y1="11350" x2="17800" y2="10100"/>
                          <a14:foregroundMark x1="9875" y1="6300" x2="16225" y2="12625"/>
                          <a14:foregroundMark x1="8375" y1="6425" x2="20475" y2="23300"/>
                          <a14:foregroundMark x1="6850" y1="21775" x2="16800" y2="6200"/>
                          <a14:foregroundMark x1="6000" y1="7725" x2="17450" y2="12050"/>
                          <a14:foregroundMark x1="13775" y1="6625" x2="12475" y2="15925"/>
                          <a14:foregroundMark x1="19200" y1="12050" x2="4700" y2="12475"/>
                        </a14:backgroundRemoval>
                      </a14:imgEffect>
                    </a14:imgLayer>
                  </a14:imgProps>
                </a:ext>
              </a:extLst>
            </a:blip>
            <a:srcRect l="4503" t="2815" r="79036" b="75342"/>
            <a:stretch/>
          </p:blipFill>
          <p:spPr>
            <a:xfrm>
              <a:off x="303848" y="3430765"/>
              <a:ext cx="1374999" cy="182451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954385" y="3259326"/>
            <a:ext cx="4674831" cy="2119250"/>
            <a:chOff x="5463779" y="3371620"/>
            <a:chExt cx="4674831" cy="2119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/>
                <p:cNvSpPr/>
                <p:nvPr/>
              </p:nvSpPr>
              <p:spPr>
                <a:xfrm>
                  <a:off x="6369275" y="3977777"/>
                  <a:ext cx="3769335" cy="112415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Rounded 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275" y="3977777"/>
                  <a:ext cx="3769335" cy="1124155"/>
                </a:xfrm>
                <a:prstGeom prst="roundRect">
                  <a:avLst/>
                </a:prstGeom>
                <a:blipFill>
                  <a:blip r:embed="rId12"/>
                  <a:stretch>
                    <a:fillRect b="-8791"/>
                  </a:stretch>
                </a:blipFill>
                <a:ln>
                  <a:solidFill>
                    <a:srgbClr val="92D05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33" b="26227" l="18171" r="34888">
                          <a14:foregroundMark x1="23804" y1="10781" x2="29618" y2="10055"/>
                          <a14:foregroundMark x1="24955" y1="18958" x2="28952" y2="21260"/>
                          <a14:foregroundMark x1="25197" y1="8177" x2="29861" y2="18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2" t="3275" r="62867" b="72865"/>
            <a:stretch/>
          </p:blipFill>
          <p:spPr>
            <a:xfrm>
              <a:off x="5463779" y="3371620"/>
              <a:ext cx="1973811" cy="211925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13455" y="4779376"/>
            <a:ext cx="4461674" cy="2407520"/>
            <a:chOff x="322849" y="4891670"/>
            <a:chExt cx="4461674" cy="2407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ounded Rectangle 38"/>
                <p:cNvSpPr/>
                <p:nvPr/>
              </p:nvSpPr>
              <p:spPr>
                <a:xfrm>
                  <a:off x="1015188" y="5490870"/>
                  <a:ext cx="3769335" cy="112371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Rounded 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188" y="5490870"/>
                  <a:ext cx="3769335" cy="1123710"/>
                </a:xfrm>
                <a:prstGeom prst="roundRect">
                  <a:avLst/>
                </a:prstGeom>
                <a:blipFill>
                  <a:blip r:embed="rId15"/>
                  <a:stretch>
                    <a:fillRect b="-8791"/>
                  </a:stretch>
                </a:blipFill>
                <a:ln>
                  <a:solidFill>
                    <a:schemeClr val="accent1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491" b="27321" l="32129" r="51965">
                          <a14:foregroundMark x1="39733" y1="6784" x2="34101" y2="17081"/>
                          <a14:foregroundMark x1="36887" y1="7511" x2="36644" y2="18231"/>
                          <a14:foregroundMark x1="34101" y1="14294" x2="38764" y2="6541"/>
                          <a14:foregroundMark x1="36220" y1="7692" x2="42520" y2="12417"/>
                          <a14:foregroundMark x1="38098" y1="17807" x2="41369" y2="17989"/>
                          <a14:foregroundMark x1="39007" y1="7511" x2="33858" y2="13810"/>
                          <a14:foregroundMark x1="36463" y1="8177" x2="33616" y2="13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9" t="1637" r="45555" b="69825"/>
            <a:stretch/>
          </p:blipFill>
          <p:spPr>
            <a:xfrm>
              <a:off x="322849" y="4891670"/>
              <a:ext cx="2091779" cy="240752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291079" y="4996906"/>
            <a:ext cx="4399050" cy="1936789"/>
            <a:chOff x="5800473" y="5109200"/>
            <a:chExt cx="4399050" cy="1936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1"/>
                <p:cNvSpPr/>
                <p:nvPr/>
              </p:nvSpPr>
              <p:spPr>
                <a:xfrm>
                  <a:off x="6430188" y="5412555"/>
                  <a:ext cx="3769335" cy="12020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ounded 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188" y="5412555"/>
                  <a:ext cx="3769335" cy="1202025"/>
                </a:xfrm>
                <a:prstGeom prst="roundRect">
                  <a:avLst/>
                </a:prstGeom>
                <a:blipFill>
                  <a:blip r:embed="rId18"/>
                  <a:stretch>
                    <a:fillRect b="-5155"/>
                  </a:stretch>
                </a:blipFill>
                <a:ln>
                  <a:solidFill>
                    <a:srgbClr val="FF6699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391" b="25984" l="45064" r="642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6" t="5614" r="35263" b="72865"/>
            <a:stretch/>
          </p:blipFill>
          <p:spPr>
            <a:xfrm>
              <a:off x="5800473" y="5109200"/>
              <a:ext cx="1831532" cy="1936789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02" y="3776068"/>
            <a:ext cx="2007744" cy="121357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445963" y="5078173"/>
            <a:ext cx="1618959" cy="171016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494567" y="3562902"/>
            <a:ext cx="1618959" cy="17101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819736" y="4996906"/>
            <a:ext cx="1618959" cy="17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60279" y="1970287"/>
                <a:ext cx="10229850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sz="44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60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GB" sz="4400" b="1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79" y="1970287"/>
                <a:ext cx="10229850" cy="1425968"/>
              </a:xfrm>
              <a:prstGeom prst="rect">
                <a:avLst/>
              </a:prstGeom>
              <a:blipFill>
                <a:blip r:embed="rId8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794454" y="3318471"/>
            <a:ext cx="4606183" cy="1824518"/>
            <a:chOff x="303848" y="3430765"/>
            <a:chExt cx="4606183" cy="1824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ounded Rectangle 32"/>
                <p:cNvSpPr/>
                <p:nvPr/>
              </p:nvSpPr>
              <p:spPr>
                <a:xfrm>
                  <a:off x="1140696" y="3877519"/>
                  <a:ext cx="3769335" cy="12064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GB" sz="3600" b="1" dirty="0">
                    <a:solidFill>
                      <a:srgbClr val="4472C4">
                        <a:lumMod val="50000"/>
                      </a:srgbClr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Rounded 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696" y="3877519"/>
                  <a:ext cx="3769335" cy="1206436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FFC00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0" b="24350" l="3550" r="21275">
                          <a14:foregroundMark x1="8925" y1="11350" x2="17800" y2="10100"/>
                          <a14:foregroundMark x1="9875" y1="6300" x2="16225" y2="12625"/>
                          <a14:foregroundMark x1="8375" y1="6425" x2="20475" y2="23300"/>
                          <a14:foregroundMark x1="6850" y1="21775" x2="16800" y2="6200"/>
                          <a14:foregroundMark x1="6000" y1="7725" x2="17450" y2="12050"/>
                          <a14:foregroundMark x1="13775" y1="6625" x2="12475" y2="15925"/>
                          <a14:foregroundMark x1="19200" y1="12050" x2="4700" y2="12475"/>
                        </a14:backgroundRemoval>
                      </a14:imgEffect>
                    </a14:imgLayer>
                  </a14:imgProps>
                </a:ext>
              </a:extLst>
            </a:blip>
            <a:srcRect l="4503" t="2815" r="79036" b="75342"/>
            <a:stretch/>
          </p:blipFill>
          <p:spPr>
            <a:xfrm>
              <a:off x="303848" y="3430765"/>
              <a:ext cx="1374999" cy="182451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954385" y="3259326"/>
            <a:ext cx="4674831" cy="2119250"/>
            <a:chOff x="5463779" y="3371620"/>
            <a:chExt cx="4674831" cy="2119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/>
                <p:cNvSpPr/>
                <p:nvPr/>
              </p:nvSpPr>
              <p:spPr>
                <a:xfrm>
                  <a:off x="6369275" y="3945493"/>
                  <a:ext cx="3769335" cy="113142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𝟓𝟑</m:t>
                            </m:r>
                          </m:num>
                          <m:den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Rounded 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275" y="3945493"/>
                  <a:ext cx="3769335" cy="11314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92D05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33" b="26227" l="18171" r="34888">
                          <a14:foregroundMark x1="23804" y1="10781" x2="29618" y2="10055"/>
                          <a14:foregroundMark x1="24955" y1="18958" x2="28952" y2="21260"/>
                          <a14:foregroundMark x1="25197" y1="8177" x2="29861" y2="18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2" t="3275" r="62867" b="72865"/>
            <a:stretch/>
          </p:blipFill>
          <p:spPr>
            <a:xfrm>
              <a:off x="5463779" y="3371620"/>
              <a:ext cx="1973811" cy="211925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13455" y="4779376"/>
            <a:ext cx="4461674" cy="2407520"/>
            <a:chOff x="322849" y="4891670"/>
            <a:chExt cx="4461674" cy="2407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ounded Rectangle 38"/>
                <p:cNvSpPr/>
                <p:nvPr/>
              </p:nvSpPr>
              <p:spPr>
                <a:xfrm>
                  <a:off x="1015188" y="5490870"/>
                  <a:ext cx="3769335" cy="111259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𝟓𝟑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Rounded 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188" y="5490870"/>
                  <a:ext cx="3769335" cy="111259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491" b="27321" l="32129" r="51965">
                          <a14:foregroundMark x1="39733" y1="6784" x2="34101" y2="17081"/>
                          <a14:foregroundMark x1="36887" y1="7511" x2="36644" y2="18231"/>
                          <a14:foregroundMark x1="34101" y1="14294" x2="38764" y2="6541"/>
                          <a14:foregroundMark x1="36220" y1="7692" x2="42520" y2="12417"/>
                          <a14:foregroundMark x1="38098" y1="17807" x2="41369" y2="17989"/>
                          <a14:foregroundMark x1="39007" y1="7511" x2="33858" y2="13810"/>
                          <a14:foregroundMark x1="36463" y1="8177" x2="33616" y2="13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9" t="1637" r="45555" b="69825"/>
            <a:stretch/>
          </p:blipFill>
          <p:spPr>
            <a:xfrm>
              <a:off x="322849" y="4891670"/>
              <a:ext cx="2091779" cy="240752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291079" y="4996906"/>
            <a:ext cx="4399050" cy="1936789"/>
            <a:chOff x="5800473" y="5109200"/>
            <a:chExt cx="4399050" cy="1936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1"/>
                <p:cNvSpPr/>
                <p:nvPr/>
              </p:nvSpPr>
              <p:spPr>
                <a:xfrm>
                  <a:off x="6430188" y="5412555"/>
                  <a:ext cx="3769335" cy="116977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ounded 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188" y="5412555"/>
                  <a:ext cx="3769335" cy="1169776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rgbClr val="FF6699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391" b="25984" l="45064" r="642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6" t="5614" r="35263" b="72865"/>
            <a:stretch/>
          </p:blipFill>
          <p:spPr>
            <a:xfrm>
              <a:off x="5800473" y="5109200"/>
              <a:ext cx="1831532" cy="1936789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89" y="3843962"/>
            <a:ext cx="2007744" cy="121357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791649" y="3347364"/>
            <a:ext cx="1618959" cy="171016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388973" y="5069095"/>
            <a:ext cx="1618959" cy="17101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819736" y="4996906"/>
            <a:ext cx="1618959" cy="17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2215" y="2010024"/>
                <a:ext cx="10229850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GB" sz="44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GB" sz="4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44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GB" sz="4400" b="1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5" y="2010024"/>
                <a:ext cx="10229850" cy="1426288"/>
              </a:xfrm>
              <a:prstGeom prst="rect">
                <a:avLst/>
              </a:prstGeom>
              <a:blipFill>
                <a:blip r:embed="rId8"/>
                <a:stretch>
                  <a:fillRect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794454" y="3318471"/>
            <a:ext cx="4547459" cy="1824518"/>
            <a:chOff x="303848" y="3430765"/>
            <a:chExt cx="4547459" cy="1824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ounded Rectangle 34"/>
                <p:cNvSpPr/>
                <p:nvPr/>
              </p:nvSpPr>
              <p:spPr>
                <a:xfrm>
                  <a:off x="1081972" y="3908264"/>
                  <a:ext cx="3769335" cy="114711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Rounded 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972" y="3908264"/>
                  <a:ext cx="3769335" cy="1147114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FFC00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0" b="24350" l="3550" r="21275">
                          <a14:foregroundMark x1="8925" y1="11350" x2="17800" y2="10100"/>
                          <a14:foregroundMark x1="9875" y1="6300" x2="16225" y2="12625"/>
                          <a14:foregroundMark x1="8375" y1="6425" x2="20475" y2="23300"/>
                          <a14:foregroundMark x1="6850" y1="21775" x2="16800" y2="6200"/>
                          <a14:foregroundMark x1="6000" y1="7725" x2="17450" y2="12050"/>
                          <a14:foregroundMark x1="13775" y1="6625" x2="12475" y2="15925"/>
                          <a14:foregroundMark x1="19200" y1="12050" x2="4700" y2="12475"/>
                        </a14:backgroundRemoval>
                      </a14:imgEffect>
                    </a14:imgLayer>
                  </a14:imgProps>
                </a:ext>
              </a:extLst>
            </a:blip>
            <a:srcRect l="4503" t="2815" r="79036" b="75342"/>
            <a:stretch/>
          </p:blipFill>
          <p:spPr>
            <a:xfrm>
              <a:off x="303848" y="3430765"/>
              <a:ext cx="1374999" cy="182451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954385" y="3259326"/>
            <a:ext cx="4659184" cy="2119250"/>
            <a:chOff x="5463779" y="3371620"/>
            <a:chExt cx="4659184" cy="2119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ounded Rectangle 37"/>
                <p:cNvSpPr/>
                <p:nvPr/>
              </p:nvSpPr>
              <p:spPr>
                <a:xfrm>
                  <a:off x="6353628" y="3926666"/>
                  <a:ext cx="3769335" cy="11058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92D05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3600" b="1" i="1" dirty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Rounded 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3628" y="3926666"/>
                  <a:ext cx="3769335" cy="1105882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rgbClr val="92D050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33" b="26227" l="18171" r="34888">
                          <a14:foregroundMark x1="23804" y1="10781" x2="29618" y2="10055"/>
                          <a14:foregroundMark x1="24955" y1="18958" x2="28952" y2="21260"/>
                          <a14:foregroundMark x1="25197" y1="8177" x2="29861" y2="18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2" t="3275" r="62867" b="72865"/>
            <a:stretch/>
          </p:blipFill>
          <p:spPr>
            <a:xfrm>
              <a:off x="5463779" y="3371620"/>
              <a:ext cx="1973811" cy="211925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813455" y="4779376"/>
            <a:ext cx="4461674" cy="2407520"/>
            <a:chOff x="322849" y="4891670"/>
            <a:chExt cx="4461674" cy="2407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ounded Rectangle 40"/>
                <p:cNvSpPr/>
                <p:nvPr/>
              </p:nvSpPr>
              <p:spPr>
                <a:xfrm>
                  <a:off x="1015188" y="5490870"/>
                  <a:ext cx="3769335" cy="11523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Rounded 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188" y="5490870"/>
                  <a:ext cx="3769335" cy="1152388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491" b="27321" l="32129" r="51965">
                          <a14:foregroundMark x1="39733" y1="6784" x2="34101" y2="17081"/>
                          <a14:foregroundMark x1="36887" y1="7511" x2="36644" y2="18231"/>
                          <a14:foregroundMark x1="34101" y1="14294" x2="38764" y2="6541"/>
                          <a14:foregroundMark x1="36220" y1="7692" x2="42520" y2="12417"/>
                          <a14:foregroundMark x1="38098" y1="17807" x2="41369" y2="17989"/>
                          <a14:foregroundMark x1="39007" y1="7511" x2="33858" y2="13810"/>
                          <a14:foregroundMark x1="36463" y1="8177" x2="33616" y2="13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9" t="1637" r="45555" b="69825"/>
            <a:stretch/>
          </p:blipFill>
          <p:spPr>
            <a:xfrm>
              <a:off x="322849" y="4891670"/>
              <a:ext cx="2091779" cy="240752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291079" y="4996906"/>
            <a:ext cx="4399050" cy="1936789"/>
            <a:chOff x="5800473" y="5109200"/>
            <a:chExt cx="4399050" cy="1936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ounded Rectangle 43"/>
                <p:cNvSpPr/>
                <p:nvPr/>
              </p:nvSpPr>
              <p:spPr>
                <a:xfrm>
                  <a:off x="6430188" y="5412555"/>
                  <a:ext cx="3769335" cy="116977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GB" sz="3600" b="1" i="1" dirty="0" smtClean="0">
                                <a:solidFill>
                                  <a:srgbClr val="4472C4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GB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ounded 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188" y="5412555"/>
                  <a:ext cx="3769335" cy="1169776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rgbClr val="FF6699"/>
                  </a:solidFill>
                  <a:prstDash val="lgDash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391" b="25984" l="45064" r="642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6" t="5614" r="35263" b="72865"/>
            <a:stretch/>
          </p:blipFill>
          <p:spPr>
            <a:xfrm>
              <a:off x="5800473" y="5109200"/>
              <a:ext cx="1831532" cy="1936789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84" y="5317394"/>
            <a:ext cx="2007744" cy="121357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791649" y="3347364"/>
            <a:ext cx="1618959" cy="17101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388973" y="5069095"/>
            <a:ext cx="1618959" cy="17101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4388972" y="3442308"/>
            <a:ext cx="1618959" cy="17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1819 0.010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423449" y="-460038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428903" y="5646081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4" y="53546"/>
            <a:ext cx="1594735" cy="1594735"/>
          </a:xfrm>
          <a:prstGeom prst="rect">
            <a:avLst/>
          </a:prstGeom>
        </p:spPr>
      </p:pic>
      <p:sp>
        <p:nvSpPr>
          <p:cNvPr id="35" name="Freeform 11"/>
          <p:cNvSpPr/>
          <p:nvPr/>
        </p:nvSpPr>
        <p:spPr>
          <a:xfrm>
            <a:off x="6842788" y="2491287"/>
            <a:ext cx="5443610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8" name="Group 27"/>
          <p:cNvGrpSpPr/>
          <p:nvPr/>
        </p:nvGrpSpPr>
        <p:grpSpPr>
          <a:xfrm>
            <a:off x="-264821" y="489326"/>
            <a:ext cx="8480271" cy="6065129"/>
            <a:chOff x="-264821" y="489326"/>
            <a:chExt cx="8480271" cy="60651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04358" y="489326"/>
              <a:ext cx="4541914" cy="14570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1"/>
            <a:srcRect b="24686"/>
            <a:stretch/>
          </p:blipFill>
          <p:spPr>
            <a:xfrm>
              <a:off x="-264821" y="1107997"/>
              <a:ext cx="8480271" cy="41461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140890" y="5481466"/>
              <a:ext cx="3103133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54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5098009">
            <a:off x="-840859" y="3068731"/>
            <a:ext cx="3147517" cy="4997779"/>
          </a:xfrm>
          <a:custGeom>
            <a:avLst/>
            <a:gdLst/>
            <a:ahLst/>
            <a:cxnLst/>
            <a:rect l="l" t="t" r="r" b="b"/>
            <a:pathLst>
              <a:path w="4721275" h="7496669">
                <a:moveTo>
                  <a:pt x="0" y="0"/>
                </a:moveTo>
                <a:lnTo>
                  <a:pt x="4721276" y="0"/>
                </a:lnTo>
                <a:lnTo>
                  <a:pt x="4721276" y="7496670"/>
                </a:lnTo>
                <a:lnTo>
                  <a:pt x="0" y="749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119" b="-68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V="1">
            <a:off x="-384422" y="-271122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3503441"/>
                </a:moveTo>
                <a:lnTo>
                  <a:pt x="16269551" y="3503441"/>
                </a:lnTo>
                <a:lnTo>
                  <a:pt x="16269551" y="0"/>
                </a:lnTo>
                <a:lnTo>
                  <a:pt x="0" y="0"/>
                </a:lnTo>
                <a:lnTo>
                  <a:pt x="0" y="350344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 rot="1798449">
            <a:off x="8521726" y="303448"/>
            <a:ext cx="1065018" cy="1156100"/>
          </a:xfrm>
          <a:custGeom>
            <a:avLst/>
            <a:gdLst/>
            <a:ahLst/>
            <a:cxnLst/>
            <a:rect l="l" t="t" r="r" b="b"/>
            <a:pathLst>
              <a:path w="2240794" h="2253436">
                <a:moveTo>
                  <a:pt x="0" y="0"/>
                </a:moveTo>
                <a:lnTo>
                  <a:pt x="2240794" y="0"/>
                </a:lnTo>
                <a:lnTo>
                  <a:pt x="2240794" y="2253436"/>
                </a:lnTo>
                <a:lnTo>
                  <a:pt x="0" y="2253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-976084">
            <a:off x="5559567" y="5900433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0846368" y="-760578"/>
            <a:ext cx="1766326" cy="1766326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16155" y="2017203"/>
            <a:ext cx="1040568" cy="1011952"/>
          </a:xfrm>
          <a:custGeom>
            <a:avLst/>
            <a:gdLst/>
            <a:ahLst/>
            <a:cxnLst/>
            <a:rect l="l" t="t" r="r" b="b"/>
            <a:pathLst>
              <a:path w="1560852" h="1517928">
                <a:moveTo>
                  <a:pt x="0" y="0"/>
                </a:moveTo>
                <a:lnTo>
                  <a:pt x="1560852" y="0"/>
                </a:lnTo>
                <a:lnTo>
                  <a:pt x="1560852" y="1517928"/>
                </a:lnTo>
                <a:lnTo>
                  <a:pt x="0" y="1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0461945" y="1300854"/>
            <a:ext cx="697355" cy="697355"/>
          </a:xfrm>
          <a:custGeom>
            <a:avLst/>
            <a:gdLst/>
            <a:ahLst/>
            <a:cxnLst/>
            <a:rect l="l" t="t" r="r" b="b"/>
            <a:pathLst>
              <a:path w="1046033" h="1046033">
                <a:moveTo>
                  <a:pt x="0" y="0"/>
                </a:moveTo>
                <a:lnTo>
                  <a:pt x="1046033" y="0"/>
                </a:lnTo>
                <a:lnTo>
                  <a:pt x="1046033" y="1046032"/>
                </a:lnTo>
                <a:lnTo>
                  <a:pt x="0" y="1046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7928185" y="1649331"/>
            <a:ext cx="979886" cy="979886"/>
          </a:xfrm>
          <a:custGeom>
            <a:avLst/>
            <a:gdLst/>
            <a:ahLst/>
            <a:cxnLst/>
            <a:rect l="l" t="t" r="r" b="b"/>
            <a:pathLst>
              <a:path w="1469829" h="1469829">
                <a:moveTo>
                  <a:pt x="0" y="0"/>
                </a:moveTo>
                <a:lnTo>
                  <a:pt x="1469829" y="0"/>
                </a:lnTo>
                <a:lnTo>
                  <a:pt x="1469829" y="1469829"/>
                </a:lnTo>
                <a:lnTo>
                  <a:pt x="0" y="14698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5" name="Freeform 11"/>
          <p:cNvSpPr/>
          <p:nvPr/>
        </p:nvSpPr>
        <p:spPr>
          <a:xfrm>
            <a:off x="7424068" y="2409282"/>
            <a:ext cx="5020548" cy="4658608"/>
          </a:xfrm>
          <a:custGeom>
            <a:avLst/>
            <a:gdLst/>
            <a:ahLst/>
            <a:cxnLst/>
            <a:rect l="l" t="t" r="r" b="b"/>
            <a:pathLst>
              <a:path w="8829253" h="8229600">
                <a:moveTo>
                  <a:pt x="0" y="0"/>
                </a:moveTo>
                <a:lnTo>
                  <a:pt x="8829254" y="0"/>
                </a:lnTo>
                <a:lnTo>
                  <a:pt x="8829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11"/>
          <p:cNvSpPr/>
          <p:nvPr/>
        </p:nvSpPr>
        <p:spPr>
          <a:xfrm>
            <a:off x="5582054" y="-1305710"/>
            <a:ext cx="1987391" cy="2019947"/>
          </a:xfrm>
          <a:custGeom>
            <a:avLst/>
            <a:gdLst/>
            <a:ahLst/>
            <a:cxnLst/>
            <a:rect l="l" t="t" r="r" b="b"/>
            <a:pathLst>
              <a:path w="2649489" h="2649489">
                <a:moveTo>
                  <a:pt x="0" y="0"/>
                </a:moveTo>
                <a:lnTo>
                  <a:pt x="2649489" y="0"/>
                </a:lnTo>
                <a:lnTo>
                  <a:pt x="2649489" y="2649489"/>
                </a:lnTo>
                <a:lnTo>
                  <a:pt x="0" y="264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77580" y="-2208762"/>
            <a:ext cx="10790855" cy="111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8BD7650-BA60-40B4-B099-A2D665D62DC1}"/>
</file>

<file path=customXml/itemProps2.xml><?xml version="1.0" encoding="utf-8"?>
<ds:datastoreItem xmlns:ds="http://schemas.openxmlformats.org/officeDocument/2006/customXml" ds:itemID="{62BC5102-4E2D-4D0A-B2D9-750B0E88C499}"/>
</file>

<file path=customXml/itemProps3.xml><?xml version="1.0" encoding="utf-8"?>
<ds:datastoreItem xmlns:ds="http://schemas.openxmlformats.org/officeDocument/2006/customXml" ds:itemID="{D5F84F32-4907-413F-A7B8-AB289AB8396B}"/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496</Words>
  <Application>Microsoft Macintosh PowerPoint</Application>
  <PresentationFormat>Widescreen</PresentationFormat>
  <Paragraphs>62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UTM Avo</vt:lpstr>
      <vt:lpstr>1_Office Theme</vt:lpstr>
      <vt:lpstr>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Mai Linh</cp:lastModifiedBy>
  <cp:revision>34</cp:revision>
  <dcterms:created xsi:type="dcterms:W3CDTF">2024-07-01T04:03:20Z</dcterms:created>
  <dcterms:modified xsi:type="dcterms:W3CDTF">2024-09-11T04:45:49Z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