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mp4"/>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Masters/slideMaster4.xml" ContentType="application/vnd.openxmlformats-officedocument.presentationml.slideMaster+xml"/>
  <Override PartName="/ppt/theme/theme4.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Override1.xml" ContentType="application/vnd.openxmlformats-officedocument.themeOverr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heme/themeOverride2.xml" ContentType="application/vnd.openxmlformats-officedocument.themeOverride+xml"/>
  <Override PartName="/ppt/slides/slide7.xml" ContentType="application/vnd.openxmlformats-officedocument.presentationml.slide+xml"/>
  <Override PartName="/ppt/slides/slide8.xml" ContentType="application/vnd.openxmlformats-officedocument.presentationml.slide+xml"/>
  <Override PartName="/ppt/theme/themeOverride3.xml" ContentType="application/vnd.openxmlformats-officedocument.themeOverride+xml"/>
  <Override PartName="/ppt/slides/slide9.xml" ContentType="application/vnd.openxmlformats-officedocument.presentationml.slide+xml"/>
  <Override PartName="/ppt/theme/themeOverride4.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7" r:id="rId4"/>
    <p:sldMasterId id="2147483682" r:id="rId5"/>
  </p:sldMasterIdLst>
  <p:notesMasterIdLst>
    <p:notesMasterId r:id="rId21"/>
  </p:notesMasterIdLst>
  <p:sldIdLst>
    <p:sldId id="257" r:id="rId6"/>
    <p:sldId id="259" r:id="rId7"/>
    <p:sldId id="258" r:id="rId8"/>
    <p:sldId id="278" r:id="rId9"/>
    <p:sldId id="260" r:id="rId10"/>
    <p:sldId id="261" r:id="rId11"/>
    <p:sldId id="263" r:id="rId12"/>
    <p:sldId id="262" r:id="rId13"/>
    <p:sldId id="279" r:id="rId14"/>
    <p:sldId id="270" r:id="rId15"/>
    <p:sldId id="288" r:id="rId16"/>
    <p:sldId id="290" r:id="rId17"/>
    <p:sldId id="291" r:id="rId18"/>
    <p:sldId id="276"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8" Type="http://schemas.openxmlformats.org/officeDocument/2006/relationships/slide" Target="slides/slide13.xml"/><Relationship Id="rId13" Type="http://schemas.openxmlformats.org/officeDocument/2006/relationships/slide" Target="slides/slide8.xml"/><Relationship Id="rId26" Type="http://schemas.openxmlformats.org/officeDocument/2006/relationships/customXml" Target="../customXml/item2.xml"/><Relationship Id="rId3" Type="http://schemas.openxmlformats.org/officeDocument/2006/relationships/slideMaster" Target="slideMasters/slideMaster2.xml"/><Relationship Id="rId21" Type="http://schemas.openxmlformats.org/officeDocument/2006/relationships/notesMaster" Target="notesMasters/notesMaster1.xml"/><Relationship Id="rId7" Type="http://schemas.openxmlformats.org/officeDocument/2006/relationships/slide" Target="slides/slide2.xml"/><Relationship Id="rId17" Type="http://schemas.openxmlformats.org/officeDocument/2006/relationships/slide" Target="slides/slide12.xml"/><Relationship Id="rId12" Type="http://schemas.openxmlformats.org/officeDocument/2006/relationships/slide" Target="slides/slide7.xml"/><Relationship Id="rId25" Type="http://schemas.openxmlformats.org/officeDocument/2006/relationships/customXml" Target="../customXml/item1.xml"/><Relationship Id="rId20" Type="http://schemas.openxmlformats.org/officeDocument/2006/relationships/slide" Target="slides/slide15.xml"/><Relationship Id="rId2" Type="http://schemas.openxmlformats.org/officeDocument/2006/relationships/theme" Target="theme/theme1.xml"/><Relationship Id="rId16" Type="http://schemas.openxmlformats.org/officeDocument/2006/relationships/slide" Target="slides/slide11.xml"/><Relationship Id="rId6" Type="http://schemas.openxmlformats.org/officeDocument/2006/relationships/slide" Target="slides/slide1.xml"/><Relationship Id="rId24" Type="http://schemas.openxmlformats.org/officeDocument/2006/relationships/tableStyles" Target="tableStyles.xml"/><Relationship Id="rId11" Type="http://schemas.openxmlformats.org/officeDocument/2006/relationships/slide" Target="slides/slide6.xml"/><Relationship Id="rId1" Type="http://schemas.openxmlformats.org/officeDocument/2006/relationships/slideMaster" Target="slideMasters/slideMaster1.xml"/><Relationship Id="rId5" Type="http://schemas.openxmlformats.org/officeDocument/2006/relationships/slideMaster" Target="slideMasters/slideMaster4.xml"/><Relationship Id="rId23" Type="http://schemas.openxmlformats.org/officeDocument/2006/relationships/viewProps" Target="viewProps.xml"/><Relationship Id="rId15" Type="http://schemas.openxmlformats.org/officeDocument/2006/relationships/slide" Target="slides/slide10.xml"/><Relationship Id="rId19" Type="http://schemas.openxmlformats.org/officeDocument/2006/relationships/slide" Target="slides/slide14.xml"/><Relationship Id="rId10" Type="http://schemas.openxmlformats.org/officeDocument/2006/relationships/slide" Target="slides/slide5.xml"/><Relationship Id="rId9" Type="http://schemas.openxmlformats.org/officeDocument/2006/relationships/slide" Target="slides/slide4.xml"/><Relationship Id="rId4" Type="http://schemas.openxmlformats.org/officeDocument/2006/relationships/slideMaster" Target="slideMasters/slideMaster3.xml"/><Relationship Id="rId22" Type="http://schemas.openxmlformats.org/officeDocument/2006/relationships/presProps" Target="presProps.xml"/><Relationship Id="rId14" Type="http://schemas.openxmlformats.org/officeDocument/2006/relationships/slide" Target="slides/slide9.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1" fmla="*/ 165100 w 10439439"/>
              <a:gd name="connsiteY0-2" fmla="*/ 153072 h 4934357"/>
              <a:gd name="connsiteX1-3" fmla="*/ 711200 w 10439439"/>
              <a:gd name="connsiteY1-4" fmla="*/ 13372 h 4934357"/>
              <a:gd name="connsiteX2-5" fmla="*/ 2006600 w 10439439"/>
              <a:gd name="connsiteY2-6" fmla="*/ 76872 h 4934357"/>
              <a:gd name="connsiteX3-7" fmla="*/ 4165600 w 10439439"/>
              <a:gd name="connsiteY3-8" fmla="*/ 672 h 4934357"/>
              <a:gd name="connsiteX4-9" fmla="*/ 5765800 w 10439439"/>
              <a:gd name="connsiteY4-10" fmla="*/ 127672 h 4934357"/>
              <a:gd name="connsiteX5-11" fmla="*/ 7556500 w 10439439"/>
              <a:gd name="connsiteY5-12" fmla="*/ 672 h 4934357"/>
              <a:gd name="connsiteX6-13" fmla="*/ 8648700 w 10439439"/>
              <a:gd name="connsiteY6-14" fmla="*/ 76872 h 4934357"/>
              <a:gd name="connsiteX7-15" fmla="*/ 10134600 w 10439439"/>
              <a:gd name="connsiteY7-16" fmla="*/ 64172 h 4934357"/>
              <a:gd name="connsiteX8-17" fmla="*/ 10375900 w 10439439"/>
              <a:gd name="connsiteY8-18" fmla="*/ 1003972 h 4934357"/>
              <a:gd name="connsiteX9-19" fmla="*/ 10401300 w 10439439"/>
              <a:gd name="connsiteY9-20" fmla="*/ 1994572 h 4934357"/>
              <a:gd name="connsiteX10-21" fmla="*/ 10350500 w 10439439"/>
              <a:gd name="connsiteY10-22" fmla="*/ 2781972 h 4934357"/>
              <a:gd name="connsiteX11-23" fmla="*/ 10439400 w 10439439"/>
              <a:gd name="connsiteY11-24" fmla="*/ 3759872 h 4934357"/>
              <a:gd name="connsiteX12-25" fmla="*/ 10337800 w 10439439"/>
              <a:gd name="connsiteY12-26" fmla="*/ 4559972 h 4934357"/>
              <a:gd name="connsiteX13-27" fmla="*/ 10350500 w 10439439"/>
              <a:gd name="connsiteY13-28" fmla="*/ 4864772 h 4934357"/>
              <a:gd name="connsiteX14-29" fmla="*/ 9093200 w 10439439"/>
              <a:gd name="connsiteY14-30" fmla="*/ 4915572 h 4934357"/>
              <a:gd name="connsiteX15-31" fmla="*/ 8267700 w 10439439"/>
              <a:gd name="connsiteY15-32" fmla="*/ 4801272 h 4934357"/>
              <a:gd name="connsiteX16-33" fmla="*/ 6273800 w 10439439"/>
              <a:gd name="connsiteY16-34" fmla="*/ 4915572 h 4934357"/>
              <a:gd name="connsiteX17-35" fmla="*/ 4343400 w 10439439"/>
              <a:gd name="connsiteY17-36" fmla="*/ 4839372 h 4934357"/>
              <a:gd name="connsiteX18-37" fmla="*/ 1879600 w 10439439"/>
              <a:gd name="connsiteY18-38" fmla="*/ 4877472 h 4934357"/>
              <a:gd name="connsiteX19-39" fmla="*/ 520700 w 10439439"/>
              <a:gd name="connsiteY19-40" fmla="*/ 4928272 h 4934357"/>
              <a:gd name="connsiteX20-41" fmla="*/ 114300 w 10439439"/>
              <a:gd name="connsiteY20-42" fmla="*/ 4725072 h 4934357"/>
              <a:gd name="connsiteX21-43" fmla="*/ 12700 w 10439439"/>
              <a:gd name="connsiteY21-44" fmla="*/ 4242472 h 4934357"/>
              <a:gd name="connsiteX22-45" fmla="*/ 63500 w 10439439"/>
              <a:gd name="connsiteY22-46" fmla="*/ 2820072 h 4934357"/>
              <a:gd name="connsiteX23-47" fmla="*/ 0 w 10439439"/>
              <a:gd name="connsiteY23-48" fmla="*/ 1804072 h 4934357"/>
              <a:gd name="connsiteX24-49" fmla="*/ 63500 w 10439439"/>
              <a:gd name="connsiteY24-50" fmla="*/ 864272 h 4934357"/>
              <a:gd name="connsiteX25-51" fmla="*/ 165100 w 10439439"/>
              <a:gd name="connsiteY25-52" fmla="*/ 153072 h 4934357"/>
              <a:gd name="connsiteX0-53" fmla="*/ 165100 w 10472164"/>
              <a:gd name="connsiteY0-54" fmla="*/ 153072 h 4934357"/>
              <a:gd name="connsiteX1-55" fmla="*/ 711200 w 10472164"/>
              <a:gd name="connsiteY1-56" fmla="*/ 13372 h 4934357"/>
              <a:gd name="connsiteX2-57" fmla="*/ 2006600 w 10472164"/>
              <a:gd name="connsiteY2-58" fmla="*/ 76872 h 4934357"/>
              <a:gd name="connsiteX3-59" fmla="*/ 4165600 w 10472164"/>
              <a:gd name="connsiteY3-60" fmla="*/ 672 h 4934357"/>
              <a:gd name="connsiteX4-61" fmla="*/ 5765800 w 10472164"/>
              <a:gd name="connsiteY4-62" fmla="*/ 127672 h 4934357"/>
              <a:gd name="connsiteX5-63" fmla="*/ 7556500 w 10472164"/>
              <a:gd name="connsiteY5-64" fmla="*/ 672 h 4934357"/>
              <a:gd name="connsiteX6-65" fmla="*/ 8648700 w 10472164"/>
              <a:gd name="connsiteY6-66" fmla="*/ 76872 h 4934357"/>
              <a:gd name="connsiteX7-67" fmla="*/ 10134600 w 10472164"/>
              <a:gd name="connsiteY7-68" fmla="*/ 64172 h 4934357"/>
              <a:gd name="connsiteX8-69" fmla="*/ 10375900 w 10472164"/>
              <a:gd name="connsiteY8-70" fmla="*/ 1003972 h 4934357"/>
              <a:gd name="connsiteX9-71" fmla="*/ 10401300 w 10472164"/>
              <a:gd name="connsiteY9-72" fmla="*/ 1994572 h 4934357"/>
              <a:gd name="connsiteX10-73" fmla="*/ 10350500 w 10472164"/>
              <a:gd name="connsiteY10-74" fmla="*/ 2781972 h 4934357"/>
              <a:gd name="connsiteX11-75" fmla="*/ 10439400 w 10472164"/>
              <a:gd name="connsiteY11-76" fmla="*/ 3759872 h 4934357"/>
              <a:gd name="connsiteX12-77" fmla="*/ 10337800 w 10472164"/>
              <a:gd name="connsiteY12-78" fmla="*/ 4559972 h 4934357"/>
              <a:gd name="connsiteX13-79" fmla="*/ 9093200 w 10472164"/>
              <a:gd name="connsiteY13-80" fmla="*/ 4915572 h 4934357"/>
              <a:gd name="connsiteX14-81" fmla="*/ 8267700 w 10472164"/>
              <a:gd name="connsiteY14-82" fmla="*/ 4801272 h 4934357"/>
              <a:gd name="connsiteX15-83" fmla="*/ 6273800 w 10472164"/>
              <a:gd name="connsiteY15-84" fmla="*/ 4915572 h 4934357"/>
              <a:gd name="connsiteX16-85" fmla="*/ 4343400 w 10472164"/>
              <a:gd name="connsiteY16-86" fmla="*/ 4839372 h 4934357"/>
              <a:gd name="connsiteX17-87" fmla="*/ 1879600 w 10472164"/>
              <a:gd name="connsiteY17-88" fmla="*/ 4877472 h 4934357"/>
              <a:gd name="connsiteX18-89" fmla="*/ 520700 w 10472164"/>
              <a:gd name="connsiteY18-90" fmla="*/ 4928272 h 4934357"/>
              <a:gd name="connsiteX19-91" fmla="*/ 114300 w 10472164"/>
              <a:gd name="connsiteY19-92" fmla="*/ 4725072 h 4934357"/>
              <a:gd name="connsiteX20-93" fmla="*/ 12700 w 10472164"/>
              <a:gd name="connsiteY20-94" fmla="*/ 4242472 h 4934357"/>
              <a:gd name="connsiteX21-95" fmla="*/ 63500 w 10472164"/>
              <a:gd name="connsiteY21-96" fmla="*/ 2820072 h 4934357"/>
              <a:gd name="connsiteX22-97" fmla="*/ 0 w 10472164"/>
              <a:gd name="connsiteY22-98" fmla="*/ 1804072 h 4934357"/>
              <a:gd name="connsiteX23-99" fmla="*/ 63500 w 10472164"/>
              <a:gd name="connsiteY23-100" fmla="*/ 864272 h 4934357"/>
              <a:gd name="connsiteX24-101" fmla="*/ 165100 w 10472164"/>
              <a:gd name="connsiteY24-102" fmla="*/ 153072 h 4934357"/>
              <a:gd name="connsiteX0-103" fmla="*/ 165100 w 10441336"/>
              <a:gd name="connsiteY0-104" fmla="*/ 153072 h 4934357"/>
              <a:gd name="connsiteX1-105" fmla="*/ 711200 w 10441336"/>
              <a:gd name="connsiteY1-106" fmla="*/ 13372 h 4934357"/>
              <a:gd name="connsiteX2-107" fmla="*/ 2006600 w 10441336"/>
              <a:gd name="connsiteY2-108" fmla="*/ 76872 h 4934357"/>
              <a:gd name="connsiteX3-109" fmla="*/ 4165600 w 10441336"/>
              <a:gd name="connsiteY3-110" fmla="*/ 672 h 4934357"/>
              <a:gd name="connsiteX4-111" fmla="*/ 5765800 w 10441336"/>
              <a:gd name="connsiteY4-112" fmla="*/ 127672 h 4934357"/>
              <a:gd name="connsiteX5-113" fmla="*/ 7556500 w 10441336"/>
              <a:gd name="connsiteY5-114" fmla="*/ 672 h 4934357"/>
              <a:gd name="connsiteX6-115" fmla="*/ 8648700 w 10441336"/>
              <a:gd name="connsiteY6-116" fmla="*/ 76872 h 4934357"/>
              <a:gd name="connsiteX7-117" fmla="*/ 10134600 w 10441336"/>
              <a:gd name="connsiteY7-118" fmla="*/ 64172 h 4934357"/>
              <a:gd name="connsiteX8-119" fmla="*/ 10375900 w 10441336"/>
              <a:gd name="connsiteY8-120" fmla="*/ 1003972 h 4934357"/>
              <a:gd name="connsiteX9-121" fmla="*/ 10401300 w 10441336"/>
              <a:gd name="connsiteY9-122" fmla="*/ 1994572 h 4934357"/>
              <a:gd name="connsiteX10-123" fmla="*/ 10350500 w 10441336"/>
              <a:gd name="connsiteY10-124" fmla="*/ 2781972 h 4934357"/>
              <a:gd name="connsiteX11-125" fmla="*/ 10439400 w 10441336"/>
              <a:gd name="connsiteY11-126" fmla="*/ 3759872 h 4934357"/>
              <a:gd name="connsiteX12-127" fmla="*/ 10248900 w 10441336"/>
              <a:gd name="connsiteY12-128" fmla="*/ 4737772 h 4934357"/>
              <a:gd name="connsiteX13-129" fmla="*/ 9093200 w 10441336"/>
              <a:gd name="connsiteY13-130" fmla="*/ 4915572 h 4934357"/>
              <a:gd name="connsiteX14-131" fmla="*/ 8267700 w 10441336"/>
              <a:gd name="connsiteY14-132" fmla="*/ 4801272 h 4934357"/>
              <a:gd name="connsiteX15-133" fmla="*/ 6273800 w 10441336"/>
              <a:gd name="connsiteY15-134" fmla="*/ 4915572 h 4934357"/>
              <a:gd name="connsiteX16-135" fmla="*/ 4343400 w 10441336"/>
              <a:gd name="connsiteY16-136" fmla="*/ 4839372 h 4934357"/>
              <a:gd name="connsiteX17-137" fmla="*/ 1879600 w 10441336"/>
              <a:gd name="connsiteY17-138" fmla="*/ 4877472 h 4934357"/>
              <a:gd name="connsiteX18-139" fmla="*/ 520700 w 10441336"/>
              <a:gd name="connsiteY18-140" fmla="*/ 4928272 h 4934357"/>
              <a:gd name="connsiteX19-141" fmla="*/ 114300 w 10441336"/>
              <a:gd name="connsiteY19-142" fmla="*/ 4725072 h 4934357"/>
              <a:gd name="connsiteX20-143" fmla="*/ 12700 w 10441336"/>
              <a:gd name="connsiteY20-144" fmla="*/ 4242472 h 4934357"/>
              <a:gd name="connsiteX21-145" fmla="*/ 63500 w 10441336"/>
              <a:gd name="connsiteY21-146" fmla="*/ 2820072 h 4934357"/>
              <a:gd name="connsiteX22-147" fmla="*/ 0 w 10441336"/>
              <a:gd name="connsiteY22-148" fmla="*/ 1804072 h 4934357"/>
              <a:gd name="connsiteX23-149" fmla="*/ 63500 w 10441336"/>
              <a:gd name="connsiteY23-150" fmla="*/ 864272 h 4934357"/>
              <a:gd name="connsiteX24-151" fmla="*/ 165100 w 10441336"/>
              <a:gd name="connsiteY24-152" fmla="*/ 153072 h 4934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1" fmla="*/ 165100 w 10439439"/>
              <a:gd name="connsiteY0-2" fmla="*/ 153072 h 4934357"/>
              <a:gd name="connsiteX1-3" fmla="*/ 711200 w 10439439"/>
              <a:gd name="connsiteY1-4" fmla="*/ 13372 h 4934357"/>
              <a:gd name="connsiteX2-5" fmla="*/ 2006600 w 10439439"/>
              <a:gd name="connsiteY2-6" fmla="*/ 76872 h 4934357"/>
              <a:gd name="connsiteX3-7" fmla="*/ 4165600 w 10439439"/>
              <a:gd name="connsiteY3-8" fmla="*/ 672 h 4934357"/>
              <a:gd name="connsiteX4-9" fmla="*/ 5765800 w 10439439"/>
              <a:gd name="connsiteY4-10" fmla="*/ 127672 h 4934357"/>
              <a:gd name="connsiteX5-11" fmla="*/ 7556500 w 10439439"/>
              <a:gd name="connsiteY5-12" fmla="*/ 672 h 4934357"/>
              <a:gd name="connsiteX6-13" fmla="*/ 8648700 w 10439439"/>
              <a:gd name="connsiteY6-14" fmla="*/ 76872 h 4934357"/>
              <a:gd name="connsiteX7-15" fmla="*/ 10134600 w 10439439"/>
              <a:gd name="connsiteY7-16" fmla="*/ 64172 h 4934357"/>
              <a:gd name="connsiteX8-17" fmla="*/ 10375900 w 10439439"/>
              <a:gd name="connsiteY8-18" fmla="*/ 1003972 h 4934357"/>
              <a:gd name="connsiteX9-19" fmla="*/ 10401300 w 10439439"/>
              <a:gd name="connsiteY9-20" fmla="*/ 1994572 h 4934357"/>
              <a:gd name="connsiteX10-21" fmla="*/ 10350500 w 10439439"/>
              <a:gd name="connsiteY10-22" fmla="*/ 2781972 h 4934357"/>
              <a:gd name="connsiteX11-23" fmla="*/ 10439400 w 10439439"/>
              <a:gd name="connsiteY11-24" fmla="*/ 3759872 h 4934357"/>
              <a:gd name="connsiteX12-25" fmla="*/ 10337800 w 10439439"/>
              <a:gd name="connsiteY12-26" fmla="*/ 4559972 h 4934357"/>
              <a:gd name="connsiteX13-27" fmla="*/ 10350500 w 10439439"/>
              <a:gd name="connsiteY13-28" fmla="*/ 4864772 h 4934357"/>
              <a:gd name="connsiteX14-29" fmla="*/ 9093200 w 10439439"/>
              <a:gd name="connsiteY14-30" fmla="*/ 4915572 h 4934357"/>
              <a:gd name="connsiteX15-31" fmla="*/ 8267700 w 10439439"/>
              <a:gd name="connsiteY15-32" fmla="*/ 4801272 h 4934357"/>
              <a:gd name="connsiteX16-33" fmla="*/ 6273800 w 10439439"/>
              <a:gd name="connsiteY16-34" fmla="*/ 4915572 h 4934357"/>
              <a:gd name="connsiteX17-35" fmla="*/ 4343400 w 10439439"/>
              <a:gd name="connsiteY17-36" fmla="*/ 4839372 h 4934357"/>
              <a:gd name="connsiteX18-37" fmla="*/ 1879600 w 10439439"/>
              <a:gd name="connsiteY18-38" fmla="*/ 4877472 h 4934357"/>
              <a:gd name="connsiteX19-39" fmla="*/ 520700 w 10439439"/>
              <a:gd name="connsiteY19-40" fmla="*/ 4928272 h 4934357"/>
              <a:gd name="connsiteX20-41" fmla="*/ 114300 w 10439439"/>
              <a:gd name="connsiteY20-42" fmla="*/ 4725072 h 4934357"/>
              <a:gd name="connsiteX21-43" fmla="*/ 12700 w 10439439"/>
              <a:gd name="connsiteY21-44" fmla="*/ 4242472 h 4934357"/>
              <a:gd name="connsiteX22-45" fmla="*/ 63500 w 10439439"/>
              <a:gd name="connsiteY22-46" fmla="*/ 2820072 h 4934357"/>
              <a:gd name="connsiteX23-47" fmla="*/ 0 w 10439439"/>
              <a:gd name="connsiteY23-48" fmla="*/ 1804072 h 4934357"/>
              <a:gd name="connsiteX24-49" fmla="*/ 63500 w 10439439"/>
              <a:gd name="connsiteY24-50" fmla="*/ 864272 h 4934357"/>
              <a:gd name="connsiteX25-51" fmla="*/ 165100 w 10439439"/>
              <a:gd name="connsiteY25-52" fmla="*/ 153072 h 4934357"/>
              <a:gd name="connsiteX0-53" fmla="*/ 165100 w 10472164"/>
              <a:gd name="connsiteY0-54" fmla="*/ 153072 h 4934357"/>
              <a:gd name="connsiteX1-55" fmla="*/ 711200 w 10472164"/>
              <a:gd name="connsiteY1-56" fmla="*/ 13372 h 4934357"/>
              <a:gd name="connsiteX2-57" fmla="*/ 2006600 w 10472164"/>
              <a:gd name="connsiteY2-58" fmla="*/ 76872 h 4934357"/>
              <a:gd name="connsiteX3-59" fmla="*/ 4165600 w 10472164"/>
              <a:gd name="connsiteY3-60" fmla="*/ 672 h 4934357"/>
              <a:gd name="connsiteX4-61" fmla="*/ 5765800 w 10472164"/>
              <a:gd name="connsiteY4-62" fmla="*/ 127672 h 4934357"/>
              <a:gd name="connsiteX5-63" fmla="*/ 7556500 w 10472164"/>
              <a:gd name="connsiteY5-64" fmla="*/ 672 h 4934357"/>
              <a:gd name="connsiteX6-65" fmla="*/ 8648700 w 10472164"/>
              <a:gd name="connsiteY6-66" fmla="*/ 76872 h 4934357"/>
              <a:gd name="connsiteX7-67" fmla="*/ 10134600 w 10472164"/>
              <a:gd name="connsiteY7-68" fmla="*/ 64172 h 4934357"/>
              <a:gd name="connsiteX8-69" fmla="*/ 10375900 w 10472164"/>
              <a:gd name="connsiteY8-70" fmla="*/ 1003972 h 4934357"/>
              <a:gd name="connsiteX9-71" fmla="*/ 10401300 w 10472164"/>
              <a:gd name="connsiteY9-72" fmla="*/ 1994572 h 4934357"/>
              <a:gd name="connsiteX10-73" fmla="*/ 10350500 w 10472164"/>
              <a:gd name="connsiteY10-74" fmla="*/ 2781972 h 4934357"/>
              <a:gd name="connsiteX11-75" fmla="*/ 10439400 w 10472164"/>
              <a:gd name="connsiteY11-76" fmla="*/ 3759872 h 4934357"/>
              <a:gd name="connsiteX12-77" fmla="*/ 10337800 w 10472164"/>
              <a:gd name="connsiteY12-78" fmla="*/ 4559972 h 4934357"/>
              <a:gd name="connsiteX13-79" fmla="*/ 9093200 w 10472164"/>
              <a:gd name="connsiteY13-80" fmla="*/ 4915572 h 4934357"/>
              <a:gd name="connsiteX14-81" fmla="*/ 8267700 w 10472164"/>
              <a:gd name="connsiteY14-82" fmla="*/ 4801272 h 4934357"/>
              <a:gd name="connsiteX15-83" fmla="*/ 6273800 w 10472164"/>
              <a:gd name="connsiteY15-84" fmla="*/ 4915572 h 4934357"/>
              <a:gd name="connsiteX16-85" fmla="*/ 4343400 w 10472164"/>
              <a:gd name="connsiteY16-86" fmla="*/ 4839372 h 4934357"/>
              <a:gd name="connsiteX17-87" fmla="*/ 1879600 w 10472164"/>
              <a:gd name="connsiteY17-88" fmla="*/ 4877472 h 4934357"/>
              <a:gd name="connsiteX18-89" fmla="*/ 520700 w 10472164"/>
              <a:gd name="connsiteY18-90" fmla="*/ 4928272 h 4934357"/>
              <a:gd name="connsiteX19-91" fmla="*/ 114300 w 10472164"/>
              <a:gd name="connsiteY19-92" fmla="*/ 4725072 h 4934357"/>
              <a:gd name="connsiteX20-93" fmla="*/ 12700 w 10472164"/>
              <a:gd name="connsiteY20-94" fmla="*/ 4242472 h 4934357"/>
              <a:gd name="connsiteX21-95" fmla="*/ 63500 w 10472164"/>
              <a:gd name="connsiteY21-96" fmla="*/ 2820072 h 4934357"/>
              <a:gd name="connsiteX22-97" fmla="*/ 0 w 10472164"/>
              <a:gd name="connsiteY22-98" fmla="*/ 1804072 h 4934357"/>
              <a:gd name="connsiteX23-99" fmla="*/ 63500 w 10472164"/>
              <a:gd name="connsiteY23-100" fmla="*/ 864272 h 4934357"/>
              <a:gd name="connsiteX24-101" fmla="*/ 165100 w 10472164"/>
              <a:gd name="connsiteY24-102" fmla="*/ 153072 h 4934357"/>
              <a:gd name="connsiteX0-103" fmla="*/ 165100 w 10441336"/>
              <a:gd name="connsiteY0-104" fmla="*/ 153072 h 4934357"/>
              <a:gd name="connsiteX1-105" fmla="*/ 711200 w 10441336"/>
              <a:gd name="connsiteY1-106" fmla="*/ 13372 h 4934357"/>
              <a:gd name="connsiteX2-107" fmla="*/ 2006600 w 10441336"/>
              <a:gd name="connsiteY2-108" fmla="*/ 76872 h 4934357"/>
              <a:gd name="connsiteX3-109" fmla="*/ 4165600 w 10441336"/>
              <a:gd name="connsiteY3-110" fmla="*/ 672 h 4934357"/>
              <a:gd name="connsiteX4-111" fmla="*/ 5765800 w 10441336"/>
              <a:gd name="connsiteY4-112" fmla="*/ 127672 h 4934357"/>
              <a:gd name="connsiteX5-113" fmla="*/ 7556500 w 10441336"/>
              <a:gd name="connsiteY5-114" fmla="*/ 672 h 4934357"/>
              <a:gd name="connsiteX6-115" fmla="*/ 8648700 w 10441336"/>
              <a:gd name="connsiteY6-116" fmla="*/ 76872 h 4934357"/>
              <a:gd name="connsiteX7-117" fmla="*/ 10134600 w 10441336"/>
              <a:gd name="connsiteY7-118" fmla="*/ 64172 h 4934357"/>
              <a:gd name="connsiteX8-119" fmla="*/ 10375900 w 10441336"/>
              <a:gd name="connsiteY8-120" fmla="*/ 1003972 h 4934357"/>
              <a:gd name="connsiteX9-121" fmla="*/ 10401300 w 10441336"/>
              <a:gd name="connsiteY9-122" fmla="*/ 1994572 h 4934357"/>
              <a:gd name="connsiteX10-123" fmla="*/ 10350500 w 10441336"/>
              <a:gd name="connsiteY10-124" fmla="*/ 2781972 h 4934357"/>
              <a:gd name="connsiteX11-125" fmla="*/ 10439400 w 10441336"/>
              <a:gd name="connsiteY11-126" fmla="*/ 3759872 h 4934357"/>
              <a:gd name="connsiteX12-127" fmla="*/ 10248900 w 10441336"/>
              <a:gd name="connsiteY12-128" fmla="*/ 4737772 h 4934357"/>
              <a:gd name="connsiteX13-129" fmla="*/ 9093200 w 10441336"/>
              <a:gd name="connsiteY13-130" fmla="*/ 4915572 h 4934357"/>
              <a:gd name="connsiteX14-131" fmla="*/ 8267700 w 10441336"/>
              <a:gd name="connsiteY14-132" fmla="*/ 4801272 h 4934357"/>
              <a:gd name="connsiteX15-133" fmla="*/ 6273800 w 10441336"/>
              <a:gd name="connsiteY15-134" fmla="*/ 4915572 h 4934357"/>
              <a:gd name="connsiteX16-135" fmla="*/ 4343400 w 10441336"/>
              <a:gd name="connsiteY16-136" fmla="*/ 4839372 h 4934357"/>
              <a:gd name="connsiteX17-137" fmla="*/ 1879600 w 10441336"/>
              <a:gd name="connsiteY17-138" fmla="*/ 4877472 h 4934357"/>
              <a:gd name="connsiteX18-139" fmla="*/ 520700 w 10441336"/>
              <a:gd name="connsiteY18-140" fmla="*/ 4928272 h 4934357"/>
              <a:gd name="connsiteX19-141" fmla="*/ 114300 w 10441336"/>
              <a:gd name="connsiteY19-142" fmla="*/ 4725072 h 4934357"/>
              <a:gd name="connsiteX20-143" fmla="*/ 12700 w 10441336"/>
              <a:gd name="connsiteY20-144" fmla="*/ 4242472 h 4934357"/>
              <a:gd name="connsiteX21-145" fmla="*/ 63500 w 10441336"/>
              <a:gd name="connsiteY21-146" fmla="*/ 2820072 h 4934357"/>
              <a:gd name="connsiteX22-147" fmla="*/ 0 w 10441336"/>
              <a:gd name="connsiteY22-148" fmla="*/ 1804072 h 4934357"/>
              <a:gd name="connsiteX23-149" fmla="*/ 63500 w 10441336"/>
              <a:gd name="connsiteY23-150" fmla="*/ 864272 h 4934357"/>
              <a:gd name="connsiteX24-151" fmla="*/ 165100 w 10441336"/>
              <a:gd name="connsiteY24-152" fmla="*/ 153072 h 4934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4" Type="http://schemas.openxmlformats.org/officeDocument/2006/relationships/theme" Target="../theme/theme2.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38301" y="247649"/>
            <a:ext cx="1285875" cy="12858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mc:AlternateContent xmlns:mc="http://schemas.openxmlformats.org/markup-compatibility/2006">
    <mc:Choice xmlns:p14="http://schemas.microsoft.com/office/powerpoint/2010/main" Requires="p14">
      <p:transition spd="med" p14:dur="700"/>
    </mc:Choice>
    <mc:Fallback>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mc:AlternateContent xmlns:mc="http://schemas.openxmlformats.org/markup-compatibility/2006">
    <mc:Choice xmlns:p14="http://schemas.microsoft.com/office/powerpoint/2010/main" Requires="p14">
      <p:transition spd="med" p14:dur="700"/>
    </mc:Choice>
    <mc:Fallback>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hemeOverride" Target="../theme/themeOverride1.xml"/><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hemeOverride" Target="../theme/themeOverride2.xml"/><Relationship Id="rId2" Type="http://schemas.openxmlformats.org/officeDocument/2006/relationships/image" Target="../media/image13.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hemeOverride" Target="../theme/themeOverride3.xml"/><Relationship Id="rId2" Type="http://schemas.openxmlformats.org/officeDocument/2006/relationships/image" Target="../media/image14.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hemeOverride" Target="../theme/themeOverride4.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p:cNvPicPr>
            <a:picLocks noChangeAspect="1"/>
          </p:cNvPicPr>
          <p:nvPr/>
        </p:nvPicPr>
        <p:blipFill>
          <a:blip r:embed="rId3"/>
          <a:stretch>
            <a:fillRect/>
          </a:stretch>
        </p:blipFill>
        <p:spPr>
          <a:xfrm>
            <a:off x="0" y="0"/>
            <a:ext cx="1266523" cy="1253984"/>
          </a:xfrm>
          <a:prstGeom prst="rect">
            <a:avLst/>
          </a:prstGeom>
        </p:spPr>
      </p:pic>
      <p:pic>
        <p:nvPicPr>
          <p:cNvPr id="7" name="Picture 6"/>
          <p:cNvPicPr>
            <a:picLocks noChangeAspect="1"/>
          </p:cNvPicPr>
          <p:nvPr/>
        </p:nvPicPr>
        <p:blipFill>
          <a:blip r:embed="rId4"/>
          <a:stretch>
            <a:fillRect/>
          </a:stretch>
        </p:blipFill>
        <p:spPr>
          <a:xfrm>
            <a:off x="1749989" y="2632678"/>
            <a:ext cx="8254699" cy="3023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p:cNvGrpSpPr/>
          <p:nvPr/>
        </p:nvGrpSpPr>
        <p:grpSpPr>
          <a:xfrm>
            <a:off x="5067300" y="452067"/>
            <a:ext cx="1890470" cy="596839"/>
            <a:chOff x="2017400" y="56977"/>
            <a:chExt cx="7659318" cy="887486"/>
          </a:xfrm>
          <a:solidFill>
            <a:schemeClr val="accent1"/>
          </a:solidFill>
        </p:grpSpPr>
        <p:sp>
          <p:nvSpPr>
            <p:cNvPr id="17" name="Rectangle: Rounded Corners 16"/>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9" name="TextBox 18"/>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680793" y="492097"/>
            <a:ext cx="5334462" cy="865707"/>
          </a:xfrm>
          <a:prstGeom prst="rect">
            <a:avLst/>
          </a:prstGeom>
        </p:spPr>
      </p:pic>
      <p:sp>
        <p:nvSpPr>
          <p:cNvPr id="5" name="TextBox 4"/>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678888" y="390496"/>
            <a:ext cx="5334462" cy="865707"/>
          </a:xfrm>
          <a:prstGeom prst="rect">
            <a:avLst/>
          </a:prstGeom>
        </p:spPr>
      </p:pic>
      <p:sp>
        <p:nvSpPr>
          <p:cNvPr id="5" name="TextBox 4"/>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3"/>
          <a:stretch>
            <a:fillRect/>
          </a:stretch>
        </p:blipFill>
        <p:spPr>
          <a:xfrm>
            <a:off x="1863694" y="2042185"/>
            <a:ext cx="7826217" cy="1417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p:cNvGrpSpPr/>
          <p:nvPr/>
        </p:nvGrpSpPr>
        <p:grpSpPr>
          <a:xfrm rot="939091">
            <a:off x="5519722" y="67951"/>
            <a:ext cx="1653006" cy="2096362"/>
            <a:chOff x="6889751" y="6794500"/>
            <a:chExt cx="479425" cy="608013"/>
          </a:xfrm>
        </p:grpSpPr>
        <p:sp>
          <p:nvSpPr>
            <p:cNvPr id="5" name="Freeform 1928"/>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p:cNvGrpSpPr/>
          <p:nvPr/>
        </p:nvGrpSpPr>
        <p:grpSpPr>
          <a:xfrm rot="1137054">
            <a:off x="7213465" y="402545"/>
            <a:ext cx="1763760" cy="2088954"/>
            <a:chOff x="4813301" y="6792913"/>
            <a:chExt cx="508000" cy="601662"/>
          </a:xfrm>
        </p:grpSpPr>
        <p:sp>
          <p:nvSpPr>
            <p:cNvPr id="26" name="Freeform 1948"/>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tretch>
            <a:fillRect/>
          </a:stretch>
        </p:blipFill>
        <p:spPr>
          <a:xfrm>
            <a:off x="3605668" y="1527408"/>
            <a:ext cx="5322269" cy="49869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2"/>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endParaRPr lang="vi-VN" sz="3200" b="1" dirty="0">
              <a:solidFill>
                <a:srgbClr val="44546A">
                  <a:lumMod val="75000"/>
                </a:srgbClr>
              </a:solidFill>
              <a:latin typeface="Cambria" panose="02040503050406030204" pitchFamily="18" charset="0"/>
              <a:ea typeface="Cambria" panose="02040503050406030204" pitchFamily="18" charset="0"/>
            </a:endParaRP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endParaRPr lang="vi-VN" sz="3200" b="1" dirty="0">
              <a:solidFill>
                <a:srgbClr val="44546A">
                  <a:lumMod val="75000"/>
                </a:srgbClr>
              </a:solidFill>
              <a:latin typeface="Cambria" panose="02040503050406030204" pitchFamily="18" charset="0"/>
              <a:ea typeface="Cambria" panose="02040503050406030204" pitchFamily="18" charset="0"/>
            </a:endParaRP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endParaRPr lang="vi-VN" sz="3200" b="1" dirty="0">
              <a:solidFill>
                <a:srgbClr val="44546A">
                  <a:lumMod val="75000"/>
                </a:srgbClr>
              </a:solidFill>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a:off x="1018082" y="2399996"/>
            <a:ext cx="10540898" cy="33408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a:off x="1889087" y="2011260"/>
            <a:ext cx="8333954" cy="4846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endParaRPr lang="vi-VN" sz="2500" dirty="0">
              <a:solidFill>
                <a:srgbClr val="000000"/>
              </a:solidFill>
              <a:latin typeface="Cambria" panose="02040503050406030204" pitchFamily="18" charset="0"/>
              <a:ea typeface="Cambria" panose="02040503050406030204" pitchFamily="18" charset="0"/>
            </a:endParaRP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endParaRPr lang="vi-VN" sz="2500" dirty="0">
              <a:solidFill>
                <a:srgbClr val="000000"/>
              </a:solidFill>
              <a:latin typeface="Cambria" panose="02040503050406030204" pitchFamily="18" charset="0"/>
              <a:ea typeface="Cambria" panose="02040503050406030204" pitchFamily="18" charset="0"/>
            </a:endParaRP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endParaRPr lang="vi-VN" sz="2500" dirty="0">
              <a:solidFill>
                <a:srgbClr val="000000"/>
              </a:solidFill>
              <a:latin typeface="Cambria" panose="02040503050406030204" pitchFamily="18" charset="0"/>
              <a:ea typeface="Cambria" panose="02040503050406030204" pitchFamily="18" charset="0"/>
            </a:endParaRP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endParaRPr lang="vi-VN" sz="2500" dirty="0">
              <a:solidFill>
                <a:srgbClr val="0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123793" y="0"/>
            <a:ext cx="3487214" cy="95715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endParaRPr lang="vi-VN" sz="3300" dirty="0">
              <a:solidFill>
                <a:srgbClr val="336753"/>
              </a:solidFill>
              <a:latin typeface="Cambria" panose="02040503050406030204" pitchFamily="18" charset="0"/>
              <a:ea typeface="Cambria" panose="02040503050406030204" pitchFamily="18" charset="0"/>
            </a:endParaRPr>
          </a:p>
        </p:txBody>
      </p:sp>
      <p:sp>
        <p:nvSpPr>
          <p:cNvPr id="5" name="TextBox 4"/>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endParaRPr lang="vi-VN" sz="3300" dirty="0">
              <a:solidFill>
                <a:srgbClr val="336753"/>
              </a:solidFill>
              <a:latin typeface="Cambria" panose="02040503050406030204" pitchFamily="18" charset="0"/>
              <a:ea typeface="Cambria" panose="02040503050406030204" pitchFamily="18" charset="0"/>
            </a:endParaRPr>
          </a:p>
        </p:txBody>
      </p:sp>
      <p:sp>
        <p:nvSpPr>
          <p:cNvPr id="7" name="TextBox 6"/>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endParaRPr lang="vi-VN" sz="3300" dirty="0">
              <a:solidFill>
                <a:srgbClr val="336753"/>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endParaRPr lang="vi-VN" sz="4000" b="1" i="1" dirty="0">
              <a:solidFill>
                <a:srgbClr val="44546A">
                  <a:lumMod val="75000"/>
                </a:srgb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885949" y="2190750"/>
            <a:ext cx="8505825" cy="3425164"/>
          </a:xfrm>
          <a:prstGeom prst="rect">
            <a:avLst/>
          </a:prstGeom>
        </p:spPr>
      </p:pic>
      <p:cxnSp>
        <p:nvCxnSpPr>
          <p:cNvPr id="8" name="Straight Arrow Connector 7"/>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矩形: 圆角 3"/>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endParaRPr lang="vi-VN" sz="4000" b="1" i="1" dirty="0">
              <a:solidFill>
                <a:srgbClr val="44546A">
                  <a:lumMod val="75000"/>
                </a:srgbClr>
              </a:solidFill>
              <a:latin typeface="Cambria" panose="02040503050406030204" pitchFamily="18" charset="0"/>
              <a:ea typeface="Cambria" panose="02040503050406030204" pitchFamily="18" charset="0"/>
            </a:endParaRPr>
          </a:p>
        </p:txBody>
      </p:sp>
      <p:sp>
        <p:nvSpPr>
          <p:cNvPr id="2" name="Rectangle: Rounded Corners 1"/>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9" ma:contentTypeDescription="Create a new document." ma:contentTypeScope="" ma:versionID="e369acdf90b01ca513d36873a1c7bcc1">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2e552dda1be4f1eb5062bb2a86ed73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981F5E0-CFFB-4631-9FA0-4138188611DA}"/>
</file>

<file path=customXml/itemProps2.xml><?xml version="1.0" encoding="utf-8"?>
<ds:datastoreItem xmlns:ds="http://schemas.openxmlformats.org/officeDocument/2006/customXml" ds:itemID="{5B026D9A-2919-4B23-87DD-D8B013F56214}"/>
</file>

<file path=customXml/itemProps3.xml><?xml version="1.0" encoding="utf-8"?>
<ds:datastoreItem xmlns:ds="http://schemas.openxmlformats.org/officeDocument/2006/customXml" ds:itemID="{90C356DF-13F9-4A55-A62C-FD3877A1F4BF}"/>
</file>

<file path=docProps/app.xml><?xml version="1.0" encoding="utf-8"?>
<Properties xmlns="http://schemas.openxmlformats.org/officeDocument/2006/extended-properties" xmlns:vt="http://schemas.openxmlformats.org/officeDocument/2006/docPropsVTypes">
  <TotalTime>0</TotalTime>
  <Words>3165</Words>
  <Application>WPS Presentation</Application>
  <PresentationFormat>Widescreen</PresentationFormat>
  <Paragraphs>44</Paragraphs>
  <Slides>15</Slides>
  <Notes>0</Notes>
  <HiddenSlides>0</HiddenSlides>
  <MMClips>1</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15</vt:i4>
      </vt:variant>
    </vt:vector>
  </HeadingPairs>
  <TitlesOfParts>
    <vt:vector size="32" baseType="lpstr">
      <vt:lpstr>Arial</vt:lpstr>
      <vt:lpstr>SimSun</vt:lpstr>
      <vt:lpstr>Wingdings</vt:lpstr>
      <vt:lpstr>等线</vt:lpstr>
      <vt:lpstr>Noto Sans S Chinese DemiLight</vt:lpstr>
      <vt:lpstr>站酷快乐体2016修订版</vt:lpstr>
      <vt:lpstr>inpin heiti</vt:lpstr>
      <vt:lpstr>等线</vt:lpstr>
      <vt:lpstr>Cambria</vt:lpstr>
      <vt:lpstr>Calibri</vt:lpstr>
      <vt:lpstr>Microsoft YaHei</vt:lpstr>
      <vt:lpstr>Arial Unicode MS</vt:lpstr>
      <vt:lpstr>Calibri Light</vt:lpstr>
      <vt:lpstr>1_Office Theme</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19</cp:revision>
  <dcterms:created xsi:type="dcterms:W3CDTF">2023-01-01T00:58:00Z</dcterms:created>
  <dcterms:modified xsi:type="dcterms:W3CDTF">2023-03-15T07:09:23Z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78EA5192E9014A56A3AB88A32D474D46</vt:lpwstr>
  </property>
  <property fmtid="{D5CDD505-2E9C-101B-9397-08002B2CF9AE}" pid="3" name="KSOProductBuildVer">
    <vt:lpwstr>1033-11.2.0.11486</vt:lpwstr>
  </property>
  <property fmtid="{D5CDD505-2E9C-101B-9397-08002B2CF9AE}" pid="4" name="ContentTypeId">
    <vt:lpwstr>0x010100D136222746B9DD4E9009FC74C2167E69</vt:lpwstr>
  </property>
</Properties>
</file>