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.jp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4.xml" ContentType="application/vnd.openxmlformats-officedocument.presentationml.slideLayout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55.xml" ContentType="application/vnd.openxmlformats-officedocument.presentationml.slideLayou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6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57.xml" ContentType="application/vnd.openxmlformats-officedocument.presentationml.slideLayout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58.xml" ContentType="application/vnd.openxmlformats-officedocument.presentationml.slideLayout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59.xml" ContentType="application/vnd.openxmlformats-officedocument.presentationml.slideLayout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60.xml" ContentType="application/vnd.openxmlformats-officedocument.presentationml.slideLayou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61.xml" ContentType="application/vnd.openxmlformats-officedocument.presentationml.slideLayout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62.xml" ContentType="application/vnd.openxmlformats-officedocument.presentationml.slideLayout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63.xml" ContentType="application/vnd.openxmlformats-officedocument.presentationml.slideLayout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Masters/slideMaster6.xml" ContentType="application/vnd.openxmlformats-officedocument.presentationml.slideMaster+xml"/>
  <Override PartName="/ppt/theme/theme6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6.xml" ContentType="application/vnd.openxmlformats-officedocument.presentationml.slide+xml"/>
  <Override PartName="/ppt/tags/tag63.xml" ContentType="application/vnd.openxmlformats-officedocument.presentationml.tags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70" r:id="rId4"/>
    <p:sldMasterId id="2147483681" r:id="rId5"/>
    <p:sldMasterId id="2147483693" r:id="rId6"/>
    <p:sldMasterId id="2147483705" r:id="rId7"/>
  </p:sldMasterIdLst>
  <p:notesMasterIdLst>
    <p:notesMasterId r:id="rId18"/>
  </p:notesMasterIdLst>
  <p:sldIdLst>
    <p:sldId id="257" r:id="rId8"/>
    <p:sldId id="258" r:id="rId9"/>
    <p:sldId id="259" r:id="rId10"/>
    <p:sldId id="283" r:id="rId11"/>
    <p:sldId id="284" r:id="rId12"/>
    <p:sldId id="757" r:id="rId13"/>
    <p:sldId id="263" r:id="rId14"/>
    <p:sldId id="275" r:id="rId15"/>
    <p:sldId id="276" r:id="rId16"/>
    <p:sldId id="294" r:id="rId17"/>
    <p:sldId id="272" r:id="rId19"/>
    <p:sldId id="758" r:id="rId20"/>
    <p:sldId id="267" r:id="rId21"/>
    <p:sldId id="759" r:id="rId22"/>
    <p:sldId id="760" r:id="rId23"/>
    <p:sldId id="386" r:id="rId24"/>
    <p:sldId id="260" r:id="rId25"/>
    <p:sldId id="273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8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6.xml"/><Relationship Id="rId25" Type="http://schemas.openxmlformats.org/officeDocument/2006/relationships/slide" Target="slides/slide17.xml"/><Relationship Id="rId17" Type="http://schemas.openxmlformats.org/officeDocument/2006/relationships/slide" Target="slides/slide10.xml"/><Relationship Id="rId12" Type="http://schemas.openxmlformats.org/officeDocument/2006/relationships/slide" Target="slides/slide5.xml"/><Relationship Id="rId33" Type="http://schemas.openxmlformats.org/officeDocument/2006/relationships/customXml" Target="../customXml/item3.xml"/><Relationship Id="rId29" Type="http://schemas.openxmlformats.org/officeDocument/2006/relationships/viewProps" Target="viewProps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6" Type="http://schemas.openxmlformats.org/officeDocument/2006/relationships/slide" Target="slides/slide9.xml"/><Relationship Id="rId6" Type="http://schemas.openxmlformats.org/officeDocument/2006/relationships/slideMaster" Target="slideMasters/slideMaster5.xml"/><Relationship Id="rId24" Type="http://schemas.openxmlformats.org/officeDocument/2006/relationships/slide" Target="slides/slide16.xml"/><Relationship Id="rId11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2.xml"/><Relationship Id="rId5" Type="http://schemas.openxmlformats.org/officeDocument/2006/relationships/slideMaster" Target="slideMasters/slideMaster4.xml"/><Relationship Id="rId28" Type="http://schemas.openxmlformats.org/officeDocument/2006/relationships/presProps" Target="presProps.xml"/><Relationship Id="rId23" Type="http://schemas.openxmlformats.org/officeDocument/2006/relationships/slide" Target="slides/slide15.xml"/><Relationship Id="rId15" Type="http://schemas.openxmlformats.org/officeDocument/2006/relationships/slide" Target="slides/slide8.xml"/><Relationship Id="rId19" Type="http://schemas.openxmlformats.org/officeDocument/2006/relationships/slide" Target="slides/slide11.xml"/><Relationship Id="rId10" Type="http://schemas.openxmlformats.org/officeDocument/2006/relationships/slide" Target="slides/slide3.xml"/><Relationship Id="rId31" Type="http://schemas.openxmlformats.org/officeDocument/2006/relationships/customXml" Target="../customXml/item1.xml"/><Relationship Id="rId9" Type="http://schemas.openxmlformats.org/officeDocument/2006/relationships/slide" Target="slides/slide2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27" Type="http://schemas.openxmlformats.org/officeDocument/2006/relationships/slide" Target="slides/slide19.xml"/><Relationship Id="rId22" Type="http://schemas.openxmlformats.org/officeDocument/2006/relationships/slide" Target="slides/slide14.xml"/><Relationship Id="rId14" Type="http://schemas.openxmlformats.org/officeDocument/2006/relationships/slide" Target="slides/slide7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  <a:endParaRPr lang="vi-VN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  <a:endParaRPr lang="vi-VN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  <a:endParaRPr lang="vi-VN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  <a:endParaRPr lang="vi-VN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>
            <a:fillRect/>
          </a:stretch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>
            <a:fillRect/>
          </a:stretch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>
            <a:fillRect/>
          </a:stretch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/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7.jpe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1" Type="http://schemas.openxmlformats.org/officeDocument/2006/relationships/image" Target="../media/image6.png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8" Type="http://schemas.openxmlformats.org/officeDocument/2006/relationships/theme" Target="../theme/theme6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44.xml"/><Relationship Id="rId12" Type="http://schemas.microsoft.com/office/2007/relationships/hdphoto" Target="../media/image41.wdp"/><Relationship Id="rId11" Type="http://schemas.openxmlformats.org/officeDocument/2006/relationships/image" Target="../media/image40.png"/><Relationship Id="rId10" Type="http://schemas.openxmlformats.org/officeDocument/2006/relationships/image" Target="../media/image39.emf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44.xml"/><Relationship Id="rId12" Type="http://schemas.microsoft.com/office/2007/relationships/hdphoto" Target="../media/image41.wdp"/><Relationship Id="rId11" Type="http://schemas.openxmlformats.org/officeDocument/2006/relationships/image" Target="../media/image40.png"/><Relationship Id="rId10" Type="http://schemas.openxmlformats.org/officeDocument/2006/relationships/image" Target="../media/image39.emf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3.xml"/><Relationship Id="rId4" Type="http://schemas.openxmlformats.org/officeDocument/2006/relationships/tags" Target="../tags/tag6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3.svg"/><Relationship Id="rId7" Type="http://schemas.openxmlformats.org/officeDocument/2006/relationships/image" Target="../media/image19.png"/><Relationship Id="rId6" Type="http://schemas.openxmlformats.org/officeDocument/2006/relationships/image" Target="../media/image2.svg"/><Relationship Id="rId5" Type="http://schemas.openxmlformats.org/officeDocument/2006/relationships/image" Target="../media/image18.png"/><Relationship Id="rId4" Type="http://schemas.openxmlformats.org/officeDocument/2006/relationships/image" Target="../media/image1.svg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1" Type="http://schemas.openxmlformats.org/officeDocument/2006/relationships/slideLayout" Target="../slideLayouts/slideLayout16.xml"/><Relationship Id="rId10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/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/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/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/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/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/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/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/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/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/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/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/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/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/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/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/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/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/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/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/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/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/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/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/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/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2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2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/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0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1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3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4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6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7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8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9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0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1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2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3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4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5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6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7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9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0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1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2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3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4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5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6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7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8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9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0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1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2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3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4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5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6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7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8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9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0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1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2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3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4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5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6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7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/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  <a:endParaRPr lang="vi-VN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r="807"/>
          <a:stretch>
            <a:fillRect/>
          </a:stretch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/>
          <p:cNvGrpSpPr/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/>
            <p:cNvSpPr/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/>
            <p:cNvSpPr/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/>
            <p:cNvGrpSpPr/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/>
              <p:cNvGrpSpPr/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/>
                <p:cNvSpPr/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/>
                <p:cNvSpPr/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/>
                <p:cNvSpPr/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/>
                <p:cNvSpPr/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/>
                <p:cNvSpPr/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/>
                <p:cNvSpPr/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/>
                <p:cNvSpPr/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/>
                <p:cNvSpPr/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/>
                <p:cNvSpPr/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/>
              <p:cNvSpPr/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/>
              <p:cNvSpPr/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/>
              <p:cNvSpPr/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/>
              <p:cNvSpPr/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/>
              <p:cNvSpPr/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/>
              <p:cNvSpPr/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/>
              <p:cNvGrpSpPr/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/>
                <p:cNvGrpSpPr/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/>
                  <p:cNvSpPr/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/>
                  <p:cNvSpPr/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/>
                  <p:cNvSpPr/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/>
                  <p:cNvSpPr/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/>
                  <p:cNvSpPr/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/>
                  <p:cNvSpPr/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/>
                  <p:cNvSpPr/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/>
                <p:cNvSpPr/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/>
                <p:cNvSpPr/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/>
                <p:cNvSpPr/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/>
              <p:cNvGrpSpPr/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/>
                <p:cNvGrpSpPr/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/>
                  <p:cNvSpPr/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/>
                  <p:cNvSpPr/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/>
                <p:cNvGrpSpPr/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/>
                  <p:cNvSpPr/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/>
                  <p:cNvSpPr/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/>
              <p:cNvSpPr/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/>
              <p:cNvGrpSpPr/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/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/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/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/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/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/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/>
                <p:cNvGrpSpPr/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/>
                  <p:cNvSpPr/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/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/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/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/>
                <p:cNvGrpSpPr/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/>
                  <p:cNvSpPr/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/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/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/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/>
                <p:cNvSpPr/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/>
                <p:cNvGrpSpPr/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/>
                  <p:cNvSpPr/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/>
                  <p:cNvSpPr/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/>
              <p:cNvSpPr/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/>
              <p:cNvSpPr/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/>
              <p:cNvSpPr/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/>
              <p:cNvSpPr/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/>
              <p:cNvSpPr/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/>
              <p:cNvSpPr/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/>
              <p:cNvSpPr/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/>
              <p:cNvSpPr/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/>
              <p:cNvSpPr/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/>
              <p:cNvSpPr/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/>
              <p:cNvSpPr/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/>
              <p:cNvGrpSpPr/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/>
                <p:cNvSpPr/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/>
                <p:cNvSpPr/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/>
                <p:cNvSpPr/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/>
              <p:cNvSpPr/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/>
              <p:cNvGrpSpPr/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/>
                <p:cNvGrpSpPr/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/>
                  <p:cNvSpPr/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/>
                  <p:cNvSpPr/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/>
                <p:cNvSpPr/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/>
              <p:cNvSpPr/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/>
              <p:cNvSpPr/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/>
              <p:cNvSpPr/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/>
              <p:cNvSpPr/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/>
              <p:cNvSpPr/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/>
            <p:cNvSpPr/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/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0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00"/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  <a:endParaRPr lang="vi-VN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C88F1F0-DC4A-4995-A3DE-859D3A071F49}"/>
</file>

<file path=customXml/itemProps2.xml><?xml version="1.0" encoding="utf-8"?>
<ds:datastoreItem xmlns:ds="http://schemas.openxmlformats.org/officeDocument/2006/customXml" ds:itemID="{B25BE235-D89A-4A2C-902F-6884DECD6660}"/>
</file>

<file path=customXml/itemProps3.xml><?xml version="1.0" encoding="utf-8"?>
<ds:datastoreItem xmlns:ds="http://schemas.openxmlformats.org/officeDocument/2006/customXml" ds:itemID="{46D3B198-3AF9-4004-A080-A1147D52B76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1808</Words>
  <Application>WPS Presentation</Application>
  <PresentationFormat>Widescreen</PresentationFormat>
  <Paragraphs>58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SimSun</vt:lpstr>
      <vt:lpstr>Wingdings</vt:lpstr>
      <vt:lpstr>Arial</vt:lpstr>
      <vt:lpstr>Microsoft YaHei</vt:lpstr>
      <vt:lpstr>Wingdings</vt:lpstr>
      <vt:lpstr>Cambria</vt:lpstr>
      <vt:lpstr>Times New Roman</vt:lpstr>
      <vt:lpstr>Calibri</vt:lpstr>
      <vt:lpstr>Calibri</vt:lpstr>
      <vt:lpstr>Georgia</vt:lpstr>
      <vt:lpstr>Arial Unicode MS</vt:lpstr>
      <vt:lpstr>Cambria (Đầu đề)</vt:lpstr>
      <vt:lpstr>Cambria</vt:lpstr>
      <vt:lpstr>#9Slide03 IcielSamsung Sharp Bo</vt:lpstr>
      <vt:lpstr>Tahoma</vt:lpstr>
      <vt:lpstr>Segoe Print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30</cp:revision>
  <dcterms:created xsi:type="dcterms:W3CDTF">2022-12-30T06:05:00Z</dcterms:created>
  <dcterms:modified xsi:type="dcterms:W3CDTF">2023-03-18T13:33:42Z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B653A4DCCF2344C992F41036CB60EF08</vt:lpwstr>
  </property>
  <property fmtid="{D5CDD505-2E9C-101B-9397-08002B2CF9AE}" pid="3" name="KSOProductBuildVer">
    <vt:lpwstr>1033-11.2.0.11486</vt:lpwstr>
  </property>
  <property fmtid="{D5CDD505-2E9C-101B-9397-08002B2CF9AE}" pid="4" name="ContentTypeId">
    <vt:lpwstr>0x010100D136222746B9DD4E9009FC74C2167E69</vt:lpwstr>
  </property>
</Properties>
</file>