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65" r:id="rId8"/>
    <p:sldId id="266" r:id="rId9"/>
    <p:sldId id="267" r:id="rId10"/>
    <p:sldId id="269" r:id="rId11"/>
    <p:sldId id="268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C95EF0-08B3-576D-9BC1-BE88B0403755}" v="1" dt="2025-03-27T08:14:20.8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3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ạm Ngọc Lan" userId="S::pnlan@thtrungyen.edu.vn::244c8483-40fc-4145-99ed-ea15bd8c56c9" providerId="AD" clId="Web-{DDC95EF0-08B3-576D-9BC1-BE88B0403755}"/>
    <pc:docChg chg="addSld">
      <pc:chgData name="Phạm Ngọc Lan" userId="S::pnlan@thtrungyen.edu.vn::244c8483-40fc-4145-99ed-ea15bd8c56c9" providerId="AD" clId="Web-{DDC95EF0-08B3-576D-9BC1-BE88B0403755}" dt="2025-03-27T08:14:20.879" v="0"/>
      <pc:docMkLst>
        <pc:docMk/>
      </pc:docMkLst>
      <pc:sldChg chg="new">
        <pc:chgData name="Phạm Ngọc Lan" userId="S::pnlan@thtrungyen.edu.vn::244c8483-40fc-4145-99ed-ea15bd8c56c9" providerId="AD" clId="Web-{DDC95EF0-08B3-576D-9BC1-BE88B0403755}" dt="2025-03-27T08:14:20.879" v="0"/>
        <pc:sldMkLst>
          <pc:docMk/>
          <pc:sldMk cId="2337453437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62: LUYỆN TẬP CHUNG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62: LUYỆN TẬP CHUNG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89719" y="1603981"/>
            <a:ext cx="7285479" cy="712232"/>
            <a:chOff x="1470819" y="1943100"/>
            <a:chExt cx="7285479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6637779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Toa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cuối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2FE65E6-E301-8B56-BFCD-E8C60745A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88" y="2743200"/>
            <a:ext cx="14816895" cy="240732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00FCEE0-1353-AA93-9B72-E8BB58438ABB}"/>
              </a:ext>
            </a:extLst>
          </p:cNvPr>
          <p:cNvSpPr txBox="1"/>
          <p:nvPr/>
        </p:nvSpPr>
        <p:spPr>
          <a:xfrm>
            <a:off x="9205119" y="3870661"/>
            <a:ext cx="1721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80 000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CF688D-84CF-7153-AE31-432D6083C379}"/>
              </a:ext>
            </a:extLst>
          </p:cNvPr>
          <p:cNvSpPr txBox="1"/>
          <p:nvPr/>
        </p:nvSpPr>
        <p:spPr>
          <a:xfrm>
            <a:off x="11411177" y="3867625"/>
            <a:ext cx="1721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B9FAA33-4C67-6303-1475-26FBC8546EC8}"/>
              </a:ext>
            </a:extLst>
          </p:cNvPr>
          <p:cNvSpPr txBox="1"/>
          <p:nvPr/>
        </p:nvSpPr>
        <p:spPr>
          <a:xfrm>
            <a:off x="13130633" y="3864114"/>
            <a:ext cx="2207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62: LUYỆN TẬP CHUNG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3019" y="1493118"/>
            <a:ext cx="16471263" cy="1327785"/>
            <a:chOff x="1470819" y="1943100"/>
            <a:chExt cx="16471263" cy="132778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823563" cy="132343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chỗ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chỗ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2CF1021-1956-33B2-2E21-988294BEA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379" y="2930873"/>
            <a:ext cx="14505879" cy="5334000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4D298D2-9555-0CBF-E571-B53FF49C356D}"/>
              </a:ext>
            </a:extLst>
          </p:cNvPr>
          <p:cNvCxnSpPr/>
          <p:nvPr/>
        </p:nvCxnSpPr>
        <p:spPr>
          <a:xfrm flipV="1">
            <a:off x="5014119" y="5562600"/>
            <a:ext cx="3383937" cy="9906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8CA4FBB-6960-B7E8-6127-2915BCD70FCC}"/>
              </a:ext>
            </a:extLst>
          </p:cNvPr>
          <p:cNvCxnSpPr>
            <a:cxnSpLocks/>
          </p:cNvCxnSpPr>
          <p:nvPr/>
        </p:nvCxnSpPr>
        <p:spPr>
          <a:xfrm flipH="1" flipV="1">
            <a:off x="3794919" y="5597873"/>
            <a:ext cx="4278146" cy="725225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A3DB1C8-E885-5C77-9150-824EC1FBE96C}"/>
              </a:ext>
            </a:extLst>
          </p:cNvPr>
          <p:cNvCxnSpPr>
            <a:cxnSpLocks/>
          </p:cNvCxnSpPr>
          <p:nvPr/>
        </p:nvCxnSpPr>
        <p:spPr>
          <a:xfrm flipH="1" flipV="1">
            <a:off x="12481719" y="5562600"/>
            <a:ext cx="281117" cy="85791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-5715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7838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62: LUYỆN TẬP CHUNG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13203" y="7169640"/>
            <a:ext cx="148851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74 381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74 000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A2AB60-99A0-8934-857C-180BFD68D5FB}"/>
              </a:ext>
            </a:extLst>
          </p:cNvPr>
          <p:cNvGrpSpPr/>
          <p:nvPr/>
        </p:nvGrpSpPr>
        <p:grpSpPr>
          <a:xfrm>
            <a:off x="181757" y="1426807"/>
            <a:ext cx="533400" cy="646331"/>
            <a:chOff x="1737519" y="1943100"/>
            <a:chExt cx="533400" cy="64633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A0081CF-8CDA-D36C-9DCE-6D2F1C6EE4BE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A5EABC-B0AC-9421-2D43-19A2DE379B3A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29664BA-848F-71B8-FCF7-FB70D2EF9E06}"/>
              </a:ext>
            </a:extLst>
          </p:cNvPr>
          <p:cNvSpPr txBox="1"/>
          <p:nvPr/>
        </p:nvSpPr>
        <p:spPr>
          <a:xfrm>
            <a:off x="448457" y="5747423"/>
            <a:ext cx="156146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 rằng bài hát có 74 381 lượt nghe. Nam và Việt làm tròn số đến hàng nghìn, ai đã làm tròn đúng?</a:t>
            </a:r>
          </a:p>
        </p:txBody>
      </p:sp>
      <p:pic>
        <p:nvPicPr>
          <p:cNvPr id="2050" name="Picture 2" descr="Toán lớp 3 trang 66, 67, 68, 69 Bài 62: Luyện tập chung | Kết nối tri thức">
            <a:extLst>
              <a:ext uri="{FF2B5EF4-FFF2-40B4-BE49-F238E27FC236}">
                <a16:creationId xmlns:a16="http://schemas.microsoft.com/office/drawing/2014/main" id="{4B2F38DE-912C-D046-1E1A-B2B74BDC8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530" y="1426807"/>
            <a:ext cx="9658172" cy="420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62: LUYỆN TẬP CHUNG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42119" y="1527699"/>
            <a:ext cx="13701291" cy="722531"/>
            <a:chOff x="1470819" y="1943100"/>
            <a:chExt cx="13701291" cy="72253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43516" y="2019300"/>
              <a:ext cx="13128594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20 080, 52 080, 92 000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con.</a:t>
              </a:r>
            </a:p>
          </p:txBody>
        </p:sp>
      </p:grpSp>
      <p:pic>
        <p:nvPicPr>
          <p:cNvPr id="3074" name="Picture 2" descr="Toán lớp 3 trang 66, 67, 68, 69 Bài 62: Luyện tập chung | Kết nối tri thức">
            <a:extLst>
              <a:ext uri="{FF2B5EF4-FFF2-40B4-BE49-F238E27FC236}">
                <a16:creationId xmlns:a16="http://schemas.microsoft.com/office/drawing/2014/main" id="{7A3187DB-16F7-D832-BCC0-2BFAB1E0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81" y="2250230"/>
            <a:ext cx="17221200" cy="689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14">
            <a:extLst>
              <a:ext uri="{FF2B5EF4-FFF2-40B4-BE49-F238E27FC236}">
                <a16:creationId xmlns:a16="http://schemas.microsoft.com/office/drawing/2014/main" id="{204308C2-A377-457D-4666-D22EEC5D0F50}"/>
              </a:ext>
            </a:extLst>
          </p:cNvPr>
          <p:cNvSpPr txBox="1">
            <a:spLocks noChangeArrowheads="1"/>
          </p:cNvSpPr>
          <p:nvPr/>
        </p:nvSpPr>
        <p:spPr bwMode="auto">
          <a:xfrm rot="20063941">
            <a:off x="4486426" y="7371471"/>
            <a:ext cx="1765107" cy="7298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92 000</a:t>
            </a: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29EF0162-6AAD-9735-1BF1-FE2EDF58B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1194" y="8413750"/>
            <a:ext cx="5478463" cy="730250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44B386EB-E007-CE04-E088-55906D556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110" y="7302916"/>
            <a:ext cx="1851946" cy="7298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52 080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D9DD4DC5-DBB8-ABF2-9534-2F6E5FDCC91E}"/>
              </a:ext>
            </a:extLst>
          </p:cNvPr>
          <p:cNvSpPr txBox="1">
            <a:spLocks noChangeArrowheads="1"/>
          </p:cNvSpPr>
          <p:nvPr/>
        </p:nvSpPr>
        <p:spPr bwMode="auto">
          <a:xfrm rot="759793">
            <a:off x="9634858" y="6974749"/>
            <a:ext cx="1785358" cy="7298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20 080</a:t>
            </a: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4" grpId="0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49DB-4080-1610-BAEE-43EA8BE0D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0CDA0-8A2A-732B-90DB-1BF417A96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53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C54EF7-7D8A-4497-A0CA-3D576E04474F}">
  <ds:schemaRefs>
    <ds:schemaRef ds:uri="http://schemas.microsoft.com/office/2006/metadata/properties"/>
    <ds:schemaRef ds:uri="http://schemas.microsoft.com/office/infopath/2007/PartnerControls"/>
    <ds:schemaRef ds:uri="aa3bae8b-93bb-44fa-b79c-ae2e3c4b5ffa"/>
    <ds:schemaRef ds:uri="04428cd5-0689-4562-8eaa-c57d4739e61c"/>
  </ds:schemaRefs>
</ds:datastoreItem>
</file>

<file path=customXml/itemProps2.xml><?xml version="1.0" encoding="utf-8"?>
<ds:datastoreItem xmlns:ds="http://schemas.openxmlformats.org/officeDocument/2006/customXml" ds:itemID="{1EE7DAFB-2546-49F0-A85E-05AD9AFB0E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FA85E6-D718-49B2-8AD0-AC2907CEA2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3bae8b-93bb-44fa-b79c-ae2e3c4b5ffa"/>
    <ds:schemaRef ds:uri="04428cd5-0689-4562-8eaa-c57d4739e6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263</Words>
  <Application>Microsoft Office PowerPoint</Application>
  <PresentationFormat>Custom</PresentationFormat>
  <Paragraphs>54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150</cp:revision>
  <dcterms:created xsi:type="dcterms:W3CDTF">2022-07-10T01:37:20Z</dcterms:created>
  <dcterms:modified xsi:type="dcterms:W3CDTF">2025-03-27T08:14:21Z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