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3"/>
    <p:sldId id="258" r:id="rId4"/>
    <p:sldId id="260" r:id="rId5"/>
    <p:sldId id="261" r:id="rId6"/>
    <p:sldId id="262" r:id="rId7"/>
    <p:sldId id="264" r:id="rId8"/>
  </p:sldIdLst>
  <p:sldSz cx="16276320" cy="9144000"/>
  <p:notesSz cx="6858000" cy="9144000"/>
  <p:defaultTextStyle>
    <a:defPPr>
      <a:defRPr lang="en-US"/>
    </a:defPPr>
    <a:lvl1pPr marL="0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235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0470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0070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0305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0540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0775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0375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0610" algn="l" defTabSz="12204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C0DB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1" y="-15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theme" Target="theme/theme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presProps" Target="presProps.xml"/><Relationship Id="rId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1176A-9AE2-4DF4-9FD1-396A6FE7381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3000"/>
            <a:ext cx="549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67CF-C9D3-44E3-8AEC-88BFE32E9D2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235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0470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0070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0305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0540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775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375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610" algn="l" defTabSz="12204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B5B8007-F28A-4C3E-A48D-DDE012D815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185" indent="0" algn="ctr">
              <a:buNone/>
              <a:defRPr/>
            </a:lvl2pPr>
            <a:lvl3pPr marL="1436370" indent="0" algn="ctr">
              <a:buNone/>
              <a:defRPr/>
            </a:lvl3pPr>
            <a:lvl4pPr marL="2153920" indent="0" algn="ctr">
              <a:buNone/>
              <a:defRPr/>
            </a:lvl4pPr>
            <a:lvl5pPr marL="2872105" indent="0" algn="ctr">
              <a:buNone/>
              <a:defRPr/>
            </a:lvl5pPr>
            <a:lvl6pPr marL="3590290" indent="0" algn="ctr">
              <a:buNone/>
              <a:defRPr/>
            </a:lvl6pPr>
            <a:lvl7pPr marL="4308475" indent="0" algn="ctr">
              <a:buNone/>
              <a:defRPr/>
            </a:lvl7pPr>
            <a:lvl8pPr marL="5026660" indent="0" algn="ctr">
              <a:buNone/>
              <a:defRPr/>
            </a:lvl8pPr>
            <a:lvl9pPr marL="57442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185" indent="0">
              <a:buNone/>
              <a:defRPr sz="2800"/>
            </a:lvl2pPr>
            <a:lvl3pPr marL="1436370" indent="0">
              <a:buNone/>
              <a:defRPr sz="2500"/>
            </a:lvl3pPr>
            <a:lvl4pPr marL="2153920" indent="0">
              <a:buNone/>
              <a:defRPr sz="2200"/>
            </a:lvl4pPr>
            <a:lvl5pPr marL="2872105" indent="0">
              <a:buNone/>
              <a:defRPr sz="2200"/>
            </a:lvl5pPr>
            <a:lvl6pPr marL="3590290" indent="0">
              <a:buNone/>
              <a:defRPr sz="2200"/>
            </a:lvl6pPr>
            <a:lvl7pPr marL="4308475" indent="0">
              <a:buNone/>
              <a:defRPr sz="2200"/>
            </a:lvl7pPr>
            <a:lvl8pPr marL="5026660" indent="0">
              <a:buNone/>
              <a:defRPr sz="2200"/>
            </a:lvl8pPr>
            <a:lvl9pPr marL="5744210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185" indent="0">
              <a:buNone/>
              <a:defRPr sz="3100" b="1"/>
            </a:lvl2pPr>
            <a:lvl3pPr marL="1436370" indent="0">
              <a:buNone/>
              <a:defRPr sz="2800" b="1"/>
            </a:lvl3pPr>
            <a:lvl4pPr marL="2153920" indent="0">
              <a:buNone/>
              <a:defRPr sz="2500" b="1"/>
            </a:lvl4pPr>
            <a:lvl5pPr marL="2872105" indent="0">
              <a:buNone/>
              <a:defRPr sz="2500" b="1"/>
            </a:lvl5pPr>
            <a:lvl6pPr marL="3590290" indent="0">
              <a:buNone/>
              <a:defRPr sz="2500" b="1"/>
            </a:lvl6pPr>
            <a:lvl7pPr marL="4308475" indent="0">
              <a:buNone/>
              <a:defRPr sz="2500" b="1"/>
            </a:lvl7pPr>
            <a:lvl8pPr marL="5026660" indent="0">
              <a:buNone/>
              <a:defRPr sz="2500" b="1"/>
            </a:lvl8pPr>
            <a:lvl9pPr marL="574421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185" indent="0">
              <a:buNone/>
              <a:defRPr sz="3100" b="1"/>
            </a:lvl2pPr>
            <a:lvl3pPr marL="1436370" indent="0">
              <a:buNone/>
              <a:defRPr sz="2800" b="1"/>
            </a:lvl3pPr>
            <a:lvl4pPr marL="2153920" indent="0">
              <a:buNone/>
              <a:defRPr sz="2500" b="1"/>
            </a:lvl4pPr>
            <a:lvl5pPr marL="2872105" indent="0">
              <a:buNone/>
              <a:defRPr sz="2500" b="1"/>
            </a:lvl5pPr>
            <a:lvl6pPr marL="3590290" indent="0">
              <a:buNone/>
              <a:defRPr sz="2500" b="1"/>
            </a:lvl6pPr>
            <a:lvl7pPr marL="4308475" indent="0">
              <a:buNone/>
              <a:defRPr sz="2500" b="1"/>
            </a:lvl7pPr>
            <a:lvl8pPr marL="5026660" indent="0">
              <a:buNone/>
              <a:defRPr sz="2500" b="1"/>
            </a:lvl8pPr>
            <a:lvl9pPr marL="574421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185" indent="0">
              <a:buNone/>
              <a:defRPr sz="1900"/>
            </a:lvl2pPr>
            <a:lvl3pPr marL="1436370" indent="0">
              <a:buNone/>
              <a:defRPr sz="1600"/>
            </a:lvl3pPr>
            <a:lvl4pPr marL="2153920" indent="0">
              <a:buNone/>
              <a:defRPr sz="1400"/>
            </a:lvl4pPr>
            <a:lvl5pPr marL="2872105" indent="0">
              <a:buNone/>
              <a:defRPr sz="1400"/>
            </a:lvl5pPr>
            <a:lvl6pPr marL="3590290" indent="0">
              <a:buNone/>
              <a:defRPr sz="1400"/>
            </a:lvl6pPr>
            <a:lvl7pPr marL="4308475" indent="0">
              <a:buNone/>
              <a:defRPr sz="1400"/>
            </a:lvl7pPr>
            <a:lvl8pPr marL="5026660" indent="0">
              <a:buNone/>
              <a:defRPr sz="1400"/>
            </a:lvl8pPr>
            <a:lvl9pPr marL="57442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185" indent="0">
              <a:buNone/>
              <a:defRPr sz="4400"/>
            </a:lvl2pPr>
            <a:lvl3pPr marL="1436370" indent="0">
              <a:buNone/>
              <a:defRPr sz="3800"/>
            </a:lvl3pPr>
            <a:lvl4pPr marL="2153920" indent="0">
              <a:buNone/>
              <a:defRPr sz="3100"/>
            </a:lvl4pPr>
            <a:lvl5pPr marL="2872105" indent="0">
              <a:buNone/>
              <a:defRPr sz="3100"/>
            </a:lvl5pPr>
            <a:lvl6pPr marL="3590290" indent="0">
              <a:buNone/>
              <a:defRPr sz="3100"/>
            </a:lvl6pPr>
            <a:lvl7pPr marL="4308475" indent="0">
              <a:buNone/>
              <a:defRPr sz="3100"/>
            </a:lvl7pPr>
            <a:lvl8pPr marL="5026660" indent="0">
              <a:buNone/>
              <a:defRPr sz="3100"/>
            </a:lvl8pPr>
            <a:lvl9pPr marL="5744210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185" indent="0">
              <a:buNone/>
              <a:defRPr sz="1900"/>
            </a:lvl2pPr>
            <a:lvl3pPr marL="1436370" indent="0">
              <a:buNone/>
              <a:defRPr sz="1600"/>
            </a:lvl3pPr>
            <a:lvl4pPr marL="2153920" indent="0">
              <a:buNone/>
              <a:defRPr sz="1400"/>
            </a:lvl4pPr>
            <a:lvl5pPr marL="2872105" indent="0">
              <a:buNone/>
              <a:defRPr sz="1400"/>
            </a:lvl5pPr>
            <a:lvl6pPr marL="3590290" indent="0">
              <a:buNone/>
              <a:defRPr sz="1400"/>
            </a:lvl6pPr>
            <a:lvl7pPr marL="4308475" indent="0">
              <a:buNone/>
              <a:defRPr sz="1400"/>
            </a:lvl7pPr>
            <a:lvl8pPr marL="5026660" indent="0">
              <a:buNone/>
              <a:defRPr sz="1400"/>
            </a:lvl8pPr>
            <a:lvl9pPr marL="57442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/>
          <a:lstStyle>
            <a:lvl1pPr eaLnBrk="1" hangingPunct="1">
              <a:defRPr sz="2200">
                <a:latin typeface="Arial" panose="020B0604020202020204" pitchFamily="34" charset="0"/>
              </a:defRPr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/>
          <a:lstStyle>
            <a:lvl1pPr algn="ctr" eaLnBrk="1" hangingPunct="1">
              <a:defRPr sz="2200">
                <a:latin typeface="Arial" panose="020B0604020202020204" pitchFamily="34" charset="0"/>
              </a:defRPr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/>
          <a:lstStyle>
            <a:lvl1pPr algn="r" eaLnBrk="1" hangingPunct="1">
              <a:defRPr sz="2200"/>
            </a:lvl1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5pPr>
      <a:lvl6pPr marL="718185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6pPr>
      <a:lvl7pPr marL="143637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7pPr>
      <a:lvl8pPr marL="215392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8pPr>
      <a:lvl9pPr marL="2872105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537845" indent="-537845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495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4510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1425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0245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49065" indent="-358775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7250" indent="-358775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5435" indent="-358775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3620" indent="-358775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185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37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392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2105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029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8475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666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10" algn="l" defTabSz="143637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8.wmf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wmf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2433"/>
            <a:ext cx="2034580" cy="26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1" y="2060588"/>
            <a:ext cx="11471154" cy="19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3765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CHÀO MỪNG QUÝ THẦY CÔ</a:t>
            </a:r>
            <a:endParaRPr lang="en-US" sz="60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 defTabSz="913765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VỀ DỰ GIỜ THĂM LỚP</a:t>
            </a:r>
            <a:endParaRPr lang="en-US" sz="60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197567"/>
            <a:ext cx="5974561" cy="88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3765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anose="02020603050405020304" pitchFamily="18" charset="0"/>
              </a:rPr>
              <a:t>Giáo viên:</a:t>
            </a:r>
            <a:endParaRPr lang="en-US" altLang="en-US" b="1" i="1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defTabSz="913765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anose="02020603050405020304" pitchFamily="18" charset="0"/>
              </a:rPr>
              <a:t>Lớp:  3</a:t>
            </a:r>
            <a:endParaRPr lang="en-US" altLang="en-US" b="1" i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7884"/>
            <a:ext cx="5616086" cy="20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3977" y="335180"/>
            <a:ext cx="2078575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3723" y="416796"/>
            <a:ext cx="2086501" cy="249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3" y="1451761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4" y="988801"/>
            <a:ext cx="1474263" cy="192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3" y="5962474"/>
            <a:ext cx="1416132" cy="102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3" y="5111196"/>
            <a:ext cx="4334746" cy="308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35967" y="4269987"/>
            <a:ext cx="12345716" cy="163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3765" eaLnBrk="1" fontAlgn="base" hangingPunct="1">
              <a:spcBef>
                <a:spcPts val="1800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765" eaLnBrk="1" fontAlgn="base" hangingPunct="1">
              <a:spcBef>
                <a:spcPts val="1800"/>
              </a:spcBef>
              <a:spcAft>
                <a:spcPct val="0"/>
              </a:spcAft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3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ĐAT NƯỚC LÀ GÌ</a:t>
            </a:r>
            <a:r>
              <a:rPr lang="vi-VN" sz="43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(T3)</a:t>
            </a:r>
            <a:endParaRPr lang="en-US" sz="4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20" name="Group 19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  <a:endParaRPr lang="en-US" sz="3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19797" y="2465804"/>
            <a:ext cx="4358482" cy="1721996"/>
            <a:chOff x="960437" y="2177478"/>
            <a:chExt cx="4358482" cy="1721996"/>
          </a:xfrm>
        </p:grpSpPr>
        <p:sp>
          <p:nvSpPr>
            <p:cNvPr id="67" name="Rounded Rectangle 66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75519" y="2410771"/>
              <a:ext cx="4343400" cy="112651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op</a:t>
              </a:r>
              <a:r>
                <a:rPr lang="en-US" sz="3600" b="1" smtClean="0">
                  <a:solidFill>
                    <a:srgbClr val="0000CC"/>
                  </a:solidFill>
                </a:rPr>
                <a:t>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ot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ch….. núi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280091" y="3149956"/>
            <a:ext cx="871326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óp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719797" y="6519644"/>
            <a:ext cx="4358482" cy="1721996"/>
            <a:chOff x="960437" y="2177478"/>
            <a:chExt cx="4358482" cy="1721996"/>
          </a:xfrm>
        </p:grpSpPr>
        <p:sp>
          <p:nvSpPr>
            <p:cNvPr id="71" name="Rounded Rectangle 70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d hay r: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…ót mật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1965313" y="7245888"/>
            <a:ext cx="717148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r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383079" y="2450440"/>
            <a:ext cx="4358482" cy="1721996"/>
            <a:chOff x="960437" y="2177478"/>
            <a:chExt cx="4358482" cy="1721996"/>
          </a:xfrm>
        </p:grpSpPr>
        <p:sp>
          <p:nvSpPr>
            <p:cNvPr id="75" name="Rounded Rectangle 74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ôc</a:t>
              </a:r>
              <a:r>
                <a:rPr lang="en-US" sz="3600" b="1" smtClean="0">
                  <a:solidFill>
                    <a:srgbClr val="0000CC"/>
                  </a:solidFill>
                </a:rPr>
                <a:t>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oc: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</a:t>
              </a:r>
              <a:r>
                <a:rPr lang="en-US" sz="3600" b="1" smtClean="0">
                  <a:solidFill>
                    <a:srgbClr val="0000CC"/>
                  </a:solidFill>
                </a:rPr>
                <a:t>ầu d</a:t>
              </a:r>
              <a:r>
                <a:rPr lang="en-US" sz="3600" smtClean="0">
                  <a:solidFill>
                    <a:srgbClr val="0000CC"/>
                  </a:solidFill>
                </a:rPr>
                <a:t>….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7729099" y="3184221"/>
            <a:ext cx="861295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ốc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383079" y="6504280"/>
            <a:ext cx="4358482" cy="1721996"/>
            <a:chOff x="960437" y="2177478"/>
            <a:chExt cx="4358482" cy="1721996"/>
          </a:xfrm>
        </p:grpSpPr>
        <p:sp>
          <p:nvSpPr>
            <p:cNvPr id="79" name="Rounded Rectangle 78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x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s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……ườn non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6621348" y="7242707"/>
            <a:ext cx="640553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s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097079" y="4431640"/>
            <a:ext cx="4358482" cy="1721996"/>
            <a:chOff x="960437" y="2177478"/>
            <a:chExt cx="4358482" cy="1721996"/>
          </a:xfrm>
        </p:grpSpPr>
        <p:sp>
          <p:nvSpPr>
            <p:cNvPr id="83" name="Rounded Rectangle 82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dấu ? hay ~</a:t>
              </a:r>
              <a:r>
                <a:rPr lang="en-US" sz="3600" b="1" smtClean="0">
                  <a:solidFill>
                    <a:srgbClr val="0000CC"/>
                  </a:solidFill>
                </a:rPr>
                <a:t>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thung lung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5" name="Rounded Rectangle 84"/>
          <p:cNvSpPr/>
          <p:nvPr/>
        </p:nvSpPr>
        <p:spPr>
          <a:xfrm>
            <a:off x="5404301" y="4987466"/>
            <a:ext cx="923950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~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4273571" y="1225073"/>
            <a:ext cx="813832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TRÒ CHƠI: EM YÊU BIỂN ĐẢO VIỆT NAM</a:t>
            </a:r>
            <a:endParaRPr lang="en-US" sz="2800" b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9904177" y="1740891"/>
            <a:ext cx="6098347" cy="7189329"/>
            <a:chOff x="9738519" y="1740891"/>
            <a:chExt cx="6098347" cy="7189329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16"/>
            <a:stretch>
              <a:fillRect/>
            </a:stretch>
          </p:blipFill>
          <p:spPr>
            <a:xfrm>
              <a:off x="9738519" y="1740891"/>
              <a:ext cx="6098347" cy="7189329"/>
            </a:xfrm>
            <a:prstGeom prst="rect">
              <a:avLst/>
            </a:prstGeom>
          </p:spPr>
        </p:pic>
        <p:sp>
          <p:nvSpPr>
            <p:cNvPr id="47" name="Rounded Rectangle 46"/>
            <p:cNvSpPr/>
            <p:nvPr/>
          </p:nvSpPr>
          <p:spPr>
            <a:xfrm>
              <a:off x="11639182" y="3124200"/>
              <a:ext cx="607051" cy="228600"/>
            </a:xfrm>
            <a:prstGeom prst="roundRect">
              <a:avLst/>
            </a:prstGeom>
            <a:noFill/>
            <a:ln>
              <a:solidFill>
                <a:srgbClr val="FFC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1895344" y="4267200"/>
              <a:ext cx="607051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12484166" y="5084095"/>
              <a:ext cx="530953" cy="2514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2419555" y="6781800"/>
              <a:ext cx="671662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1352857" y="7513320"/>
              <a:ext cx="671662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10588148" y="7585710"/>
              <a:ext cx="728775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9921399" y="7513320"/>
              <a:ext cx="655319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13243719" y="6324600"/>
              <a:ext cx="1752600" cy="162687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3015119" y="3962400"/>
              <a:ext cx="1219200" cy="1304575"/>
            </a:xfrm>
            <a:prstGeom prst="roundRect">
              <a:avLst/>
            </a:prstGeom>
            <a:no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1519587" y="3390900"/>
              <a:ext cx="607051" cy="342900"/>
            </a:xfrm>
            <a:prstGeom prst="roundRect">
              <a:avLst/>
            </a:prstGeom>
            <a:noFill/>
            <a:ln>
              <a:solidFill>
                <a:srgbClr val="006B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1461481" y="2699097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Cồn cỏ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062035" y="2699097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Lý Sơn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3918784" y="4683699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Phú Quý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513053" y="6772280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Quần dảo Trường sa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176335" y="6771042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Quần dảo Hoàng sa</a:t>
            </a:r>
            <a:endParaRPr lang="en-US" sz="25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69" grpId="0"/>
      <p:bldP spid="73" grpId="0"/>
      <p:bldP spid="77" grpId="0"/>
      <p:bldP spid="81" grpId="0"/>
      <p:bldP spid="85" grpId="0"/>
      <p:bldP spid="94" grpId="0" animBg="1"/>
      <p:bldP spid="95" grpId="0" animBg="1"/>
      <p:bldP spid="96" grpId="0" animBg="1"/>
      <p:bldP spid="97" grpId="0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3765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68235" y="2830304"/>
            <a:ext cx="5584285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7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Nghe – Viết.</a:t>
              </a:r>
              <a:endParaRPr lang="en-US" sz="3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508919" y="2999691"/>
            <a:ext cx="5706068" cy="5109190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Sương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Trưa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-mu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dốc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20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59506" y="2999691"/>
            <a:ext cx="56424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 xuống sâu thung lũng                                                         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 như rót mật vàng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 trắng tung dải lụa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 xanh hai sườn non.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9" y="2830601"/>
            <a:ext cx="13502760" cy="738763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chóp núi,     pơ-mu,      thung lũng,      sườn non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7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Viết từ khó.</a:t>
              </a:r>
              <a:endParaRPr lang="en-US" sz="3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105369"/>
            <a:ext cx="10268492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8242"/>
            <a:ext cx="7086600" cy="677108"/>
            <a:chOff x="1508919" y="1888664"/>
            <a:chExt cx="6313517" cy="677967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7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3765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76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22014" y="2700557"/>
            <a:ext cx="9174589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Chọn tiếng thích hợp thay cho ô vuông: </a:t>
            </a:r>
            <a:endParaRPr lang="vi-VN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7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3765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51873" y="3402015"/>
            <a:ext cx="331992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chiều/ triều:</a:t>
            </a:r>
            <a:endParaRPr lang="vi-VN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17134" y="3402015"/>
            <a:ext cx="1091514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thuỷ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đại  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chuộng</a:t>
            </a:r>
            <a:endParaRPr lang="vi-VN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51874" y="4191156"/>
            <a:ext cx="331992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chở/ trở:</a:t>
            </a:r>
            <a:endParaRPr lang="vi-VN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17135" y="4191156"/>
            <a:ext cx="1091514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 </a:t>
            </a:r>
            <a:r>
              <a:rPr lang="nl-NL" sz="3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hàng 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ngại</a:t>
            </a:r>
            <a:endParaRPr lang="vi-VN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22013" y="5032487"/>
            <a:ext cx="14459491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Làm bài tập a hoặc b:</a:t>
            </a:r>
            <a:endParaRPr lang="vi-VN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51874" y="5746471"/>
            <a:ext cx="8380433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Chọn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hoặc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cho ô vuông:</a:t>
            </a:r>
            <a:endParaRPr lang="vi-VN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51874" y="6510559"/>
            <a:ext cx="14459491" cy="2462311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 Bạch Đằng đã đi vào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 sử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 giặc ngoại xâm của dân tộc ta. Ai đã đi qua nơi này cũng cảm thấy tự hào về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uyền thống giữ nước của </a:t>
            </a:r>
            <a:r>
              <a:rPr lang="nl-NL" sz="3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ông ta.</a:t>
            </a:r>
            <a:endParaRPr lang="nl-NL" sz="3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(Theo Đoàn Minh Tuấn)</a:t>
            </a:r>
            <a:r>
              <a:rPr lang="nl-NL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9551" y="3446120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451758" y="3437144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872598" y="3449850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991029" y="3437143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02229" y="4238991"/>
            <a:ext cx="785837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681763" y="4238991"/>
            <a:ext cx="78374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269260" y="4269862"/>
            <a:ext cx="805444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1285950" y="4280121"/>
            <a:ext cx="800191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065416" y="6651321"/>
            <a:ext cx="400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069212" y="6651320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2692855" y="7270163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50937" y="7843380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5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4" y="394242"/>
            <a:ext cx="14920253" cy="874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194137" y="4070959"/>
            <a:ext cx="9594937" cy="1168532"/>
          </a:xfrm>
          <a:prstGeom prst="rect">
            <a:avLst/>
          </a:prstGeom>
        </p:spPr>
        <p:txBody>
          <a:bodyPr wrap="none" lIns="122018" tIns="61009" rIns="122018" bIns="6100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>
                <a:ln w="19050">
                  <a:solidFill>
                    <a:srgbClr val="FFFF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XIN CHÂN THÀNH CẢM ƠN </a:t>
            </a:r>
            <a:endParaRPr lang="vi-VN" sz="5700" b="1" kern="10">
              <a:ln w="19050">
                <a:solidFill>
                  <a:srgbClr val="FFFF00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/>
              <a:cs typeface="Arial" panose="020B0604020202020204"/>
            </a:endParaRPr>
          </a:p>
          <a:p>
            <a:pPr algn="ctr" defTabSz="91376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>
                <a:ln w="19050">
                  <a:solidFill>
                    <a:srgbClr val="FFFF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36222746B9DD4E9009FC74C2167E69" ma:contentTypeVersion="19" ma:contentTypeDescription="Create a new document." ma:contentTypeScope="" ma:versionID="e369acdf90b01ca513d36873a1c7bcc1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2e552dda1be4f1eb5062bb2a86ed73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DC4A2DD2-0A2B-4C01-B67B-5C264ABD4DB6}"/>
</file>

<file path=customXml/itemProps2.xml><?xml version="1.0" encoding="utf-8"?>
<ds:datastoreItem xmlns:ds="http://schemas.openxmlformats.org/officeDocument/2006/customXml" ds:itemID="{9D8D9085-161A-44B3-AB48-2B4AC4D065B2}"/>
</file>

<file path=customXml/itemProps3.xml><?xml version="1.0" encoding="utf-8"?>
<ds:datastoreItem xmlns:ds="http://schemas.openxmlformats.org/officeDocument/2006/customXml" ds:itemID="{273CFF96-1815-4CB3-BE80-A27622EA993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1569</Words>
  <Application>WPS Presentation</Application>
  <PresentationFormat>Custom</PresentationFormat>
  <Paragraphs>115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Arial</vt:lpstr>
      <vt:lpstr>Microsoft YaHei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61</cp:revision>
  <dcterms:created xsi:type="dcterms:W3CDTF">2022-06-27T12:59:00Z</dcterms:created>
  <dcterms:modified xsi:type="dcterms:W3CDTF">2023-03-28T15:46:47Z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256F6057FC864BC08EF41C694E346828</vt:lpwstr>
  </property>
  <property fmtid="{D5CDD505-2E9C-101B-9397-08002B2CF9AE}" pid="3" name="KSOProductBuildVer">
    <vt:lpwstr>1033-11.2.0.11513</vt:lpwstr>
  </property>
  <property fmtid="{D5CDD505-2E9C-101B-9397-08002B2CF9AE}" pid="4" name="ContentTypeId">
    <vt:lpwstr>0x010100D136222746B9DD4E9009FC74C2167E69</vt:lpwstr>
  </property>
  <property fmtid="{D5CDD505-2E9C-101B-9397-08002B2CF9AE}" pid="5" name="MediaServiceImageTags">
    <vt:lpwstr/>
  </property>
</Properties>
</file>