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g"/>
  <Default Extension="mp4" ContentType="video/mp4"/>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3.xml" ContentType="application/vnd.openxmlformats-officedocument.presentationml.notesSlide+xml"/>
  <Override PartName="/ppt/slides/slide12.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Slides/notesSlide5.xml" ContentType="application/vnd.openxmlformats-officedocument.presentationml.notes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1" r:id="rId3"/>
  </p:sldMasterIdLst>
  <p:notesMasterIdLst>
    <p:notesMasterId r:id="rId5"/>
  </p:notesMasterIdLst>
  <p:handoutMasterIdLst>
    <p:handoutMasterId r:id="rId31"/>
  </p:handoutMasterIdLst>
  <p:sldIdLst>
    <p:sldId id="258" r:id="rId4"/>
    <p:sldId id="384" r:id="rId6"/>
    <p:sldId id="264" r:id="rId7"/>
    <p:sldId id="484" r:id="rId8"/>
    <p:sldId id="324" r:id="rId9"/>
    <p:sldId id="296" r:id="rId10"/>
    <p:sldId id="402" r:id="rId11"/>
    <p:sldId id="486" r:id="rId12"/>
    <p:sldId id="404" r:id="rId13"/>
    <p:sldId id="451" r:id="rId14"/>
    <p:sldId id="452" r:id="rId15"/>
    <p:sldId id="453" r:id="rId16"/>
    <p:sldId id="492" r:id="rId17"/>
    <p:sldId id="285" r:id="rId18"/>
    <p:sldId id="481" r:id="rId19"/>
    <p:sldId id="487" r:id="rId20"/>
    <p:sldId id="495" r:id="rId21"/>
    <p:sldId id="488" r:id="rId22"/>
    <p:sldId id="494" r:id="rId23"/>
    <p:sldId id="489" r:id="rId24"/>
    <p:sldId id="415" r:id="rId25"/>
    <p:sldId id="416" r:id="rId26"/>
    <p:sldId id="417" r:id="rId27"/>
    <p:sldId id="419" r:id="rId28"/>
    <p:sldId id="459" r:id="rId29"/>
    <p:sldId id="385" r:id="rId30"/>
  </p:sldIdLst>
  <p:sldSz cx="9144000" cy="5143500" type="screen16x9"/>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227780"/>
    <a:srgbClr val="FF0066"/>
    <a:srgbClr val="EC3730"/>
    <a:srgbClr val="DBE648"/>
    <a:srgbClr val="31ADB9"/>
    <a:srgbClr val="FF9900"/>
    <a:srgbClr val="29304A"/>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4660"/>
  </p:normalViewPr>
  <p:slideViewPr>
    <p:cSldViewPr>
      <p:cViewPr varScale="1">
        <p:scale>
          <a:sx n="82" d="100"/>
          <a:sy n="82" d="100"/>
        </p:scale>
        <p:origin x="318"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8" Type="http://schemas.openxmlformats.org/officeDocument/2006/relationships/slide" Target="slides/slide14.xml"/><Relationship Id="rId13" Type="http://schemas.openxmlformats.org/officeDocument/2006/relationships/slide" Target="slides/slide9.xml"/><Relationship Id="rId34" Type="http://schemas.openxmlformats.org/officeDocument/2006/relationships/tableStyles" Target="tableStyles.xml"/><Relationship Id="rId21" Type="http://schemas.openxmlformats.org/officeDocument/2006/relationships/slide" Target="slides/slide17.xml"/><Relationship Id="rId7" Type="http://schemas.openxmlformats.org/officeDocument/2006/relationships/slide" Target="slides/slide3.xml"/><Relationship Id="rId33" Type="http://schemas.openxmlformats.org/officeDocument/2006/relationships/viewProps" Target="viewProps.xml"/><Relationship Id="rId25" Type="http://schemas.openxmlformats.org/officeDocument/2006/relationships/slide" Target="slides/slide21.xml"/><Relationship Id="rId17" Type="http://schemas.openxmlformats.org/officeDocument/2006/relationships/slide" Target="slides/slide13.xml"/><Relationship Id="rId12" Type="http://schemas.openxmlformats.org/officeDocument/2006/relationships/slide" Target="slides/slide8.xml"/><Relationship Id="rId38" Type="http://schemas.openxmlformats.org/officeDocument/2006/relationships/customXml" Target="../customXml/item3.xml"/><Relationship Id="rId29" Type="http://schemas.openxmlformats.org/officeDocument/2006/relationships/slide" Target="slides/slide25.xml"/><Relationship Id="rId20" Type="http://schemas.openxmlformats.org/officeDocument/2006/relationships/slide" Target="slides/slide16.xml"/><Relationship Id="rId2" Type="http://schemas.openxmlformats.org/officeDocument/2006/relationships/theme" Target="theme/theme1.xml"/><Relationship Id="rId16" Type="http://schemas.openxmlformats.org/officeDocument/2006/relationships/slide" Target="slides/slide12.xml"/><Relationship Id="rId6" Type="http://schemas.openxmlformats.org/officeDocument/2006/relationships/slide" Target="slides/slide2.xml"/><Relationship Id="rId32" Type="http://schemas.openxmlformats.org/officeDocument/2006/relationships/presProps" Target="presProps.xml"/><Relationship Id="rId24" Type="http://schemas.openxmlformats.org/officeDocument/2006/relationships/slide" Target="slides/slide20.xml"/><Relationship Id="rId11" Type="http://schemas.openxmlformats.org/officeDocument/2006/relationships/slide" Target="slides/slide7.xml"/><Relationship Id="rId1" Type="http://schemas.openxmlformats.org/officeDocument/2006/relationships/slideMaster" Target="slideMasters/slideMaster1.xml"/><Relationship Id="rId37" Type="http://schemas.openxmlformats.org/officeDocument/2006/relationships/customXml" Target="../customXml/item2.xml"/><Relationship Id="rId5" Type="http://schemas.openxmlformats.org/officeDocument/2006/relationships/notesMaster" Target="notesMasters/notesMaster1.xml"/><Relationship Id="rId28" Type="http://schemas.openxmlformats.org/officeDocument/2006/relationships/slide" Target="slides/slide24.xml"/><Relationship Id="rId23" Type="http://schemas.openxmlformats.org/officeDocument/2006/relationships/slide" Target="slides/slide19.xml"/><Relationship Id="rId15" Type="http://schemas.openxmlformats.org/officeDocument/2006/relationships/slide" Target="slides/slide11.xml"/><Relationship Id="rId36" Type="http://schemas.openxmlformats.org/officeDocument/2006/relationships/customXml" Target="../customXml/item1.xml"/><Relationship Id="rId31" Type="http://schemas.openxmlformats.org/officeDocument/2006/relationships/handoutMaster" Target="handoutMasters/handoutMaster1.xml"/><Relationship Id="rId19" Type="http://schemas.openxmlformats.org/officeDocument/2006/relationships/slide" Target="slides/slide15.xml"/><Relationship Id="rId10" Type="http://schemas.openxmlformats.org/officeDocument/2006/relationships/slide" Target="slides/slide6.xml"/><Relationship Id="rId9" Type="http://schemas.openxmlformats.org/officeDocument/2006/relationships/slide" Target="slides/slide5.xml"/><Relationship Id="rId4" Type="http://schemas.openxmlformats.org/officeDocument/2006/relationships/slide" Target="slides/slide1.xml"/><Relationship Id="rId35" Type="http://schemas.openxmlformats.org/officeDocument/2006/relationships/tags" Target="tags/tag1.xml"/><Relationship Id="rId30" Type="http://schemas.openxmlformats.org/officeDocument/2006/relationships/slide" Target="slides/slide26.xml"/><Relationship Id="rId27" Type="http://schemas.openxmlformats.org/officeDocument/2006/relationships/slide" Target="slides/slide23.xml"/><Relationship Id="rId22" Type="http://schemas.openxmlformats.org/officeDocument/2006/relationships/slide" Target="slides/slide18.xml"/><Relationship Id="rId14" Type="http://schemas.openxmlformats.org/officeDocument/2006/relationships/slide" Target="slides/slide10.xml"/><Relationship Id="rId8" Type="http://schemas.openxmlformats.org/officeDocument/2006/relationships/slide" Target="slides/slide4.xml"/><Relationship Id="rId3"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hyperlink" Target="https://www.facebook.com/groups/443096903751589" TargetMode="External"/><Relationship Id="rId3" Type="http://schemas.openxmlformats.org/officeDocument/2006/relationships/hyperlink" Target="https://www.facebook.com/nhilinh.phan/" TargetMode="Externa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4" Type="http://schemas.openxmlformats.org/officeDocument/2006/relationships/hyperlink" Target="https://www.facebook.com/groups/443096903751589" TargetMode="External"/><Relationship Id="rId3" Type="http://schemas.openxmlformats.org/officeDocument/2006/relationships/hyperlink" Target="https://www.facebook.com/nhilinh.phan/"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a:solidFill>
              <a:srgbClr val="000000">
                <a:alpha val="100000"/>
              </a:srgbClr>
            </a:solidFill>
            <a:miter lim="800000"/>
          </a:ln>
        </p:spPr>
      </p:sp>
      <p:sp>
        <p:nvSpPr>
          <p:cNvPr id="28675" name="Notes Placeholder 2"/>
          <p:cNvSpPr>
            <a:spLocks noGrp="1"/>
          </p:cNvSpPr>
          <p:nvPr>
            <p:ph type="body" idx="1"/>
          </p:nvPr>
        </p:nvSpPr>
        <p:spPr>
          <a:noFill/>
          <a:ln>
            <a:noFill/>
          </a:ln>
        </p:spPr>
        <p:txBody>
          <a:bodyPr wrap="square" lIns="91440" tIns="45720" rIns="91440" bIns="45720" anchor="t" anchorCtr="0"/>
          <a:lstStyle/>
          <a:p>
            <a:pPr lvl="0"/>
            <a:endParaRPr dirty="0"/>
          </a:p>
        </p:txBody>
      </p:sp>
      <p:sp>
        <p:nvSpPr>
          <p:cNvPr id="2867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endParaRPr lang="vi-VN" b="0" baseline="0"/>
          </a:p>
          <a:p>
            <a:r>
              <a:rPr lang="vi-VN" b="0" baseline="0"/>
              <a:t>Sđt lh: 0916.604.268</a:t>
            </a:r>
            <a:endParaRPr lang="vi-VN" b="0" baseline="0"/>
          </a:p>
          <a:p>
            <a:r>
              <a:rPr lang="vi-VN" sz="1100" b="0">
                <a:latin typeface="Arial" panose="020B0604020202020204" pitchFamily="34" charset="0"/>
                <a:cs typeface="Arial" panose="020B0604020202020204" pitchFamily="34" charset="0"/>
              </a:rPr>
              <a:t>+ Zalo: 0916.604.268</a:t>
            </a:r>
            <a:endParaRPr lang="vi-VN" sz="1100" b="0">
              <a:latin typeface="Arial" panose="020B0604020202020204" pitchFamily="34" charset="0"/>
              <a:cs typeface="Arial" panose="020B0604020202020204" pitchFamily="34" charset="0"/>
            </a:endParaRPr>
          </a:p>
          <a:p>
            <a:r>
              <a:rPr lang="vi-VN" sz="1100" b="0">
                <a:latin typeface="Arial" panose="020B0604020202020204" pitchFamily="34" charset="0"/>
                <a:cs typeface="Arial" panose="020B0604020202020204" pitchFamily="34" charset="0"/>
              </a:rPr>
              <a:t>+ Facebook cá nhân: </a:t>
            </a:r>
            <a:r>
              <a:rPr lang="vi-VN" sz="1100" b="0">
                <a:hlinkClick r:id="rId3"/>
              </a:rPr>
              <a:t>https://www.facebook.com/nhilinh.phan/</a:t>
            </a:r>
            <a:endParaRPr lang="vi-VN" sz="1100" b="0"/>
          </a:p>
          <a:p>
            <a:r>
              <a:rPr lang="vi-VN" sz="1100" b="0">
                <a:latin typeface="Arial" panose="020B0604020202020204" pitchFamily="34" charset="0"/>
                <a:cs typeface="Arial" panose="020B0604020202020204" pitchFamily="34" charset="0"/>
              </a:rPr>
              <a:t>+ Nhóm chia sẻ tài liệu: </a:t>
            </a:r>
            <a:r>
              <a:rPr lang="vi-VN" sz="1100" b="0">
                <a:hlinkClick r:id="rId4"/>
              </a:rPr>
              <a:t>https://www.facebook.com/groups/443096903751589</a:t>
            </a:r>
            <a:endParaRPr lang="vi-VN" sz="1100" b="0"/>
          </a:p>
          <a:p>
            <a:r>
              <a:rPr lang="vi-VN" sz="1100" b="0">
                <a:latin typeface="Arial" panose="020B0604020202020204" pitchFamily="34" charset="0"/>
                <a:cs typeface="Arial" panose="020B0604020202020204" pitchFamily="34" charset="0"/>
              </a:rPr>
              <a:t>Hãy</a:t>
            </a:r>
            <a:r>
              <a:rPr lang="vi-VN" sz="1100" b="0" baseline="0">
                <a:latin typeface="Arial" panose="020B0604020202020204" pitchFamily="34" charset="0"/>
                <a:cs typeface="Arial" panose="020B0604020202020204" pitchFamily="34" charset="0"/>
              </a:rPr>
              <a:t> liên hệ chính chủ sản phẩm để được hỗ trợ và đồng hành trong suốt năm học nhé!</a:t>
            </a:r>
            <a:endParaRPr lang="vi-VN" sz="1100" b="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vi-VN" b="0"/>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endParaRPr lang="vi-VN" b="0" baseline="0"/>
          </a:p>
          <a:p>
            <a:r>
              <a:rPr lang="vi-VN" b="0" baseline="0"/>
              <a:t>Sđt lh: 0916.604.268</a:t>
            </a:r>
            <a:endParaRPr lang="vi-VN" b="0" baseline="0"/>
          </a:p>
          <a:p>
            <a:r>
              <a:rPr lang="vi-VN" sz="1100" b="0">
                <a:latin typeface="Arial" panose="020B0604020202020204" pitchFamily="34" charset="0"/>
                <a:cs typeface="Arial" panose="020B0604020202020204" pitchFamily="34" charset="0"/>
              </a:rPr>
              <a:t>+ Zalo: 0916.604.268</a:t>
            </a:r>
            <a:endParaRPr lang="vi-VN" sz="1100" b="0">
              <a:latin typeface="Arial" panose="020B0604020202020204" pitchFamily="34" charset="0"/>
              <a:cs typeface="Arial" panose="020B0604020202020204" pitchFamily="34" charset="0"/>
            </a:endParaRPr>
          </a:p>
          <a:p>
            <a:r>
              <a:rPr lang="vi-VN" sz="1100" b="0">
                <a:latin typeface="Arial" panose="020B0604020202020204" pitchFamily="34" charset="0"/>
                <a:cs typeface="Arial" panose="020B0604020202020204" pitchFamily="34" charset="0"/>
              </a:rPr>
              <a:t>+ Facebook cá nhân: </a:t>
            </a:r>
            <a:r>
              <a:rPr lang="vi-VN" sz="1100" b="0">
                <a:hlinkClick r:id="rId3"/>
              </a:rPr>
              <a:t>https://www.facebook.com/nhilinh.phan/</a:t>
            </a:r>
            <a:endParaRPr lang="vi-VN" sz="1100" b="0"/>
          </a:p>
          <a:p>
            <a:r>
              <a:rPr lang="vi-VN" sz="1100" b="0">
                <a:latin typeface="Arial" panose="020B0604020202020204" pitchFamily="34" charset="0"/>
                <a:cs typeface="Arial" panose="020B0604020202020204" pitchFamily="34" charset="0"/>
              </a:rPr>
              <a:t>+ Nhóm chia sẻ tài liệu: </a:t>
            </a:r>
            <a:r>
              <a:rPr lang="vi-VN" sz="1100" b="0">
                <a:hlinkClick r:id="rId4"/>
              </a:rPr>
              <a:t>https://www.facebook.com/groups/443096903751589</a:t>
            </a:r>
            <a:endParaRPr lang="vi-VN" sz="1100" b="0"/>
          </a:p>
          <a:p>
            <a:r>
              <a:rPr lang="vi-VN" sz="1100" b="0">
                <a:latin typeface="Arial" panose="020B0604020202020204" pitchFamily="34" charset="0"/>
                <a:cs typeface="Arial" panose="020B0604020202020204" pitchFamily="34" charset="0"/>
              </a:rPr>
              <a:t>Hãy</a:t>
            </a:r>
            <a:r>
              <a:rPr lang="vi-VN" sz="1100" b="0" baseline="0">
                <a:latin typeface="Arial" panose="020B0604020202020204" pitchFamily="34" charset="0"/>
                <a:cs typeface="Arial" panose="020B0604020202020204" pitchFamily="34" charset="0"/>
              </a:rPr>
              <a:t> liên hệ chính chủ sản phẩm để được hỗ trợ và đồng hành trong suốt năm học nhé!</a:t>
            </a:r>
            <a:endParaRPr lang="vi-VN" sz="1100" b="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vi-VN" b="0"/>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68E5DE-3264-4330-84DB-16D0AE5DCE3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defTabSz="513715" fontAlgn="base">
              <a:spcBef>
                <a:spcPct val="0"/>
              </a:spcBef>
              <a:spcAft>
                <a:spcPct val="0"/>
              </a:spcAft>
              <a:defRPr/>
            </a:pPr>
            <a:fld id="{0C99C05A-73D7-488D-87AE-9FA1D515BA90}"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defTabSz="513715" fontAlgn="base">
              <a:spcBef>
                <a:spcPct val="0"/>
              </a:spcBef>
              <a:spcAft>
                <a:spcPct val="0"/>
              </a:spcAft>
              <a:defRPr/>
            </a:pPr>
            <a:fld id="{72090DF4-68DF-4AAF-98F9-EB3836BAB8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defTabSz="513715" fontAlgn="base">
              <a:spcBef>
                <a:spcPct val="0"/>
              </a:spcBef>
              <a:spcAft>
                <a:spcPct val="0"/>
              </a:spcAft>
              <a:defRPr/>
            </a:pPr>
            <a:fld id="{29D28DD1-89CB-4A9B-8160-1008CEEB8C2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defTabSz="513715" fontAlgn="base">
              <a:spcBef>
                <a:spcPct val="0"/>
              </a:spcBef>
              <a:spcAft>
                <a:spcPct val="0"/>
              </a:spcAft>
              <a:defRPr/>
            </a:pPr>
            <a:fld id="{774A9502-423E-4957-ACD4-EFEAFA456813}"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927976"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5930" lvl="0" indent="-304165" rtl="0">
              <a:spcBef>
                <a:spcPts val="0"/>
              </a:spcBef>
              <a:spcAft>
                <a:spcPts val="0"/>
              </a:spcAft>
              <a:buClr>
                <a:srgbClr val="091179"/>
              </a:buClr>
              <a:buSzPts val="1200"/>
              <a:buFont typeface="Nunito"/>
              <a:buAutoNum type="arabicPeriod"/>
              <a:defRPr sz="1195">
                <a:latin typeface="Nunito"/>
                <a:ea typeface="Nunito"/>
                <a:cs typeface="Nunito"/>
                <a:sym typeface="Nunito"/>
              </a:defRPr>
            </a:lvl1pPr>
            <a:lvl2pPr marL="911860" lvl="1" indent="-304165" rtl="0">
              <a:spcBef>
                <a:spcPts val="0"/>
              </a:spcBef>
              <a:spcAft>
                <a:spcPts val="0"/>
              </a:spcAft>
              <a:buClr>
                <a:srgbClr val="091179"/>
              </a:buClr>
              <a:buSzPts val="1200"/>
              <a:buFont typeface="Nunito"/>
              <a:buAutoNum type="alphaLcPeriod"/>
              <a:defRPr/>
            </a:lvl2pPr>
            <a:lvl3pPr marL="1368425" lvl="2" indent="-304165" rtl="0">
              <a:spcBef>
                <a:spcPts val="0"/>
              </a:spcBef>
              <a:spcAft>
                <a:spcPts val="0"/>
              </a:spcAft>
              <a:buClr>
                <a:srgbClr val="091179"/>
              </a:buClr>
              <a:buSzPts val="1200"/>
              <a:buFont typeface="Nunito"/>
              <a:buAutoNum type="romanLcPeriod"/>
              <a:defRPr/>
            </a:lvl3pPr>
            <a:lvl4pPr marL="1824355" lvl="3" indent="-304165" rtl="0">
              <a:spcBef>
                <a:spcPts val="0"/>
              </a:spcBef>
              <a:spcAft>
                <a:spcPts val="0"/>
              </a:spcAft>
              <a:buClr>
                <a:srgbClr val="091179"/>
              </a:buClr>
              <a:buSzPts val="1200"/>
              <a:buFont typeface="Nunito"/>
              <a:buAutoNum type="arabicPeriod"/>
              <a:defRPr/>
            </a:lvl4pPr>
            <a:lvl5pPr marL="2280285" lvl="4" indent="-304165" rtl="0">
              <a:spcBef>
                <a:spcPts val="0"/>
              </a:spcBef>
              <a:spcAft>
                <a:spcPts val="0"/>
              </a:spcAft>
              <a:buClr>
                <a:srgbClr val="091179"/>
              </a:buClr>
              <a:buSzPts val="1200"/>
              <a:buFont typeface="Nunito"/>
              <a:buAutoNum type="alphaLcPeriod"/>
              <a:defRPr/>
            </a:lvl5pPr>
            <a:lvl6pPr marL="2736215" lvl="5" indent="-304165" rtl="0">
              <a:spcBef>
                <a:spcPts val="0"/>
              </a:spcBef>
              <a:spcAft>
                <a:spcPts val="0"/>
              </a:spcAft>
              <a:buClr>
                <a:srgbClr val="091179"/>
              </a:buClr>
              <a:buSzPts val="1200"/>
              <a:buFont typeface="Nunito"/>
              <a:buAutoNum type="romanLcPeriod"/>
              <a:defRPr/>
            </a:lvl6pPr>
            <a:lvl7pPr marL="3192145" lvl="6" indent="-304165" rtl="0">
              <a:spcBef>
                <a:spcPts val="0"/>
              </a:spcBef>
              <a:spcAft>
                <a:spcPts val="0"/>
              </a:spcAft>
              <a:buClr>
                <a:srgbClr val="091179"/>
              </a:buClr>
              <a:buSzPts val="1200"/>
              <a:buFont typeface="Nunito"/>
              <a:buAutoNum type="arabicPeriod"/>
              <a:defRPr/>
            </a:lvl7pPr>
            <a:lvl8pPr marL="3648075" lvl="7" indent="-304165" rtl="0">
              <a:spcBef>
                <a:spcPts val="0"/>
              </a:spcBef>
              <a:spcAft>
                <a:spcPts val="0"/>
              </a:spcAft>
              <a:buClr>
                <a:srgbClr val="674EA7"/>
              </a:buClr>
              <a:buSzPts val="1200"/>
              <a:buFont typeface="Inconsolata"/>
              <a:buAutoNum type="alphaLcPeriod"/>
              <a:defRPr/>
            </a:lvl8pPr>
            <a:lvl9pPr marL="4104640" lvl="8" indent="-304165" rtl="0">
              <a:spcBef>
                <a:spcPts val="0"/>
              </a:spcBef>
              <a:spcAft>
                <a:spcPts val="0"/>
              </a:spcAft>
              <a:buClr>
                <a:srgbClr val="674EA7"/>
              </a:buClr>
              <a:buSzPts val="1200"/>
              <a:buFont typeface="Arial" panose="020B0604020202020204"/>
              <a:buAutoNum type="romanLcPerio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defTabSz="513715" fontAlgn="base">
              <a:spcBef>
                <a:spcPct val="0"/>
              </a:spcBef>
              <a:spcAft>
                <a:spcPct val="0"/>
              </a:spcAft>
              <a:defRPr/>
            </a:pPr>
            <a:fld id="{FEB01423-D198-4896-B996-AF6CD71AA32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defTabSz="513715" fontAlgn="base">
              <a:spcBef>
                <a:spcPct val="0"/>
              </a:spcBef>
              <a:spcAft>
                <a:spcPct val="0"/>
              </a:spcAft>
              <a:defRPr/>
            </a:pPr>
            <a:fld id="{F100BA3F-51CF-473C-BBC7-9F80CB3FD93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defTabSz="513715" fontAlgn="base">
              <a:spcBef>
                <a:spcPct val="0"/>
              </a:spcBef>
              <a:spcAft>
                <a:spcPct val="0"/>
              </a:spcAft>
              <a:defRPr/>
            </a:pPr>
            <a:fld id="{E5E9DFC9-E0D6-4E70-95EC-EE956DA6257B}"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defTabSz="513715" fontAlgn="base">
              <a:spcBef>
                <a:spcPct val="0"/>
              </a:spcBef>
              <a:spcAft>
                <a:spcPct val="0"/>
              </a:spcAft>
              <a:defRPr/>
            </a:pPr>
            <a:fld id="{5EEE0E17-1536-48C6-87E3-A861F0C00F0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8" name="Footer Placeholder 7"/>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defTabSz="513715" fontAlgn="base">
              <a:spcBef>
                <a:spcPct val="0"/>
              </a:spcBef>
              <a:spcAft>
                <a:spcPct val="0"/>
              </a:spcAft>
              <a:defRPr/>
            </a:pPr>
            <a:fld id="{8830A47B-B3AA-4408-B89E-78641CC5715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defTabSz="513715" fontAlgn="base">
              <a:spcBef>
                <a:spcPct val="0"/>
              </a:spcBef>
              <a:spcAft>
                <a:spcPct val="0"/>
              </a:spcAft>
              <a:defRPr/>
            </a:pPr>
            <a:fld id="{58D8FA65-B14B-4883-88C7-F7A3A55E9A2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3715"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11"/>
          </p:nvPr>
        </p:nvSpPr>
        <p:spPr/>
        <p:txBody>
          <a:bodyPr/>
          <a:lstStyle/>
          <a:p>
            <a:pPr defTabSz="513715" fontAlgn="base">
              <a:spcBef>
                <a:spcPct val="0"/>
              </a:spcBef>
              <a:spcAft>
                <a:spcPct val="0"/>
              </a:spcAft>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defTabSz="513715" fontAlgn="base">
              <a:spcBef>
                <a:spcPct val="0"/>
              </a:spcBef>
              <a:spcAft>
                <a:spcPct val="0"/>
              </a:spcAft>
              <a:defRPr/>
            </a:pPr>
            <a:fld id="{C38BE4F5-A3A4-4A0F-A638-D990D725B4C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4" Type="http://schemas.openxmlformats.org/officeDocument/2006/relationships/theme" Target="../theme/theme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E0FA80-1B94-4E91-B928-FC099E2672ED}"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FB777BF-0649-4DA6-B5D3-1E200170134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9.GIF"/><Relationship Id="rId7" Type="http://schemas.openxmlformats.org/officeDocument/2006/relationships/image" Target="../media/image8.wmf"/><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 Id="rId3" Type="http://schemas.openxmlformats.org/officeDocument/2006/relationships/image" Target="../media/image4.jpe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6" descr="Picture5"/>
          <p:cNvPicPr>
            <a:picLocks noChangeAspect="1"/>
          </p:cNvPicPr>
          <p:nvPr/>
        </p:nvPicPr>
        <p:blipFill>
          <a:blip r:embed="rId1"/>
          <a:stretch>
            <a:fillRect/>
          </a:stretch>
        </p:blipFill>
        <p:spPr>
          <a:xfrm>
            <a:off x="7199816" y="862857"/>
            <a:ext cx="1200150" cy="1062038"/>
          </a:xfrm>
          <a:prstGeom prst="rect">
            <a:avLst/>
          </a:prstGeom>
          <a:noFill/>
          <a:ln w="9525">
            <a:noFill/>
          </a:ln>
        </p:spPr>
      </p:pic>
      <p:pic>
        <p:nvPicPr>
          <p:cNvPr id="2052" name="Picture 7" descr="Picture5"/>
          <p:cNvPicPr>
            <a:picLocks noChangeAspect="1"/>
          </p:cNvPicPr>
          <p:nvPr/>
        </p:nvPicPr>
        <p:blipFill>
          <a:blip r:embed="rId1"/>
          <a:stretch>
            <a:fillRect/>
          </a:stretch>
        </p:blipFill>
        <p:spPr>
          <a:xfrm>
            <a:off x="1227365" y="876625"/>
            <a:ext cx="1200150" cy="1062038"/>
          </a:xfrm>
          <a:prstGeom prst="rect">
            <a:avLst/>
          </a:prstGeom>
          <a:noFill/>
          <a:ln w="9525">
            <a:noFill/>
          </a:ln>
        </p:spPr>
      </p:pic>
      <p:sp>
        <p:nvSpPr>
          <p:cNvPr id="140300" name="Text Box 12"/>
          <p:cNvSpPr txBox="1"/>
          <p:nvPr/>
        </p:nvSpPr>
        <p:spPr>
          <a:xfrm>
            <a:off x="2328863" y="2786063"/>
            <a:ext cx="4286250" cy="415498"/>
          </a:xfrm>
          <a:prstGeom prst="rect">
            <a:avLst/>
          </a:prstGeom>
          <a:noFill/>
          <a:ln w="9525">
            <a:noFill/>
          </a:ln>
        </p:spPr>
        <p:txBody>
          <a:bodyPr>
            <a:spAutoFit/>
          </a:bodyPr>
          <a:lstStyle/>
          <a:p>
            <a:pPr algn="ctr" eaLnBrk="1" hangingPunct="1"/>
            <a:r>
              <a:rPr lang="en-US" altLang="en-US" sz="2100" b="1" dirty="0">
                <a:solidFill>
                  <a:srgbClr val="9900FF"/>
                </a:solidFill>
                <a:latin typeface=".VnExoticH" panose="020B7200000000000000" pitchFamily="34" charset="0"/>
              </a:rPr>
              <a:t> </a:t>
            </a:r>
            <a:endParaRPr lang="en-US" altLang="en-US" sz="2400" b="1" dirty="0">
              <a:latin typeface="Arial" panose="020B0604020202020204" pitchFamily="34" charset="0"/>
            </a:endParaRPr>
          </a:p>
        </p:txBody>
      </p:sp>
      <p:sp>
        <p:nvSpPr>
          <p:cNvPr id="2055" name="Text Box 19"/>
          <p:cNvSpPr txBox="1"/>
          <p:nvPr/>
        </p:nvSpPr>
        <p:spPr>
          <a:xfrm>
            <a:off x="2743200" y="4019550"/>
            <a:ext cx="3657600" cy="461665"/>
          </a:xfrm>
          <a:prstGeom prst="rect">
            <a:avLst/>
          </a:prstGeom>
          <a:noFill/>
          <a:ln w="9525">
            <a:noFill/>
          </a:ln>
        </p:spPr>
        <p:txBody>
          <a:bodyPr>
            <a:spAutoFit/>
          </a:bodyPr>
          <a:lstStyle/>
          <a:p>
            <a:pPr eaLnBrk="1" hangingPunct="1">
              <a:spcBef>
                <a:spcPct val="50000"/>
              </a:spcBef>
            </a:pPr>
            <a:endParaRPr lang="en-US" altLang="en-US" sz="2400" b="1" dirty="0">
              <a:latin typeface="Arial" panose="020B0604020202020204" pitchFamily="34" charset="0"/>
            </a:endParaRPr>
          </a:p>
        </p:txBody>
      </p:sp>
      <p:sp>
        <p:nvSpPr>
          <p:cNvPr id="2057" name="WordArt 3"/>
          <p:cNvSpPr>
            <a:spLocks noTextEdit="1"/>
          </p:cNvSpPr>
          <p:nvPr/>
        </p:nvSpPr>
        <p:spPr>
          <a:xfrm>
            <a:off x="419161" y="699269"/>
            <a:ext cx="8724759" cy="647882"/>
          </a:xfrm>
          <a:prstGeom prst="rect">
            <a:avLst/>
          </a:prstGeom>
        </p:spPr>
        <p:txBody>
          <a:bodyPr wrap="none" fromWordArt="1">
            <a:prstTxWarp prst="textPlain">
              <a:avLst>
                <a:gd name="adj" fmla="val 49972"/>
              </a:avLst>
            </a:prstTxWarp>
            <a:normAutofit fontScale="70000"/>
          </a:bodyPr>
          <a:lstStyle/>
          <a:p>
            <a:pPr algn="ctr"/>
            <a:r>
              <a:rPr lang="en-US" sz="24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Bài 17: Đất nước là gì? </a:t>
            </a:r>
            <a:endParaRPr lang="en-US" sz="24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a:p>
            <a:pPr algn="ctr"/>
            <a:r>
              <a:rPr lang="en-US" sz="24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(Tiết 1,2)</a:t>
            </a:r>
            <a:endParaRPr lang="en-US" sz="24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2058" name="Picture 5" descr="Bauernbar"/>
          <p:cNvPicPr>
            <a:picLocks noChangeAspect="1"/>
          </p:cNvPicPr>
          <p:nvPr/>
        </p:nvPicPr>
        <p:blipFill>
          <a:blip r:embed="rId2"/>
          <a:stretch>
            <a:fillRect/>
          </a:stretch>
        </p:blipFill>
        <p:spPr>
          <a:xfrm>
            <a:off x="61850" y="4839890"/>
            <a:ext cx="9076478" cy="303611"/>
          </a:xfrm>
          <a:prstGeom prst="rect">
            <a:avLst/>
          </a:prstGeom>
          <a:noFill/>
          <a:ln w="9525">
            <a:noFill/>
          </a:ln>
        </p:spPr>
      </p:pic>
      <p:sp>
        <p:nvSpPr>
          <p:cNvPr id="2059" name="Rectangle 36"/>
          <p:cNvSpPr/>
          <p:nvPr/>
        </p:nvSpPr>
        <p:spPr>
          <a:xfrm>
            <a:off x="0" y="19050"/>
            <a:ext cx="9144000" cy="512445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p>
            <a:pPr eaLnBrk="1" hangingPunct="1"/>
            <a:endParaRPr lang="vi-VN" altLang="en-US" sz="1350" dirty="0">
              <a:latin typeface="Arial" panose="020B0604020202020204" pitchFamily="34" charset="0"/>
            </a:endParaRPr>
          </a:p>
        </p:txBody>
      </p:sp>
      <p:pic>
        <p:nvPicPr>
          <p:cNvPr id="17" name="Picture 7" descr="Picture5"/>
          <p:cNvPicPr>
            <a:picLocks noChangeAspect="1"/>
          </p:cNvPicPr>
          <p:nvPr/>
        </p:nvPicPr>
        <p:blipFill>
          <a:blip r:embed="rId1"/>
          <a:stretch>
            <a:fillRect/>
          </a:stretch>
        </p:blipFill>
        <p:spPr>
          <a:xfrm>
            <a:off x="6915150" y="3567112"/>
            <a:ext cx="1200150" cy="1062038"/>
          </a:xfrm>
          <a:prstGeom prst="rect">
            <a:avLst/>
          </a:prstGeom>
          <a:noFill/>
          <a:ln w="9525">
            <a:noFill/>
          </a:ln>
        </p:spPr>
      </p:pic>
      <p:pic>
        <p:nvPicPr>
          <p:cNvPr id="18" name="Picture 7" descr="Picture5"/>
          <p:cNvPicPr>
            <a:picLocks noChangeAspect="1"/>
          </p:cNvPicPr>
          <p:nvPr/>
        </p:nvPicPr>
        <p:blipFill>
          <a:blip r:embed="rId1"/>
          <a:stretch>
            <a:fillRect/>
          </a:stretch>
        </p:blipFill>
        <p:spPr>
          <a:xfrm>
            <a:off x="405506" y="4002492"/>
            <a:ext cx="1200150" cy="1062038"/>
          </a:xfrm>
          <a:prstGeom prst="rect">
            <a:avLst/>
          </a:prstGeom>
          <a:noFill/>
          <a:ln w="9525">
            <a:noFill/>
          </a:ln>
        </p:spPr>
      </p:pic>
      <p:grpSp>
        <p:nvGrpSpPr>
          <p:cNvPr id="20" name="Group 19"/>
          <p:cNvGrpSpPr/>
          <p:nvPr/>
        </p:nvGrpSpPr>
        <p:grpSpPr bwMode="auto">
          <a:xfrm>
            <a:off x="3818622" y="1131590"/>
            <a:ext cx="1329442" cy="790825"/>
            <a:chOff x="5225" y="9335"/>
            <a:chExt cx="2520" cy="1750"/>
          </a:xfrm>
        </p:grpSpPr>
        <p:sp>
          <p:nvSpPr>
            <p:cNvPr id="21"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14:hiddenLine>
              </a:ext>
            </a:extLst>
          </p:spPr>
          <p:txBody>
            <a:bodyPr lIns="68576" tIns="34289" rIns="68576" bIns="3428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endParaRPr lang="en-US" sz="1350">
                <a:cs typeface="Arial" panose="020B0604020202020204" pitchFamily="34" charset="0"/>
              </a:endParaRPr>
            </a:p>
          </p:txBody>
        </p:sp>
        <p:pic>
          <p:nvPicPr>
            <p:cNvPr id="22" name="Picture 21"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r>
                <a:rPr lang="en-US" sz="600" b="1">
                  <a:solidFill>
                    <a:schemeClr val="tx1"/>
                  </a:solidFill>
                  <a:latin typeface="VnBangkok"/>
                  <a:cs typeface="Times New Roman" panose="02020603050405020304" pitchFamily="18" charset="0"/>
                </a:rPr>
                <a:t> </a:t>
              </a:r>
              <a:endParaRPr lang="en-US" sz="3600">
                <a:solidFill>
                  <a:schemeClr val="tx1"/>
                </a:solidFill>
                <a:latin typeface="Calibri" panose="020F0502020204030204" pitchFamily="34" charset="0"/>
                <a:cs typeface="Times New Roman" panose="02020603050405020304" pitchFamily="18" charset="0"/>
              </a:endParaRPr>
            </a:p>
          </p:txBody>
        </p:sp>
        <p:sp>
          <p:nvSpPr>
            <p:cNvPr id="27"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endParaRPr lang="en-US" sz="3600">
                <a:solidFill>
                  <a:schemeClr val="tx1"/>
                </a:solidFill>
                <a:latin typeface="Calibri" panose="020F0502020204030204" pitchFamily="34" charset="0"/>
              </a:endParaRPr>
            </a:p>
          </p:txBody>
        </p:sp>
        <p:sp>
          <p:nvSpPr>
            <p:cNvPr id="2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9282"/>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kern="10">
                  <a:solidFill>
                    <a:srgbClr val="FFFFFF"/>
                  </a:solidFill>
                  <a:latin typeface="VNbritannic"/>
                </a:rPr>
                <a:t>NÀM </a:t>
              </a:r>
              <a:endParaRPr lang="en-US" sz="1350" b="1" kern="10">
                <a:solidFill>
                  <a:srgbClr val="FFFFFF"/>
                </a:solidFill>
                <a:latin typeface="VNbritannic"/>
              </a:endParaRPr>
            </a:p>
          </p:txBody>
        </p:sp>
        <p:sp>
          <p:nvSpPr>
            <p:cNvPr id="29"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endParaRPr lang="en-US" sz="3600">
                <a:solidFill>
                  <a:schemeClr val="tx1"/>
                </a:solidFill>
                <a:latin typeface="Calibri" panose="020F0502020204030204" pitchFamily="34" charset="0"/>
              </a:endParaRPr>
            </a:p>
          </p:txBody>
        </p:sp>
      </p:grpSp>
      <p:pic>
        <p:nvPicPr>
          <p:cNvPr id="4" name="Picture 54" descr="Bellcol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850" y="-34507"/>
            <a:ext cx="971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5" descr="Bellcol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6779" y="0"/>
            <a:ext cx="971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145596" y="1988601"/>
            <a:ext cx="321469" cy="442720"/>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b="1">
              <a:solidFill>
                <a:srgbClr val="000000"/>
              </a:solidFill>
              <a:latin typeface="Times New Roman" panose="02020603050405020304" pitchFamily="18" charset="0"/>
              <a:cs typeface="Times New Roman" panose="02020603050405020304" pitchFamily="18" charset="0"/>
            </a:endParaRPr>
          </a:p>
        </p:txBody>
      </p:sp>
      <p:sp>
        <p:nvSpPr>
          <p:cNvPr id="7" name="AutoShape 17"/>
          <p:cNvSpPr>
            <a:spLocks noChangeArrowheads="1"/>
          </p:cNvSpPr>
          <p:nvPr/>
        </p:nvSpPr>
        <p:spPr bwMode="auto">
          <a:xfrm>
            <a:off x="6515101" y="1538287"/>
            <a:ext cx="1761572" cy="404813"/>
          </a:xfrm>
          <a:prstGeom prst="star4">
            <a:avLst>
              <a:gd name="adj" fmla="val 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b="1">
              <a:solidFill>
                <a:srgbClr val="000000"/>
              </a:solidFill>
              <a:latin typeface="Times New Roman" panose="02020603050405020304" pitchFamily="18" charset="0"/>
              <a:cs typeface="Times New Roman" panose="02020603050405020304" pitchFamily="18" charset="0"/>
            </a:endParaRPr>
          </a:p>
        </p:txBody>
      </p:sp>
      <p:sp>
        <p:nvSpPr>
          <p:cNvPr id="8" name="AutoShape 18"/>
          <p:cNvSpPr>
            <a:spLocks noChangeArrowheads="1"/>
          </p:cNvSpPr>
          <p:nvPr/>
        </p:nvSpPr>
        <p:spPr bwMode="auto">
          <a:xfrm>
            <a:off x="214691" y="1997417"/>
            <a:ext cx="457200" cy="514350"/>
          </a:xfrm>
          <a:prstGeom prst="star5">
            <a:avLst/>
          </a:prstGeom>
          <a:gradFill rotWithShape="1">
            <a:gsLst>
              <a:gs pos="0">
                <a:srgbClr val="1907FD"/>
              </a:gs>
              <a:gs pos="100000">
                <a:schemeClr val="bg1"/>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en-US" b="1">
              <a:solidFill>
                <a:srgbClr val="000000"/>
              </a:solidFill>
              <a:latin typeface="Times New Roman" panose="02020603050405020304" pitchFamily="18" charset="0"/>
              <a:cs typeface="Times New Roman" panose="02020603050405020304" pitchFamily="18" charset="0"/>
            </a:endParaRPr>
          </a:p>
        </p:txBody>
      </p:sp>
      <p:sp>
        <p:nvSpPr>
          <p:cNvPr id="9" name="AutoShape 21"/>
          <p:cNvSpPr>
            <a:spLocks noChangeArrowheads="1"/>
          </p:cNvSpPr>
          <p:nvPr/>
        </p:nvSpPr>
        <p:spPr bwMode="auto">
          <a:xfrm>
            <a:off x="1371601" y="2967037"/>
            <a:ext cx="370285" cy="404813"/>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b="1">
              <a:solidFill>
                <a:srgbClr val="000000"/>
              </a:solidFill>
              <a:latin typeface="Times New Roman" panose="02020603050405020304" pitchFamily="18" charset="0"/>
              <a:cs typeface="Times New Roman" panose="02020603050405020304" pitchFamily="18" charset="0"/>
            </a:endParaRPr>
          </a:p>
        </p:txBody>
      </p:sp>
      <p:sp>
        <p:nvSpPr>
          <p:cNvPr id="10" name="AutoShape 23"/>
          <p:cNvSpPr>
            <a:spLocks noChangeArrowheads="1"/>
          </p:cNvSpPr>
          <p:nvPr/>
        </p:nvSpPr>
        <p:spPr bwMode="auto">
          <a:xfrm>
            <a:off x="6572251" y="2395539"/>
            <a:ext cx="302419" cy="294085"/>
          </a:xfrm>
          <a:prstGeom prst="star5">
            <a:avLst/>
          </a:prstGeom>
          <a:gradFill rotWithShape="1">
            <a:gsLst>
              <a:gs pos="0">
                <a:srgbClr val="FF0000"/>
              </a:gs>
              <a:gs pos="100000">
                <a:srgbClr val="FFFF00"/>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en-US" b="1">
              <a:solidFill>
                <a:srgbClr val="000000"/>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1393371" y="2892936"/>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3715" eaLnBrk="1" fontAlgn="base" hangingPunct="1">
              <a:spcAft>
                <a:spcPct val="0"/>
              </a:spcAft>
              <a:defRPr/>
            </a:pPr>
            <a:r>
              <a:rPr lang="en-US" sz="337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337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defTabSz="513715" eaLnBrk="1" fontAlgn="base" hangingPunct="1">
              <a:spcAft>
                <a:spcPct val="0"/>
              </a:spcAft>
              <a:defRPr/>
            </a:pPr>
            <a:r>
              <a:rPr lang="en-US" sz="337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337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repeatCount="indefinite" fill="hold" grpId="0" nodeType="withEffect">
                                  <p:stCondLst>
                                    <p:cond delay="0"/>
                                  </p:stCondLst>
                                  <p:iterate type="lt">
                                    <p:tmPct val="0"/>
                                  </p:iterate>
                                  <p:childTnLst>
                                    <p:set>
                                      <p:cBhvr>
                                        <p:cTn id="6" dur="1" fill="hold">
                                          <p:stCondLst>
                                            <p:cond delay="0"/>
                                          </p:stCondLst>
                                        </p:cTn>
                                        <p:tgtEl>
                                          <p:spTgt spid="140300"/>
                                        </p:tgtEl>
                                        <p:attrNameLst>
                                          <p:attrName>style.visibility</p:attrName>
                                        </p:attrNameLst>
                                      </p:cBhvr>
                                      <p:to>
                                        <p:strVal val="visible"/>
                                      </p:to>
                                    </p:set>
                                    <p:animEffect transition="in" filter="diamond(in)">
                                      <p:cBhvr>
                                        <p:cTn id="7" dur="2000"/>
                                        <p:tgtEl>
                                          <p:spTgt spid="140300"/>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ppt_x</p:attrName>
                                        </p:attrNameLst>
                                      </p:cBhvr>
                                      <p:tavLst>
                                        <p:tav tm="0">
                                          <p:val>
                                            <p:fltVal val="0.5"/>
                                          </p:val>
                                        </p:tav>
                                        <p:tav tm="100000">
                                          <p:val>
                                            <p:strVal val="#ppt_x"/>
                                          </p:val>
                                        </p:tav>
                                      </p:tavLst>
                                    </p:anim>
                                    <p:anim calcmode="lin" valueType="num">
                                      <p:cBhvr>
                                        <p:cTn id="13" dur="2000" fill="hold"/>
                                        <p:tgtEl>
                                          <p:spTgt spid="6"/>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ppt_x</p:attrName>
                                        </p:attrNameLst>
                                      </p:cBhvr>
                                      <p:tavLst>
                                        <p:tav tm="0">
                                          <p:val>
                                            <p:fltVal val="0.5"/>
                                          </p:val>
                                        </p:tav>
                                        <p:tav tm="100000">
                                          <p:val>
                                            <p:strVal val="#ppt_x"/>
                                          </p:val>
                                        </p:tav>
                                      </p:tavLst>
                                    </p:anim>
                                    <p:anim calcmode="lin" valueType="num">
                                      <p:cBhvr>
                                        <p:cTn id="19" dur="2000" fill="hold"/>
                                        <p:tgtEl>
                                          <p:spTgt spid="7"/>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 calcmode="lin" valueType="num">
                                      <p:cBhvr>
                                        <p:cTn id="24" dur="2000" fill="hold"/>
                                        <p:tgtEl>
                                          <p:spTgt spid="8"/>
                                        </p:tgtEl>
                                        <p:attrNameLst>
                                          <p:attrName>ppt_x</p:attrName>
                                        </p:attrNameLst>
                                      </p:cBhvr>
                                      <p:tavLst>
                                        <p:tav tm="0">
                                          <p:val>
                                            <p:fltVal val="0.5"/>
                                          </p:val>
                                        </p:tav>
                                        <p:tav tm="100000">
                                          <p:val>
                                            <p:strVal val="#ppt_x"/>
                                          </p:val>
                                        </p:tav>
                                      </p:tavLst>
                                    </p:anim>
                                    <p:anim calcmode="lin" valueType="num">
                                      <p:cBhvr>
                                        <p:cTn id="25" dur="2000" fill="hold"/>
                                        <p:tgtEl>
                                          <p:spTgt spid="8"/>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 calcmode="lin" valueType="num">
                                      <p:cBhvr>
                                        <p:cTn id="30" dur="2000" fill="hold"/>
                                        <p:tgtEl>
                                          <p:spTgt spid="9"/>
                                        </p:tgtEl>
                                        <p:attrNameLst>
                                          <p:attrName>ppt_x</p:attrName>
                                        </p:attrNameLst>
                                      </p:cBhvr>
                                      <p:tavLst>
                                        <p:tav tm="0">
                                          <p:val>
                                            <p:fltVal val="0.5"/>
                                          </p:val>
                                        </p:tav>
                                        <p:tav tm="100000">
                                          <p:val>
                                            <p:strVal val="#ppt_x"/>
                                          </p:val>
                                        </p:tav>
                                      </p:tavLst>
                                    </p:anim>
                                    <p:anim calcmode="lin" valueType="num">
                                      <p:cBhvr>
                                        <p:cTn id="31" dur="2000" fill="hold"/>
                                        <p:tgtEl>
                                          <p:spTgt spid="9"/>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ppt_w</p:attrName>
                                        </p:attrNameLst>
                                      </p:cBhvr>
                                      <p:tavLst>
                                        <p:tav tm="0">
                                          <p:val>
                                            <p:fltVal val="0"/>
                                          </p:val>
                                        </p:tav>
                                        <p:tav tm="100000">
                                          <p:val>
                                            <p:strVal val="#ppt_w"/>
                                          </p:val>
                                        </p:tav>
                                      </p:tavLst>
                                    </p:anim>
                                    <p:anim calcmode="lin" valueType="num">
                                      <p:cBhvr>
                                        <p:cTn id="35" dur="2000" fill="hold"/>
                                        <p:tgtEl>
                                          <p:spTgt spid="10"/>
                                        </p:tgtEl>
                                        <p:attrNameLst>
                                          <p:attrName>ppt_h</p:attrName>
                                        </p:attrNameLst>
                                      </p:cBhvr>
                                      <p:tavLst>
                                        <p:tav tm="0">
                                          <p:val>
                                            <p:fltVal val="0"/>
                                          </p:val>
                                        </p:tav>
                                        <p:tav tm="100000">
                                          <p:val>
                                            <p:strVal val="#ppt_h"/>
                                          </p:val>
                                        </p:tav>
                                      </p:tavLst>
                                    </p:anim>
                                    <p:anim calcmode="lin" valueType="num">
                                      <p:cBhvr>
                                        <p:cTn id="36" dur="2000" fill="hold"/>
                                        <p:tgtEl>
                                          <p:spTgt spid="10"/>
                                        </p:tgtEl>
                                        <p:attrNameLst>
                                          <p:attrName>ppt_x</p:attrName>
                                        </p:attrNameLst>
                                      </p:cBhvr>
                                      <p:tavLst>
                                        <p:tav tm="0">
                                          <p:val>
                                            <p:fltVal val="0.5"/>
                                          </p:val>
                                        </p:tav>
                                        <p:tav tm="100000">
                                          <p:val>
                                            <p:strVal val="#ppt_x"/>
                                          </p:val>
                                        </p:tav>
                                      </p:tavLst>
                                    </p:anim>
                                    <p:anim calcmode="lin" valueType="num">
                                      <p:cBhvr>
                                        <p:cTn id="37" dur="2000" fill="hold"/>
                                        <p:tgtEl>
                                          <p:spTgt spid="10"/>
                                        </p:tgtEl>
                                        <p:attrNameLst>
                                          <p:attrName>ppt_y</p:attrName>
                                        </p:attrNameLst>
                                      </p:cBhvr>
                                      <p:tavLst>
                                        <p:tav tm="0">
                                          <p:val>
                                            <p:fltVal val="0.5"/>
                                          </p:val>
                                        </p:tav>
                                        <p:tav tm="100000">
                                          <p:val>
                                            <p:strVal val="#ppt_y"/>
                                          </p:val>
                                        </p:tav>
                                      </p:tavLst>
                                    </p:anim>
                                  </p:childTnLst>
                                </p:cTn>
                              </p:par>
                              <p:par>
                                <p:cTn id="38" presetID="3" presetClass="emph" presetSubtype="2" repeatCount="1000000" accel="36000" decel="20000" fill="hold" grpId="0" nodeType="withEffect">
                                  <p:stCondLst>
                                    <p:cond delay="0"/>
                                  </p:stCondLst>
                                  <p:childTnLst>
                                    <p:animClr clrSpc="rgb" dir="cw">
                                      <p:cBhvr override="childStyle">
                                        <p:cTn id="39" dur="4750" fill="hold"/>
                                        <p:tgtEl>
                                          <p:spTgt spid="11"/>
                                        </p:tgtEl>
                                        <p:attrNameLst>
                                          <p:attrName>style.color</p:attrName>
                                        </p:attrNameLst>
                                      </p:cBhvr>
                                      <p:to>
                                        <a:srgbClr val="0000FF"/>
                                      </p:to>
                                    </p:animClr>
                                  </p:childTnLst>
                                </p:cTn>
                              </p:par>
                              <p:par>
                                <p:cTn id="40" presetID="21" presetClass="emph" presetSubtype="0" repeatCount="200000" fill="hold" grpId="1" nodeType="withEffect">
                                  <p:stCondLst>
                                    <p:cond delay="0"/>
                                  </p:stCondLst>
                                  <p:childTnLst>
                                    <p:animClr clrSpc="hsl" dir="cw">
                                      <p:cBhvr override="childStyle">
                                        <p:cTn id="41" dur="2000" fill="hold"/>
                                        <p:tgtEl>
                                          <p:spTgt spid="11"/>
                                        </p:tgtEl>
                                        <p:attrNameLst>
                                          <p:attrName>style.color</p:attrName>
                                        </p:attrNameLst>
                                      </p:cBhvr>
                                      <p:by>
                                        <p:hsl h="7200000" s="0" l="0"/>
                                      </p:by>
                                    </p:animClr>
                                    <p:animClr clrSpc="hsl" dir="cw">
                                      <p:cBhvr>
                                        <p:cTn id="42" dur="2000" fill="hold"/>
                                        <p:tgtEl>
                                          <p:spTgt spid="11"/>
                                        </p:tgtEl>
                                        <p:attrNameLst>
                                          <p:attrName>fillcolor</p:attrName>
                                        </p:attrNameLst>
                                      </p:cBhvr>
                                      <p:by>
                                        <p:hsl h="7200000" s="0" l="0"/>
                                      </p:by>
                                    </p:animClr>
                                    <p:animClr clrSpc="hsl" dir="cw">
                                      <p:cBhvr>
                                        <p:cTn id="43" dur="2000" fill="hold"/>
                                        <p:tgtEl>
                                          <p:spTgt spid="11"/>
                                        </p:tgtEl>
                                        <p:attrNameLst>
                                          <p:attrName>stroke.color</p:attrName>
                                        </p:attrNameLst>
                                      </p:cBhvr>
                                      <p:by>
                                        <p:hsl h="7200000" s="0" l="0"/>
                                      </p:by>
                                    </p:animClr>
                                    <p:set>
                                      <p:cBhvr>
                                        <p:cTn id="44"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p:bldP spid="6" grpId="0" animBg="1"/>
      <p:bldP spid="7" grpId="0" animBg="1"/>
      <p:bldP spid="9" grpId="0" animBg="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5702" y="202126"/>
            <a:ext cx="5183777" cy="553998"/>
          </a:xfrm>
          <a:prstGeom prst="rect">
            <a:avLst/>
          </a:prstGeom>
          <a:noFill/>
          <a:ln>
            <a:solidFill>
              <a:srgbClr val="0070C0"/>
            </a:solidFill>
          </a:ln>
        </p:spPr>
        <p:txBody>
          <a:bodyPr wrap="square" rtlCol="0">
            <a:spAutoFit/>
          </a:bodyPr>
          <a:lstStyle/>
          <a:p>
            <a:pPr algn="ctr"/>
            <a:r>
              <a:rPr lang="en-US" sz="3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000" b="1" err="1">
                <a:solidFill>
                  <a:srgbClr val="0070C0"/>
                </a:solidFill>
                <a:latin typeface="Tahoma" panose="020B0604030504040204" pitchFamily="34" charset="0"/>
                <a:ea typeface="Tahoma" panose="020B0604030504040204" pitchFamily="34" charset="0"/>
                <a:cs typeface="Tahoma" panose="020B0604030504040204" pitchFamily="34" charset="0"/>
              </a:rPr>
              <a:t>tiếp</a:t>
            </a:r>
            <a:r>
              <a:rPr lang="en-US" sz="3000" b="1">
                <a:solidFill>
                  <a:srgbClr val="0070C0"/>
                </a:solidFill>
                <a:latin typeface="Tahoma" panose="020B0604030504040204" pitchFamily="34" charset="0"/>
                <a:ea typeface="Tahoma" panose="020B0604030504040204" pitchFamily="34" charset="0"/>
                <a:cs typeface="Tahoma" panose="020B0604030504040204" pitchFamily="34" charset="0"/>
              </a:rPr>
              <a:t> theo đoạn</a:t>
            </a:r>
            <a:endPar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38538" y="4225235"/>
            <a:ext cx="8716618" cy="496290"/>
          </a:xfrm>
          <a:prstGeom prst="rect">
            <a:avLst/>
          </a:prstGeom>
          <a:noFill/>
        </p:spPr>
        <p:txBody>
          <a:bodyPr wrap="square" rtlCol="0">
            <a:spAutoFit/>
          </a:bodyPr>
          <a:lstStyle/>
          <a:p>
            <a:pPr algn="ctr"/>
            <a:r>
              <a:rPr lang="en-US" sz="2625" b="1">
                <a:latin typeface="Tahoma" panose="020B0604030504040204" pitchFamily="34" charset="0"/>
                <a:ea typeface="Tahoma" panose="020B0604030504040204" pitchFamily="34" charset="0"/>
                <a:cs typeface="Tahoma" panose="020B0604030504040204" pitchFamily="34" charset="0"/>
              </a:rPr>
              <a:t>Học sinh làm việc nhóm đôi (đọc 1 hoặc 2 lượt).</a:t>
            </a:r>
            <a:endParaRPr lang="en-US" sz="2625" b="1">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Math Kangaroo – Bright Education Consultant and Travel Compan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36947" y="1063489"/>
            <a:ext cx="2375009" cy="30214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73588" y="1063489"/>
            <a:ext cx="2375009" cy="3021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060" y="154760"/>
            <a:ext cx="5183777" cy="600164"/>
          </a:xfrm>
          <a:prstGeom prst="rect">
            <a:avLst/>
          </a:prstGeom>
          <a:noFill/>
          <a:ln>
            <a:solidFill>
              <a:srgbClr val="0070C0"/>
            </a:solidFill>
          </a:ln>
        </p:spPr>
        <p:txBody>
          <a:bodyPr wrap="square" rtlCol="0">
            <a:spAutoFit/>
          </a:bodyPr>
          <a:lstStyle/>
          <a:p>
            <a:pPr algn="ctr"/>
            <a:r>
              <a:rPr lang="en-US" sz="3300" b="1">
                <a:solidFill>
                  <a:srgbClr val="0070C0"/>
                </a:solidFill>
                <a:latin typeface="Tahoma" panose="020B0604030504040204" pitchFamily="34" charset="0"/>
                <a:ea typeface="Tahoma" panose="020B0604030504040204" pitchFamily="34" charset="0"/>
                <a:cs typeface="Tahoma" panose="020B0604030504040204" pitchFamily="34" charset="0"/>
              </a:rPr>
              <a:t>Đọc thầm cá nhân</a:t>
            </a:r>
            <a:endParaRPr lang="en-US" sz="33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32889" y="4411658"/>
            <a:ext cx="6878223" cy="438582"/>
          </a:xfrm>
          <a:prstGeom prst="rect">
            <a:avLst/>
          </a:prstGeom>
          <a:noFill/>
        </p:spPr>
        <p:txBody>
          <a:bodyPr wrap="square" rtlCol="0">
            <a:spAutoFit/>
          </a:bodyPr>
          <a:lstStyle/>
          <a:p>
            <a:pPr algn="ctr"/>
            <a:r>
              <a:rPr lang="en-US" sz="2250" b="1">
                <a:latin typeface="Tahoma" panose="020B0604030504040204" pitchFamily="34" charset="0"/>
                <a:ea typeface="Tahoma" panose="020B0604030504040204" pitchFamily="34" charset="0"/>
                <a:cs typeface="Tahoma" panose="020B0604030504040204" pitchFamily="34" charset="0"/>
              </a:rPr>
              <a:t>Học sinh đọc thầm (đọc bằng mắt) toàn bài.</a:t>
            </a:r>
            <a:endParaRPr lang="en-US" sz="2250" b="1">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rang chủ - NQ Educatio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83607" y="879235"/>
            <a:ext cx="2919588" cy="3385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9288" y="247314"/>
            <a:ext cx="5183777" cy="634789"/>
          </a:xfrm>
          <a:prstGeom prst="rect">
            <a:avLst/>
          </a:prstGeom>
          <a:noFill/>
          <a:ln>
            <a:solidFill>
              <a:srgbClr val="0070C0"/>
            </a:solidFill>
          </a:ln>
        </p:spPr>
        <p:txBody>
          <a:bodyPr wrap="square" rtlCol="0">
            <a:spAutoFit/>
          </a:bodyPr>
          <a:lstStyle/>
          <a:p>
            <a:pPr algn="ctr"/>
            <a:r>
              <a:rPr lang="en-US" sz="3525" b="1">
                <a:solidFill>
                  <a:srgbClr val="0070C0"/>
                </a:solidFill>
                <a:latin typeface="Tahoma" panose="020B0604030504040204" pitchFamily="34" charset="0"/>
                <a:ea typeface="Tahoma" panose="020B0604030504040204" pitchFamily="34" charset="0"/>
                <a:cs typeface="Tahoma" panose="020B0604030504040204" pitchFamily="34" charset="0"/>
              </a:rPr>
              <a:t>Đọc nối tiếp trước lớp</a:t>
            </a:r>
            <a:endParaRPr lang="en-US" sz="3525"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Math Kangaroo – Bright Education Consultant and Travel Compan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20442" y="1679713"/>
            <a:ext cx="1470224"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7523" y="1630018"/>
            <a:ext cx="1470224" cy="24093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48208" y="1714501"/>
            <a:ext cx="1470224" cy="2409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1"/>
          <p:cNvSpPr/>
          <p:nvPr/>
        </p:nvSpPr>
        <p:spPr>
          <a:xfrm>
            <a:off x="-252536" y="-55707"/>
            <a:ext cx="7920880" cy="539840"/>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700" b="1" kern="0">
                <a:solidFill>
                  <a:srgbClr val="0070C0"/>
                </a:solidFill>
                <a:latin typeface="Tahoma" panose="020B0604030504040204" pitchFamily="34" charset="0"/>
                <a:ea typeface="Tahoma" panose="020B0604030504040204" pitchFamily="34" charset="0"/>
                <a:cs typeface="Tahoma" panose="020B0604030504040204" pitchFamily="34" charset="0"/>
              </a:rPr>
              <a:t>Đất nước </a:t>
            </a:r>
            <a:r>
              <a:rPr kumimoji="0" lang="en-US" sz="27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là gì?</a:t>
            </a:r>
            <a:endParaRPr kumimoji="0" lang="en-US" sz="27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nvGraphicFramePr>
        <p:xfrm>
          <a:off x="480937" y="483518"/>
          <a:ext cx="7886700" cy="4643108"/>
        </p:xfrm>
        <a:graphic>
          <a:graphicData uri="http://schemas.openxmlformats.org/drawingml/2006/table">
            <a:tbl>
              <a:tblPr/>
              <a:tblGrid>
                <a:gridCol w="4002426"/>
                <a:gridCol w="3884274"/>
              </a:tblGrid>
              <a:tr h="4227471">
                <a:tc>
                  <a:txBody>
                    <a:bodyPr/>
                    <a:lstStyle/>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Cho con hỏi nhé</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Đất nước là gì</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Vẽ bằng bút chì</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Có vừa trang giấy?</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Làm sao để thấy</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Núi cao thế nào</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Biển rộng là bao</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Cách nào đo nhỉ?</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Hay là con nghĩ</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Đất nước trong nhà</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mẹ là cha</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cờ Tổ quốc?</a:t>
                      </a:r>
                      <a:endParaRPr lang="vi-VN" sz="2000" b="1">
                        <a:effectLst/>
                        <a:latin typeface="Tahoma" panose="020B0604030504040204" pitchFamily="34" charset="0"/>
                        <a:ea typeface="Tahoma" panose="020B0604030504040204" pitchFamily="34" charset="0"/>
                        <a:cs typeface="Tahoma" panose="020B0604030504040204" pitchFamily="34" charset="0"/>
                      </a:endParaRPr>
                    </a:p>
                  </a:txBody>
                  <a:tcPr marL="39109" marR="39109" marT="35554" marB="35554">
                    <a:lnL>
                      <a:noFill/>
                    </a:lnL>
                    <a:lnR>
                      <a:noFill/>
                    </a:lnR>
                    <a:lnT>
                      <a:noFill/>
                    </a:lnT>
                    <a:lnB>
                      <a:noFill/>
                    </a:lnB>
                  </a:tcPr>
                </a:tc>
                <a:tc>
                  <a:txBody>
                    <a:bodyPr/>
                    <a:lstStyle/>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Vần thơ con thuộc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Bài văn con làm</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Tiếng Việt dịu dàng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Có là đất nước?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đường con bước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sông con bơi</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cánh chim trời</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vầng mây trắng?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Mặt trời khoe nắng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Cho ngày đẹp hơn</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Mọi điều giản đơn</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Cộng thành đất nước.  </a:t>
                      </a:r>
                      <a:endParaRPr lang="en-US"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en-US" sz="2000" b="1">
                          <a:effectLst/>
                          <a:latin typeface="Tahoma" panose="020B0604030504040204" pitchFamily="34" charset="0"/>
                          <a:ea typeface="Tahoma" panose="020B0604030504040204" pitchFamily="34" charset="0"/>
                          <a:cs typeface="Tahoma" panose="020B0604030504040204" pitchFamily="34" charset="0"/>
                        </a:rPr>
                        <a:t>         </a:t>
                      </a:r>
                      <a:r>
                        <a:rPr lang="vi-VN" sz="2000" b="1">
                          <a:effectLst/>
                          <a:latin typeface="Tahoma" panose="020B0604030504040204" pitchFamily="34" charset="0"/>
                          <a:ea typeface="Tahoma" panose="020B0604030504040204" pitchFamily="34" charset="0"/>
                          <a:cs typeface="Tahoma" panose="020B0604030504040204" pitchFamily="34" charset="0"/>
                        </a:rPr>
                        <a:t>(Huỳnh Mai Liên)</a:t>
                      </a:r>
                      <a:endParaRPr lang="vi-VN" sz="2000" b="1">
                        <a:effectLst/>
                        <a:latin typeface="Tahoma" panose="020B0604030504040204" pitchFamily="34" charset="0"/>
                        <a:ea typeface="Tahoma" panose="020B0604030504040204" pitchFamily="34" charset="0"/>
                        <a:cs typeface="Tahoma" panose="020B0604030504040204" pitchFamily="34" charset="0"/>
                      </a:endParaRPr>
                    </a:p>
                  </a:txBody>
                  <a:tcPr marL="39109" marR="39109" marT="35554" marB="35554">
                    <a:lnL>
                      <a:noFill/>
                    </a:lnL>
                    <a:lnR>
                      <a:noFill/>
                    </a:lnR>
                    <a:lnT>
                      <a:noFill/>
                    </a:lnT>
                    <a:lnB>
                      <a:noFill/>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hông có mô tả ả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8195" y="1851871"/>
            <a:ext cx="4527611" cy="854080"/>
          </a:xfrm>
          <a:prstGeom prst="rect">
            <a:avLst/>
          </a:prstGeom>
          <a:noFill/>
        </p:spPr>
        <p:txBody>
          <a:bodyPr wrap="square" rtlCol="0">
            <a:spAutoFit/>
          </a:bodyPr>
          <a:lstStyle/>
          <a:p>
            <a:pPr algn="ctr"/>
            <a:r>
              <a:rPr lang="en-US" sz="4950">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Trả lời câu hỏi</a:t>
            </a:r>
            <a:endParaRPr lang="en-US" sz="4950">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3779912" y="2911280"/>
            <a:ext cx="1584175" cy="1172638"/>
            <a:chOff x="451413" y="196770"/>
            <a:chExt cx="1143080" cy="1143080"/>
          </a:xfrm>
        </p:grpSpPr>
        <p:sp>
          <p:nvSpPr>
            <p:cNvPr id="3" name="Oval 2"/>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descr="Clip art Line art Đồ họa mạng di động Nội dung miễn phí Hình ảnh - sách vẽ  sách giáo khoa png png tải về - Miễn phí trong suốt Dòng Nghệ"/>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95696">
              <a:off x="771194" y="586936"/>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7633" y="1275606"/>
            <a:ext cx="6050791" cy="3862596"/>
          </a:xfrm>
          <a:prstGeom prst="rect">
            <a:avLst/>
          </a:prstGeom>
          <a:noFill/>
        </p:spPr>
        <p:txBody>
          <a:bodyPr wrap="square">
            <a:spAutoFit/>
          </a:bodyPr>
          <a:lstStyle/>
          <a:p>
            <a:r>
              <a:rPr lang="vi-VN" sz="3500" b="1">
                <a:latin typeface="Tahoma" panose="020B0604030504040204" pitchFamily="34" charset="0"/>
                <a:ea typeface="Tahoma" panose="020B0604030504040204" pitchFamily="34" charset="0"/>
                <a:cs typeface="Tahoma" panose="020B0604030504040204" pitchFamily="34" charset="0"/>
              </a:rPr>
              <a:t>Đất nước là gì</a:t>
            </a:r>
            <a:endParaRPr lang="vi-VN" sz="3500" b="1">
              <a:latin typeface="Tahoma" panose="020B0604030504040204" pitchFamily="34" charset="0"/>
              <a:ea typeface="Tahoma" panose="020B0604030504040204" pitchFamily="34" charset="0"/>
              <a:cs typeface="Tahoma" panose="020B0604030504040204" pitchFamily="34" charset="0"/>
            </a:endParaRPr>
          </a:p>
          <a:p>
            <a:r>
              <a:rPr lang="vi-VN" sz="3500" b="1">
                <a:latin typeface="Tahoma" panose="020B0604030504040204" pitchFamily="34" charset="0"/>
                <a:ea typeface="Tahoma" panose="020B0604030504040204" pitchFamily="34" charset="0"/>
                <a:cs typeface="Tahoma" panose="020B0604030504040204" pitchFamily="34" charset="0"/>
              </a:rPr>
              <a:t>Vẽ bằng bút chì</a:t>
            </a:r>
            <a:endParaRPr lang="vi-VN" sz="3500" b="1">
              <a:latin typeface="Tahoma" panose="020B0604030504040204" pitchFamily="34" charset="0"/>
              <a:ea typeface="Tahoma" panose="020B0604030504040204" pitchFamily="34" charset="0"/>
              <a:cs typeface="Tahoma" panose="020B0604030504040204" pitchFamily="34" charset="0"/>
            </a:endParaRPr>
          </a:p>
          <a:p>
            <a:r>
              <a:rPr lang="vi-VN" sz="3500" b="1">
                <a:latin typeface="Tahoma" panose="020B0604030504040204" pitchFamily="34" charset="0"/>
                <a:ea typeface="Tahoma" panose="020B0604030504040204" pitchFamily="34" charset="0"/>
                <a:cs typeface="Tahoma" panose="020B0604030504040204" pitchFamily="34" charset="0"/>
              </a:rPr>
              <a:t>Có vừa trang giấy?</a:t>
            </a:r>
            <a:endParaRPr lang="en-US" sz="3500" b="1">
              <a:latin typeface="Tahoma" panose="020B0604030504040204" pitchFamily="34" charset="0"/>
              <a:ea typeface="Tahoma" panose="020B0604030504040204" pitchFamily="34" charset="0"/>
              <a:cs typeface="Tahoma" panose="020B0604030504040204" pitchFamily="34" charset="0"/>
            </a:endParaRPr>
          </a:p>
          <a:p>
            <a:r>
              <a:rPr lang="en-US" sz="3500" b="1">
                <a:latin typeface="Tahoma" panose="020B0604030504040204" pitchFamily="34" charset="0"/>
                <a:ea typeface="Tahoma" panose="020B0604030504040204" pitchFamily="34" charset="0"/>
                <a:cs typeface="Tahoma" panose="020B0604030504040204" pitchFamily="34" charset="0"/>
              </a:rPr>
              <a:t>Làm sao để thấy</a:t>
            </a:r>
            <a:endParaRPr lang="en-US" sz="3500" b="1">
              <a:latin typeface="Tahoma" panose="020B0604030504040204" pitchFamily="34" charset="0"/>
              <a:ea typeface="Tahoma" panose="020B0604030504040204" pitchFamily="34" charset="0"/>
              <a:cs typeface="Tahoma" panose="020B0604030504040204" pitchFamily="34" charset="0"/>
            </a:endParaRPr>
          </a:p>
          <a:p>
            <a:r>
              <a:rPr lang="en-US" sz="3500" b="1">
                <a:latin typeface="Tahoma" panose="020B0604030504040204" pitchFamily="34" charset="0"/>
                <a:ea typeface="Tahoma" panose="020B0604030504040204" pitchFamily="34" charset="0"/>
                <a:cs typeface="Tahoma" panose="020B0604030504040204" pitchFamily="34" charset="0"/>
              </a:rPr>
              <a:t>Núi cao thế nào</a:t>
            </a:r>
            <a:endParaRPr lang="en-US" sz="3500" b="1">
              <a:latin typeface="Tahoma" panose="020B0604030504040204" pitchFamily="34" charset="0"/>
              <a:ea typeface="Tahoma" panose="020B0604030504040204" pitchFamily="34" charset="0"/>
              <a:cs typeface="Tahoma" panose="020B0604030504040204" pitchFamily="34" charset="0"/>
            </a:endParaRPr>
          </a:p>
          <a:p>
            <a:r>
              <a:rPr lang="en-US" sz="3500" b="1">
                <a:latin typeface="Tahoma" panose="020B0604030504040204" pitchFamily="34" charset="0"/>
                <a:ea typeface="Tahoma" panose="020B0604030504040204" pitchFamily="34" charset="0"/>
                <a:cs typeface="Tahoma" panose="020B0604030504040204" pitchFamily="34" charset="0"/>
              </a:rPr>
              <a:t>Biển rộng là bao</a:t>
            </a:r>
            <a:endParaRPr lang="en-US" sz="3500" b="1">
              <a:latin typeface="Tahoma" panose="020B0604030504040204" pitchFamily="34" charset="0"/>
              <a:ea typeface="Tahoma" panose="020B0604030504040204" pitchFamily="34" charset="0"/>
              <a:cs typeface="Tahoma" panose="020B0604030504040204" pitchFamily="34" charset="0"/>
            </a:endParaRPr>
          </a:p>
          <a:p>
            <a:r>
              <a:rPr lang="en-US" sz="3500" b="1">
                <a:latin typeface="Tahoma" panose="020B0604030504040204" pitchFamily="34" charset="0"/>
                <a:ea typeface="Tahoma" panose="020B0604030504040204" pitchFamily="34" charset="0"/>
                <a:cs typeface="Tahoma" panose="020B0604030504040204" pitchFamily="34" charset="0"/>
              </a:rPr>
              <a:t>Cách nào đo nhỉ?</a:t>
            </a:r>
            <a:endParaRPr lang="en-US" sz="3500" b="1">
              <a:latin typeface="Tahoma" panose="020B0604030504040204" pitchFamily="34" charset="0"/>
              <a:ea typeface="Tahoma" panose="020B0604030504040204" pitchFamily="34" charset="0"/>
              <a:cs typeface="Tahoma" panose="020B0604030504040204" pitchFamily="34" charset="0"/>
            </a:endParaRPr>
          </a:p>
        </p:txBody>
      </p:sp>
      <p:sp>
        <p:nvSpPr>
          <p:cNvPr id="4" name="Rectangle: Rounded Corners 3"/>
          <p:cNvSpPr/>
          <p:nvPr/>
        </p:nvSpPr>
        <p:spPr>
          <a:xfrm>
            <a:off x="33377" y="-20538"/>
            <a:ext cx="9060928" cy="1224136"/>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800" b="1" dirty="0">
                <a:solidFill>
                  <a:schemeClr val="accent1"/>
                </a:solidFill>
                <a:latin typeface="Tahoma" panose="020B0604030504040204" pitchFamily="34" charset="0"/>
                <a:ea typeface="Tahoma" panose="020B0604030504040204" pitchFamily="34" charset="0"/>
                <a:cs typeface="Tahoma" panose="020B0604030504040204" pitchFamily="34" charset="0"/>
              </a:rPr>
              <a:t>1</a:t>
            </a:r>
            <a:r>
              <a:rPr lang="en-US" sz="3800" b="1">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vi-VN" sz="3800" b="1">
                <a:solidFill>
                  <a:schemeClr val="accent1"/>
                </a:solidFill>
                <a:latin typeface="Tahoma" panose="020B0604030504040204" pitchFamily="34" charset="0"/>
                <a:ea typeface="Tahoma" panose="020B0604030504040204" pitchFamily="34" charset="0"/>
                <a:cs typeface="Tahoma" panose="020B0604030504040204" pitchFamily="34" charset="0"/>
              </a:rPr>
              <a:t>Ở 2 khổ thơ đầu, bạn nhỏ hỏi những điều gì về đất nước? </a:t>
            </a:r>
            <a:endParaRPr lang="en-US" sz="38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3377" y="-8815"/>
            <a:ext cx="9060928" cy="1284421"/>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rPr>
              <a:t>2</a:t>
            </a:r>
            <a:r>
              <a:rPr lang="en-US" sz="4000" b="1">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vi-VN" sz="4000" b="1">
                <a:solidFill>
                  <a:schemeClr val="accent1"/>
                </a:solidFill>
                <a:latin typeface="Tahoma" panose="020B0604030504040204" pitchFamily="34" charset="0"/>
                <a:ea typeface="Tahoma" panose="020B0604030504040204" pitchFamily="34" charset="0"/>
                <a:cs typeface="Tahoma" panose="020B0604030504040204" pitchFamily="34" charset="0"/>
              </a:rPr>
              <a:t>Bạn ấy đã tự suy nghĩ để trả lời câu hỏi đó như thế nào? </a:t>
            </a:r>
            <a:endPar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56860" y="1347614"/>
            <a:ext cx="9025722" cy="3660105"/>
          </a:xfrm>
          <a:prstGeom prst="rect">
            <a:avLst/>
          </a:prstGeom>
        </p:spPr>
        <p:txBody>
          <a:bodyPr wrap="square">
            <a:spAutoFit/>
          </a:bodyPr>
          <a:lstStyle/>
          <a:p>
            <a:pPr>
              <a:lnSpc>
                <a:spcPct val="150000"/>
              </a:lnSpc>
            </a:pPr>
            <a:r>
              <a:rPr lang="vi-VN" sz="4000" b="1">
                <a:latin typeface="Tahoma" panose="020B0604030504040204" pitchFamily="34" charset="0"/>
                <a:ea typeface="Tahoma" panose="020B0604030504040204" pitchFamily="34" charset="0"/>
                <a:cs typeface="Tahoma" panose="020B0604030504040204" pitchFamily="34" charset="0"/>
              </a:rPr>
              <a:t>a. Đất nước có ở nhà:...</a:t>
            </a:r>
            <a:endParaRPr lang="vi-VN" sz="4000" b="1">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4000" b="1">
                <a:latin typeface="Tahoma" panose="020B0604030504040204" pitchFamily="34" charset="0"/>
                <a:ea typeface="Tahoma" panose="020B0604030504040204" pitchFamily="34" charset="0"/>
                <a:cs typeface="Tahoma" panose="020B0604030504040204" pitchFamily="34" charset="0"/>
              </a:rPr>
              <a:t>b. Đất nước có ở trường học:...</a:t>
            </a:r>
            <a:endParaRPr lang="vi-VN" sz="4000" b="1">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4000" b="1">
                <a:latin typeface="Tahoma" panose="020B0604030504040204" pitchFamily="34" charset="0"/>
                <a:ea typeface="Tahoma" panose="020B0604030504040204" pitchFamily="34" charset="0"/>
                <a:cs typeface="Tahoma" panose="020B0604030504040204" pitchFamily="34" charset="0"/>
              </a:rPr>
              <a:t>c. Đất nước là mọi cảnh vật thiên nhiên quanh ta:... </a:t>
            </a:r>
            <a:endParaRPr lang="vi-VN" sz="4000" b="1">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circle(in)">
                                      <p:cBhvr>
                                        <p:cTn id="22" dur="20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circle(in)">
                                      <p:cBhvr>
                                        <p:cTn id="27" dur="20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z4175634919964_fcf20ca7c83319adc84b70a55a6e84d6"/>
          <p:cNvPicPr>
            <a:picLocks noGrp="1" noChangeAspect="1"/>
          </p:cNvPicPr>
          <p:nvPr>
            <p:ph idx="1"/>
          </p:nvPr>
        </p:nvPicPr>
        <p:blipFill>
          <a:blip r:embed="rId1"/>
          <a:stretch>
            <a:fillRect/>
          </a:stretch>
        </p:blipFill>
        <p:spPr>
          <a:xfrm>
            <a:off x="21404" y="3261"/>
            <a:ext cx="9122418" cy="50756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238" y="1779662"/>
            <a:ext cx="9146742" cy="2554545"/>
          </a:xfrm>
          <a:prstGeom prst="rect">
            <a:avLst/>
          </a:prstGeom>
          <a:noFill/>
        </p:spPr>
        <p:txBody>
          <a:bodyPr wrap="square">
            <a:spAutoFit/>
          </a:bodyPr>
          <a:lstStyle/>
          <a:p>
            <a:pPr algn="just"/>
            <a:r>
              <a:rPr lang="nl-NL" sz="4000" b="1">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vi-VN" sz="4000" b="1">
                <a:latin typeface="Tahoma" panose="020B0604030504040204" pitchFamily="34" charset="0"/>
                <a:ea typeface="Tahoma" panose="020B0604030504040204" pitchFamily="34" charset="0"/>
                <a:cs typeface="Tahoma" panose="020B0604030504040204" pitchFamily="34" charset="0"/>
              </a:rPr>
              <a:t>Bạn nhỏ nhận ra rằng tất cả những gì xung quanh ta, từ những gì giản đơn, nhỏ bé nhất đều góp phần tạo thành đất nước. </a:t>
            </a:r>
            <a:endParaRPr lang="en-US" sz="4000" b="1">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Rounded Corners 3"/>
          <p:cNvSpPr/>
          <p:nvPr/>
        </p:nvSpPr>
        <p:spPr>
          <a:xfrm>
            <a:off x="33377" y="-20538"/>
            <a:ext cx="9060928" cy="1434972"/>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rPr>
              <a:t>3</a:t>
            </a:r>
            <a:r>
              <a:rPr lang="en-US" sz="4000" b="1">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vi-VN" sz="4000" b="1">
                <a:solidFill>
                  <a:schemeClr val="accent1"/>
                </a:solidFill>
                <a:latin typeface="Tahoma" panose="020B0604030504040204" pitchFamily="34" charset="0"/>
                <a:ea typeface="Tahoma" panose="020B0604030504040204" pitchFamily="34" charset="0"/>
                <a:cs typeface="Tahoma" panose="020B0604030504040204" pitchFamily="34" charset="0"/>
              </a:rPr>
              <a:t>Hai câu thơ cuối bài cho thấy bạn nhỏ đã nhận ra điều gì? </a:t>
            </a:r>
            <a:endPar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z4175634921328_ccede4453446cdf3e9b2bb4937fad652"/>
          <p:cNvPicPr>
            <a:picLocks noGrp="1" noChangeAspect="1"/>
          </p:cNvPicPr>
          <p:nvPr>
            <p:ph idx="1"/>
          </p:nvPr>
        </p:nvPicPr>
        <p:blipFill>
          <a:blip r:embed="rId1"/>
          <a:stretch>
            <a:fillRect/>
          </a:stretch>
        </p:blipFill>
        <p:spPr>
          <a:xfrm>
            <a:off x="-62340" y="-82355"/>
            <a:ext cx="9268679" cy="55254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12"/>
          <p:cNvGrpSpPr/>
          <p:nvPr/>
        </p:nvGrpSpPr>
        <p:grpSpPr>
          <a:xfrm>
            <a:off x="323529" y="276587"/>
            <a:ext cx="8136904" cy="2884051"/>
            <a:chOff x="3665215" y="980369"/>
            <a:chExt cx="4686676" cy="2814110"/>
          </a:xfrm>
        </p:grpSpPr>
        <p:sp>
          <p:nvSpPr>
            <p:cNvPr id="6" name="Freeform: Shape 5"/>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sz="1350"/>
            </a:p>
          </p:txBody>
        </p:sp>
        <p:sp>
          <p:nvSpPr>
            <p:cNvPr id="7" name="Freeform: Shape 6"/>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sz="1350"/>
            </a:p>
          </p:txBody>
        </p:sp>
        <p:sp>
          <p:nvSpPr>
            <p:cNvPr id="8" name="Freeform: Shape 7"/>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sz="1350"/>
            </a:p>
          </p:txBody>
        </p:sp>
      </p:grpSp>
      <p:sp>
        <p:nvSpPr>
          <p:cNvPr id="9" name="TextBox 8"/>
          <p:cNvSpPr txBox="1"/>
          <p:nvPr/>
        </p:nvSpPr>
        <p:spPr>
          <a:xfrm>
            <a:off x="467543" y="608812"/>
            <a:ext cx="7992889" cy="1938992"/>
          </a:xfrm>
          <a:prstGeom prst="rect">
            <a:avLst/>
          </a:prstGeom>
          <a:noFill/>
        </p:spPr>
        <p:txBody>
          <a:bodyPr wrap="square" rtlCol="0">
            <a:spAutoFit/>
          </a:bodyPr>
          <a:lstStyle/>
          <a:p>
            <a:pPr algn="ct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a:p>
            <a:pPr algn="ct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11" name="Picture 10" descr="A picture containing toy, doll&#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3246" y="2571750"/>
            <a:ext cx="4514300" cy="2410262"/>
          </a:xfrm>
          <a:prstGeom prst="rect">
            <a:avLst/>
          </a:prstGeom>
        </p:spPr>
      </p:pic>
      <p:pic>
        <p:nvPicPr>
          <p:cNvPr id="15" name="Picture 14" descr="A picture containing indoo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755" y="2275272"/>
            <a:ext cx="2914454" cy="3003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3377" y="-20538"/>
            <a:ext cx="9060928" cy="1080120"/>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chemeClr val="accent1"/>
                </a:solidFill>
                <a:latin typeface="Tahoma" panose="020B0604030504040204" pitchFamily="34" charset="0"/>
                <a:ea typeface="Tahoma" panose="020B0604030504040204" pitchFamily="34" charset="0"/>
                <a:cs typeface="Tahoma" panose="020B0604030504040204" pitchFamily="34" charset="0"/>
              </a:rPr>
              <a:t>4</a:t>
            </a:r>
            <a:r>
              <a:rPr lang="en-US" sz="3500" b="1">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vi-VN" sz="3500" b="1">
                <a:solidFill>
                  <a:schemeClr val="accent1"/>
                </a:solidFill>
                <a:latin typeface="Tahoma" panose="020B0604030504040204" pitchFamily="34" charset="0"/>
                <a:ea typeface="Tahoma" panose="020B0604030504040204" pitchFamily="34" charset="0"/>
                <a:cs typeface="Tahoma" panose="020B0604030504040204" pitchFamily="34" charset="0"/>
              </a:rPr>
              <a:t>Em có đồng ý với suy nghĩ của bạn nhỏ về đát nước không? Vì sao?</a:t>
            </a:r>
            <a:endParaRPr lang="en-US" sz="3500" b="1" ker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3448" y="1254695"/>
            <a:ext cx="8986801" cy="3693319"/>
          </a:xfrm>
          <a:prstGeom prst="rect">
            <a:avLst/>
          </a:prstGeom>
          <a:noFill/>
        </p:spPr>
        <p:txBody>
          <a:bodyPr wrap="square">
            <a:spAutoFit/>
          </a:bodyPr>
          <a:lstStyle/>
          <a:p>
            <a:pPr algn="just"/>
            <a:r>
              <a:rPr lang="en-US" sz="3900" b="1">
                <a:latin typeface="Tahoma" panose="020B0604030504040204" pitchFamily="34" charset="0"/>
                <a:ea typeface="Tahoma" panose="020B0604030504040204" pitchFamily="34" charset="0"/>
                <a:cs typeface="Tahoma" panose="020B0604030504040204" pitchFamily="34" charset="0"/>
              </a:rPr>
              <a:t>    </a:t>
            </a:r>
            <a:r>
              <a:rPr lang="vi-VN" sz="3900" b="1">
                <a:latin typeface="Tahoma" panose="020B0604030504040204" pitchFamily="34" charset="0"/>
                <a:ea typeface="Tahoma" panose="020B0604030504040204" pitchFamily="34" charset="0"/>
                <a:cs typeface="Tahoma" panose="020B0604030504040204" pitchFamily="34"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endParaRPr lang="vi-VN" sz="3900" b="1">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511" y="1851670"/>
            <a:ext cx="9006154" cy="3197222"/>
          </a:xfrm>
          <a:prstGeom prst="rect">
            <a:avLst/>
          </a:prstGeom>
          <a:solidFill>
            <a:srgbClr val="4F81BD">
              <a:lumMod val="40000"/>
              <a:lumOff val="60000"/>
            </a:srgbClr>
          </a:solidFill>
        </p:spPr>
        <p:txBody>
          <a:bodyPr wrap="square">
            <a:spAutoFit/>
          </a:bodyPr>
          <a:lstStyle/>
          <a:p>
            <a:pPr lvl="0" algn="just">
              <a:lnSpc>
                <a:spcPct val="115000"/>
              </a:lnSpc>
              <a:defRPr/>
            </a:pPr>
            <a:r>
              <a:rPr kumimoji="0" lang="nl-NL" sz="4500" b="1" i="0" u="none" strike="noStrike" kern="0" cap="none" spc="0" normalizeH="0" baseline="0" noProof="0">
                <a:ln w="0"/>
                <a:solidFill>
                  <a:schemeClr val="accent1"/>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Nội</a:t>
            </a:r>
            <a:r>
              <a:rPr kumimoji="0" lang="nl-NL" sz="4500" b="1" i="0" u="none" strike="noStrike" kern="0" cap="none" spc="0" normalizeH="0" noProof="0">
                <a:ln w="0"/>
                <a:solidFill>
                  <a:schemeClr val="accent1"/>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dung: </a:t>
            </a:r>
            <a:r>
              <a:rPr lang="vi-VN" sz="4500" b="1">
                <a:solidFill>
                  <a:schemeClr val="accent1"/>
                </a:solidFill>
                <a:latin typeface="Tahoma" panose="020B0604030504040204" pitchFamily="34" charset="0"/>
                <a:ea typeface="Tahoma" panose="020B0604030504040204" pitchFamily="34" charset="0"/>
                <a:cs typeface="Tahoma" panose="020B0604030504040204" pitchFamily="34" charset="0"/>
              </a:rPr>
              <a:t>Bài thơ là những câu hỏi, những lí giải của bạn nhỏ về dáng hình của đất nước.</a:t>
            </a:r>
            <a:endParaRPr kumimoji="0" lang="en-US" sz="4500" b="1" i="0" u="none" strike="noStrike" kern="0" cap="none" spc="0" normalizeH="0" baseline="0" noProof="0" dirty="0">
              <a:ln w="0"/>
              <a:solidFill>
                <a:schemeClr val="accent1"/>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561563" y="501928"/>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Tiếng Việt</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46653" y="9942"/>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Thứ hai, ngày 27 tháng 3 năm 2023</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308113" y="963474"/>
            <a:ext cx="8617227" cy="600164"/>
          </a:xfrm>
          <a:prstGeom prst="rect">
            <a:avLst/>
          </a:prstGeom>
          <a:noFill/>
        </p:spPr>
        <p:txBody>
          <a:bodyPr wrap="square" rtlCol="0">
            <a:spAutoFit/>
          </a:bodyPr>
          <a:lstStyle/>
          <a:p>
            <a:pPr algn="ctr"/>
            <a:r>
              <a:rPr lang="en-US" sz="3300" b="1">
                <a:solidFill>
                  <a:srgbClr val="FF0000"/>
                </a:solidFill>
                <a:latin typeface="Tahoma" panose="020B0604030504040204" pitchFamily="34" charset="0"/>
                <a:ea typeface="Tahoma" panose="020B0604030504040204" pitchFamily="34" charset="0"/>
                <a:cs typeface="Tahoma" panose="020B0604030504040204" pitchFamily="34" charset="0"/>
              </a:rPr>
              <a:t>Bài 17: Đất nước là gì? (Tiết 1,2)</a:t>
            </a:r>
            <a:endParaRPr lang="en-US" sz="33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Times New Roman" panose="02020603050405020304" pitchFamily="18" charset="0"/>
                <a:cs typeface="Times New Roman" panose="02020603050405020304" pitchFamily="18" charset="0"/>
              </a:rPr>
              <a:t>Luyện</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đọc</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20538"/>
            <a:ext cx="8280920"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Cảnh đẹp đất nước</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26858" y="411510"/>
            <a:ext cx="9009638" cy="923330"/>
          </a:xfrm>
          <a:prstGeom prst="rect">
            <a:avLst/>
          </a:prstGeom>
        </p:spPr>
        <p:txBody>
          <a:bodyPr wrap="square">
            <a:spAutoFit/>
          </a:bodyPr>
          <a:lstStyle/>
          <a:p>
            <a:pPr algn="just"/>
            <a:r>
              <a:rPr lang="en-US" sz="2700" b="1">
                <a:solidFill>
                  <a:srgbClr val="0000CC"/>
                </a:solidFill>
                <a:latin typeface="Tahoma" panose="020B0604030504040204" pitchFamily="34" charset="0"/>
                <a:ea typeface="Tahoma" panose="020B0604030504040204" pitchFamily="34" charset="0"/>
                <a:cs typeface="Tahoma" panose="020B0604030504040204" pitchFamily="34" charset="0"/>
              </a:rPr>
              <a:t>  1</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Giới</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thiệu</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một</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cảnh</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đẹp</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của</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đất</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nước</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Việt</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Nam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mà</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em</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0000CC"/>
                </a:solidFill>
                <a:latin typeface="Tahoma" panose="020B0604030504040204" pitchFamily="34" charset="0"/>
                <a:ea typeface="Tahoma" panose="020B0604030504040204" pitchFamily="34" charset="0"/>
                <a:cs typeface="Tahoma" panose="020B0604030504040204" pitchFamily="34" charset="0"/>
              </a:rPr>
              <a:t>biết</a:t>
            </a:r>
            <a:r>
              <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rPr>
              <a:t>.</a:t>
            </a:r>
            <a:endParaRPr lang="en-US" sz="2700" b="1"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2667672" y="-1332831"/>
            <a:ext cx="3808658" cy="9143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222" y="267494"/>
            <a:ext cx="8830258" cy="1229360"/>
          </a:xfrm>
          <a:prstGeom prst="rect">
            <a:avLst/>
          </a:prstGeom>
        </p:spPr>
        <p:txBody>
          <a:bodyPr wrap="square" lIns="122018" tIns="61009" rIns="122018" bIns="61009">
            <a:spAutoFit/>
          </a:bodyPr>
          <a:lstStyle/>
          <a:p>
            <a:pPr algn="just" defTabSz="913765" eaLnBrk="0" fontAlgn="base" hangingPunct="0">
              <a:spcBef>
                <a:spcPct val="0"/>
              </a:spcBef>
              <a:spcAft>
                <a:spcPct val="0"/>
              </a:spcAft>
            </a:pPr>
            <a:r>
              <a:rPr lang="en-US" sz="3600" b="1">
                <a:solidFill>
                  <a:schemeClr val="accent1"/>
                </a:solidFill>
                <a:latin typeface="Tahoma" panose="020B0604030504040204" pitchFamily="34" charset="0"/>
                <a:ea typeface="Tahoma" panose="020B0604030504040204" pitchFamily="34" charset="0"/>
                <a:cs typeface="Tahoma" panose="020B0604030504040204" pitchFamily="34" charset="0"/>
              </a:rPr>
              <a:t>   2. Nêu cảm nghĩ của em về những cảnh đẹp đó.</a:t>
            </a:r>
            <a:endParaRPr lang="en-US" sz="36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ẢNH ĐẸP VIỆT NAM TỪ BẮC XUỐNG NA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7504" y="51470"/>
            <a:ext cx="8928992" cy="493114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002060"/>
                </a:solidFill>
              </a:rPr>
              <a:t>Hoàn</a:t>
            </a:r>
            <a:r>
              <a:rPr lang="en-US" sz="4000" dirty="0">
                <a:solidFill>
                  <a:srgbClr val="002060"/>
                </a:solidFill>
              </a:rPr>
              <a:t> </a:t>
            </a:r>
            <a:r>
              <a:rPr lang="en-US" sz="4000" dirty="0" err="1">
                <a:solidFill>
                  <a:srgbClr val="002060"/>
                </a:solidFill>
              </a:rPr>
              <a:t>thành</a:t>
            </a:r>
            <a:r>
              <a:rPr lang="en-US" sz="4000" dirty="0">
                <a:solidFill>
                  <a:srgbClr val="002060"/>
                </a:solidFill>
              </a:rPr>
              <a:t> </a:t>
            </a:r>
            <a:r>
              <a:rPr lang="en-US" sz="4000" dirty="0" err="1">
                <a:solidFill>
                  <a:srgbClr val="002060"/>
                </a:solidFill>
              </a:rPr>
              <a:t>bài</a:t>
            </a:r>
            <a:endParaRPr lang="en-US" sz="4000" dirty="0">
              <a:solidFill>
                <a:srgbClr val="002060"/>
              </a:solidFill>
            </a:endParaRPr>
          </a:p>
        </p:txBody>
      </p:sp>
      <p:sp>
        <p:nvSpPr>
          <p:cNvPr id="11" name="Google Shape;423;p36"/>
          <p:cNvSpPr txBox="1"/>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FFFFFF"/>
                </a:solidFill>
              </a:rPr>
              <a:t>Xem</a:t>
            </a:r>
            <a:r>
              <a:rPr lang="en-US" sz="4000" dirty="0">
                <a:solidFill>
                  <a:srgbClr val="FFFFFF"/>
                </a:solidFill>
              </a:rPr>
              <a:t> </a:t>
            </a:r>
            <a:r>
              <a:rPr lang="en-US" sz="4000" dirty="0" err="1">
                <a:solidFill>
                  <a:srgbClr val="FFFFFF"/>
                </a:solidFill>
              </a:rPr>
              <a:t>lại</a:t>
            </a:r>
            <a:r>
              <a:rPr lang="en-US" sz="4000" dirty="0">
                <a:solidFill>
                  <a:srgbClr val="FFFFFF"/>
                </a:solidFill>
              </a:rPr>
              <a:t> </a:t>
            </a:r>
            <a:r>
              <a:rPr lang="en-US" sz="4000" dirty="0" err="1">
                <a:solidFill>
                  <a:srgbClr val="FFFFFF"/>
                </a:solidFill>
              </a:rPr>
              <a:t>bài</a:t>
            </a:r>
            <a:r>
              <a:rPr lang="en-US" sz="4000" dirty="0">
                <a:solidFill>
                  <a:srgbClr val="FFFFFF"/>
                </a:solidFill>
              </a:rPr>
              <a:t> </a:t>
            </a:r>
            <a:r>
              <a:rPr lang="en-US" sz="4000" dirty="0" err="1">
                <a:solidFill>
                  <a:srgbClr val="FFFFFF"/>
                </a:solidFill>
              </a:rPr>
              <a:t>đã</a:t>
            </a:r>
            <a:r>
              <a:rPr lang="en-US" sz="4000" dirty="0">
                <a:solidFill>
                  <a:srgbClr val="FFFFFF"/>
                </a:solidFill>
              </a:rPr>
              <a:t> </a:t>
            </a:r>
            <a:r>
              <a:rPr lang="en-US" sz="4000" dirty="0" err="1">
                <a:solidFill>
                  <a:srgbClr val="FFFFFF"/>
                </a:solidFill>
              </a:rPr>
              <a:t>học</a:t>
            </a:r>
            <a:r>
              <a:rPr lang="en-US" sz="4000" dirty="0">
                <a:solidFill>
                  <a:srgbClr val="FFFFFF"/>
                </a:solidFill>
              </a:rPr>
              <a:t> </a:t>
            </a:r>
            <a:endParaRPr lang="en-US" sz="4000" dirty="0">
              <a:solidFill>
                <a:srgbClr val="FFFFFF"/>
              </a:solidFill>
            </a:endParaRPr>
          </a:p>
        </p:txBody>
      </p:sp>
      <p:sp>
        <p:nvSpPr>
          <p:cNvPr id="12" name="Google Shape;417;p36"/>
          <p:cNvSpPr txBox="1"/>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a:solidFill>
                  <a:srgbClr val="FFFFFF"/>
                </a:solidFill>
              </a:rPr>
              <a:t>Chuẩn bị bài mới</a:t>
            </a:r>
            <a:endParaRPr lang="vi-VN" sz="36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215248" y="539318"/>
            <a:ext cx="8689694" cy="4504401"/>
          </a:xfrm>
          <a:custGeom>
            <a:avLst/>
            <a:gdLst>
              <a:gd name="connsiteX0" fmla="*/ 0 w 8689694"/>
              <a:gd name="connsiteY0" fmla="*/ 750749 h 4504401"/>
              <a:gd name="connsiteX1" fmla="*/ 750749 w 8689694"/>
              <a:gd name="connsiteY1" fmla="*/ 0 h 4504401"/>
              <a:gd name="connsiteX2" fmla="*/ 1421647 w 8689694"/>
              <a:gd name="connsiteY2" fmla="*/ 0 h 4504401"/>
              <a:gd name="connsiteX3" fmla="*/ 1805018 w 8689694"/>
              <a:gd name="connsiteY3" fmla="*/ 0 h 4504401"/>
              <a:gd name="connsiteX4" fmla="*/ 2332152 w 8689694"/>
              <a:gd name="connsiteY4" fmla="*/ 0 h 4504401"/>
              <a:gd name="connsiteX5" fmla="*/ 3003050 w 8689694"/>
              <a:gd name="connsiteY5" fmla="*/ 0 h 4504401"/>
              <a:gd name="connsiteX6" fmla="*/ 3386421 w 8689694"/>
              <a:gd name="connsiteY6" fmla="*/ 0 h 4504401"/>
              <a:gd name="connsiteX7" fmla="*/ 3913555 w 8689694"/>
              <a:gd name="connsiteY7" fmla="*/ 0 h 4504401"/>
              <a:gd name="connsiteX8" fmla="*/ 4296926 w 8689694"/>
              <a:gd name="connsiteY8" fmla="*/ 0 h 4504401"/>
              <a:gd name="connsiteX9" fmla="*/ 4752178 w 8689694"/>
              <a:gd name="connsiteY9" fmla="*/ 0 h 4504401"/>
              <a:gd name="connsiteX10" fmla="*/ 5207431 w 8689694"/>
              <a:gd name="connsiteY10" fmla="*/ 0 h 4504401"/>
              <a:gd name="connsiteX11" fmla="*/ 5662683 w 8689694"/>
              <a:gd name="connsiteY11" fmla="*/ 0 h 4504401"/>
              <a:gd name="connsiteX12" fmla="*/ 6117935 w 8689694"/>
              <a:gd name="connsiteY12" fmla="*/ 0 h 4504401"/>
              <a:gd name="connsiteX13" fmla="*/ 6573188 w 8689694"/>
              <a:gd name="connsiteY13" fmla="*/ 0 h 4504401"/>
              <a:gd name="connsiteX14" fmla="*/ 7028440 w 8689694"/>
              <a:gd name="connsiteY14" fmla="*/ 0 h 4504401"/>
              <a:gd name="connsiteX15" fmla="*/ 7938945 w 8689694"/>
              <a:gd name="connsiteY15" fmla="*/ 0 h 4504401"/>
              <a:gd name="connsiteX16" fmla="*/ 8689694 w 8689694"/>
              <a:gd name="connsiteY16" fmla="*/ 750749 h 4504401"/>
              <a:gd name="connsiteX17" fmla="*/ 8689694 w 8689694"/>
              <a:gd name="connsiteY17" fmla="*/ 1311291 h 4504401"/>
              <a:gd name="connsiteX18" fmla="*/ 8689694 w 8689694"/>
              <a:gd name="connsiteY18" fmla="*/ 1871833 h 4504401"/>
              <a:gd name="connsiteX19" fmla="*/ 8689694 w 8689694"/>
              <a:gd name="connsiteY19" fmla="*/ 2432375 h 4504401"/>
              <a:gd name="connsiteX20" fmla="*/ 8689694 w 8689694"/>
              <a:gd name="connsiteY20" fmla="*/ 2842771 h 4504401"/>
              <a:gd name="connsiteX21" fmla="*/ 8689694 w 8689694"/>
              <a:gd name="connsiteY21" fmla="*/ 3313226 h 4504401"/>
              <a:gd name="connsiteX22" fmla="*/ 8689694 w 8689694"/>
              <a:gd name="connsiteY22" fmla="*/ 3753652 h 4504401"/>
              <a:gd name="connsiteX23" fmla="*/ 7938945 w 8689694"/>
              <a:gd name="connsiteY23" fmla="*/ 4504401 h 4504401"/>
              <a:gd name="connsiteX24" fmla="*/ 7411811 w 8689694"/>
              <a:gd name="connsiteY24" fmla="*/ 4504401 h 4504401"/>
              <a:gd name="connsiteX25" fmla="*/ 6740912 w 8689694"/>
              <a:gd name="connsiteY25" fmla="*/ 4504401 h 4504401"/>
              <a:gd name="connsiteX26" fmla="*/ 6141896 w 8689694"/>
              <a:gd name="connsiteY26" fmla="*/ 4504401 h 4504401"/>
              <a:gd name="connsiteX27" fmla="*/ 5686644 w 8689694"/>
              <a:gd name="connsiteY27" fmla="*/ 4504401 h 4504401"/>
              <a:gd name="connsiteX28" fmla="*/ 5303273 w 8689694"/>
              <a:gd name="connsiteY28" fmla="*/ 4504401 h 4504401"/>
              <a:gd name="connsiteX29" fmla="*/ 4776139 w 8689694"/>
              <a:gd name="connsiteY29" fmla="*/ 4504401 h 4504401"/>
              <a:gd name="connsiteX30" fmla="*/ 4249004 w 8689694"/>
              <a:gd name="connsiteY30" fmla="*/ 4504401 h 4504401"/>
              <a:gd name="connsiteX31" fmla="*/ 3506224 w 8689694"/>
              <a:gd name="connsiteY31" fmla="*/ 4504401 h 4504401"/>
              <a:gd name="connsiteX32" fmla="*/ 3050972 w 8689694"/>
              <a:gd name="connsiteY32" fmla="*/ 4504401 h 4504401"/>
              <a:gd name="connsiteX33" fmla="*/ 2451955 w 8689694"/>
              <a:gd name="connsiteY33" fmla="*/ 4504401 h 4504401"/>
              <a:gd name="connsiteX34" fmla="*/ 1781057 w 8689694"/>
              <a:gd name="connsiteY34" fmla="*/ 4504401 h 4504401"/>
              <a:gd name="connsiteX35" fmla="*/ 1397687 w 8689694"/>
              <a:gd name="connsiteY35" fmla="*/ 4504401 h 4504401"/>
              <a:gd name="connsiteX36" fmla="*/ 750749 w 8689694"/>
              <a:gd name="connsiteY36" fmla="*/ 4504401 h 4504401"/>
              <a:gd name="connsiteX37" fmla="*/ 0 w 8689694"/>
              <a:gd name="connsiteY37" fmla="*/ 3753652 h 4504401"/>
              <a:gd name="connsiteX38" fmla="*/ 0 w 8689694"/>
              <a:gd name="connsiteY38" fmla="*/ 3283197 h 4504401"/>
              <a:gd name="connsiteX39" fmla="*/ 0 w 8689694"/>
              <a:gd name="connsiteY39" fmla="*/ 2842771 h 4504401"/>
              <a:gd name="connsiteX40" fmla="*/ 0 w 8689694"/>
              <a:gd name="connsiteY40" fmla="*/ 2372317 h 4504401"/>
              <a:gd name="connsiteX41" fmla="*/ 0 w 8689694"/>
              <a:gd name="connsiteY41" fmla="*/ 1961920 h 4504401"/>
              <a:gd name="connsiteX42" fmla="*/ 0 w 8689694"/>
              <a:gd name="connsiteY42" fmla="*/ 1431407 h 4504401"/>
              <a:gd name="connsiteX43" fmla="*/ 0 w 8689694"/>
              <a:gd name="connsiteY43" fmla="*/ 750749 h 450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89694" h="4504401" fill="none" extrusionOk="0">
                <a:moveTo>
                  <a:pt x="0" y="750749"/>
                </a:moveTo>
                <a:cubicBezTo>
                  <a:pt x="-30224" y="448690"/>
                  <a:pt x="442893" y="27723"/>
                  <a:pt x="750749" y="0"/>
                </a:cubicBezTo>
                <a:cubicBezTo>
                  <a:pt x="1027599" y="-2171"/>
                  <a:pt x="1113065" y="57198"/>
                  <a:pt x="1421647" y="0"/>
                </a:cubicBezTo>
                <a:cubicBezTo>
                  <a:pt x="1730229" y="-57198"/>
                  <a:pt x="1692599" y="8578"/>
                  <a:pt x="1805018" y="0"/>
                </a:cubicBezTo>
                <a:cubicBezTo>
                  <a:pt x="1917437" y="-8578"/>
                  <a:pt x="2222803" y="6174"/>
                  <a:pt x="2332152" y="0"/>
                </a:cubicBezTo>
                <a:cubicBezTo>
                  <a:pt x="2441501" y="-6174"/>
                  <a:pt x="2820429" y="59642"/>
                  <a:pt x="3003050" y="0"/>
                </a:cubicBezTo>
                <a:cubicBezTo>
                  <a:pt x="3185671" y="-59642"/>
                  <a:pt x="3296829" y="15622"/>
                  <a:pt x="3386421" y="0"/>
                </a:cubicBezTo>
                <a:cubicBezTo>
                  <a:pt x="3476013" y="-15622"/>
                  <a:pt x="3772893" y="27161"/>
                  <a:pt x="3913555" y="0"/>
                </a:cubicBezTo>
                <a:cubicBezTo>
                  <a:pt x="4054217" y="-27161"/>
                  <a:pt x="4146574" y="17091"/>
                  <a:pt x="4296926" y="0"/>
                </a:cubicBezTo>
                <a:cubicBezTo>
                  <a:pt x="4447278" y="-17091"/>
                  <a:pt x="4630227" y="357"/>
                  <a:pt x="4752178" y="0"/>
                </a:cubicBezTo>
                <a:cubicBezTo>
                  <a:pt x="4874129" y="-357"/>
                  <a:pt x="5052618" y="28480"/>
                  <a:pt x="5207431" y="0"/>
                </a:cubicBezTo>
                <a:cubicBezTo>
                  <a:pt x="5362244" y="-28480"/>
                  <a:pt x="5563675" y="45931"/>
                  <a:pt x="5662683" y="0"/>
                </a:cubicBezTo>
                <a:cubicBezTo>
                  <a:pt x="5761691" y="-45931"/>
                  <a:pt x="5984474" y="850"/>
                  <a:pt x="6117935" y="0"/>
                </a:cubicBezTo>
                <a:cubicBezTo>
                  <a:pt x="6251396" y="-850"/>
                  <a:pt x="6398025" y="9892"/>
                  <a:pt x="6573188" y="0"/>
                </a:cubicBezTo>
                <a:cubicBezTo>
                  <a:pt x="6748351" y="-9892"/>
                  <a:pt x="6837244" y="16520"/>
                  <a:pt x="7028440" y="0"/>
                </a:cubicBezTo>
                <a:cubicBezTo>
                  <a:pt x="7219636" y="-16520"/>
                  <a:pt x="7544898" y="10798"/>
                  <a:pt x="7938945" y="0"/>
                </a:cubicBezTo>
                <a:cubicBezTo>
                  <a:pt x="8346793" y="-46232"/>
                  <a:pt x="8627474" y="312782"/>
                  <a:pt x="8689694" y="750749"/>
                </a:cubicBezTo>
                <a:cubicBezTo>
                  <a:pt x="8690239" y="899657"/>
                  <a:pt x="8669069" y="1133528"/>
                  <a:pt x="8689694" y="1311291"/>
                </a:cubicBezTo>
                <a:cubicBezTo>
                  <a:pt x="8710319" y="1489054"/>
                  <a:pt x="8641243" y="1729937"/>
                  <a:pt x="8689694" y="1871833"/>
                </a:cubicBezTo>
                <a:cubicBezTo>
                  <a:pt x="8738145" y="2013729"/>
                  <a:pt x="8658116" y="2233644"/>
                  <a:pt x="8689694" y="2432375"/>
                </a:cubicBezTo>
                <a:cubicBezTo>
                  <a:pt x="8721272" y="2631106"/>
                  <a:pt x="8686304" y="2712096"/>
                  <a:pt x="8689694" y="2842771"/>
                </a:cubicBezTo>
                <a:cubicBezTo>
                  <a:pt x="8693084" y="2973446"/>
                  <a:pt x="8634701" y="3210972"/>
                  <a:pt x="8689694" y="3313226"/>
                </a:cubicBezTo>
                <a:cubicBezTo>
                  <a:pt x="8744687" y="3415480"/>
                  <a:pt x="8645925" y="3536219"/>
                  <a:pt x="8689694" y="3753652"/>
                </a:cubicBezTo>
                <a:cubicBezTo>
                  <a:pt x="8663272" y="4135194"/>
                  <a:pt x="8364663" y="4587347"/>
                  <a:pt x="7938945" y="4504401"/>
                </a:cubicBezTo>
                <a:cubicBezTo>
                  <a:pt x="7818268" y="4555708"/>
                  <a:pt x="7624247" y="4492207"/>
                  <a:pt x="7411811" y="4504401"/>
                </a:cubicBezTo>
                <a:cubicBezTo>
                  <a:pt x="7199375" y="4516595"/>
                  <a:pt x="6911182" y="4461331"/>
                  <a:pt x="6740912" y="4504401"/>
                </a:cubicBezTo>
                <a:cubicBezTo>
                  <a:pt x="6570642" y="4547471"/>
                  <a:pt x="6423519" y="4472748"/>
                  <a:pt x="6141896" y="4504401"/>
                </a:cubicBezTo>
                <a:cubicBezTo>
                  <a:pt x="5860273" y="4536054"/>
                  <a:pt x="5795371" y="4492405"/>
                  <a:pt x="5686644" y="4504401"/>
                </a:cubicBezTo>
                <a:cubicBezTo>
                  <a:pt x="5577917" y="4516397"/>
                  <a:pt x="5397275" y="4463504"/>
                  <a:pt x="5303273" y="4504401"/>
                </a:cubicBezTo>
                <a:cubicBezTo>
                  <a:pt x="5209271" y="4545298"/>
                  <a:pt x="4965490" y="4442893"/>
                  <a:pt x="4776139" y="4504401"/>
                </a:cubicBezTo>
                <a:cubicBezTo>
                  <a:pt x="4586788" y="4565909"/>
                  <a:pt x="4482218" y="4479865"/>
                  <a:pt x="4249004" y="4504401"/>
                </a:cubicBezTo>
                <a:cubicBezTo>
                  <a:pt x="4015791" y="4528937"/>
                  <a:pt x="3826933" y="4462813"/>
                  <a:pt x="3506224" y="4504401"/>
                </a:cubicBezTo>
                <a:cubicBezTo>
                  <a:pt x="3185515" y="4545989"/>
                  <a:pt x="3246446" y="4490946"/>
                  <a:pt x="3050972" y="4504401"/>
                </a:cubicBezTo>
                <a:cubicBezTo>
                  <a:pt x="2855498" y="4517856"/>
                  <a:pt x="2700835" y="4498992"/>
                  <a:pt x="2451955" y="4504401"/>
                </a:cubicBezTo>
                <a:cubicBezTo>
                  <a:pt x="2203075" y="4509810"/>
                  <a:pt x="2018432" y="4425907"/>
                  <a:pt x="1781057" y="4504401"/>
                </a:cubicBezTo>
                <a:cubicBezTo>
                  <a:pt x="1543682" y="4582895"/>
                  <a:pt x="1562456" y="4504008"/>
                  <a:pt x="1397687" y="4504401"/>
                </a:cubicBezTo>
                <a:cubicBezTo>
                  <a:pt x="1232918" y="4504794"/>
                  <a:pt x="946023" y="4474923"/>
                  <a:pt x="750749" y="4504401"/>
                </a:cubicBezTo>
                <a:cubicBezTo>
                  <a:pt x="322662" y="4497917"/>
                  <a:pt x="1367" y="4111103"/>
                  <a:pt x="0" y="3753652"/>
                </a:cubicBezTo>
                <a:cubicBezTo>
                  <a:pt x="-43079" y="3567679"/>
                  <a:pt x="15816" y="3447391"/>
                  <a:pt x="0" y="3283197"/>
                </a:cubicBezTo>
                <a:cubicBezTo>
                  <a:pt x="-15816" y="3119003"/>
                  <a:pt x="33291" y="3057024"/>
                  <a:pt x="0" y="2842771"/>
                </a:cubicBezTo>
                <a:cubicBezTo>
                  <a:pt x="-33291" y="2628518"/>
                  <a:pt x="24884" y="2502739"/>
                  <a:pt x="0" y="2372317"/>
                </a:cubicBezTo>
                <a:cubicBezTo>
                  <a:pt x="-24884" y="2241895"/>
                  <a:pt x="35626" y="2055231"/>
                  <a:pt x="0" y="1961920"/>
                </a:cubicBezTo>
                <a:cubicBezTo>
                  <a:pt x="-35626" y="1868609"/>
                  <a:pt x="62296" y="1602732"/>
                  <a:pt x="0" y="1431407"/>
                </a:cubicBezTo>
                <a:cubicBezTo>
                  <a:pt x="-62296" y="1260082"/>
                  <a:pt x="53630" y="966397"/>
                  <a:pt x="0" y="750749"/>
                </a:cubicBezTo>
                <a:close/>
              </a:path>
              <a:path w="8689694" h="4504401" stroke="0" extrusionOk="0">
                <a:moveTo>
                  <a:pt x="0" y="750749"/>
                </a:moveTo>
                <a:cubicBezTo>
                  <a:pt x="26250" y="283738"/>
                  <a:pt x="339524" y="9221"/>
                  <a:pt x="750749" y="0"/>
                </a:cubicBezTo>
                <a:cubicBezTo>
                  <a:pt x="911033" y="-5337"/>
                  <a:pt x="1215210" y="88303"/>
                  <a:pt x="1493529" y="0"/>
                </a:cubicBezTo>
                <a:cubicBezTo>
                  <a:pt x="1771848" y="-88303"/>
                  <a:pt x="1869053" y="17525"/>
                  <a:pt x="2020664" y="0"/>
                </a:cubicBezTo>
                <a:cubicBezTo>
                  <a:pt x="2172276" y="-17525"/>
                  <a:pt x="2377811" y="6587"/>
                  <a:pt x="2691562" y="0"/>
                </a:cubicBezTo>
                <a:cubicBezTo>
                  <a:pt x="3005313" y="-6587"/>
                  <a:pt x="3132622" y="63916"/>
                  <a:pt x="3362460" y="0"/>
                </a:cubicBezTo>
                <a:cubicBezTo>
                  <a:pt x="3592298" y="-63916"/>
                  <a:pt x="3663449" y="60617"/>
                  <a:pt x="3961477" y="0"/>
                </a:cubicBezTo>
                <a:cubicBezTo>
                  <a:pt x="4259505" y="-60617"/>
                  <a:pt x="4506516" y="51249"/>
                  <a:pt x="4704257" y="0"/>
                </a:cubicBezTo>
                <a:cubicBezTo>
                  <a:pt x="4901998" y="-51249"/>
                  <a:pt x="4914956" y="36713"/>
                  <a:pt x="5087627" y="0"/>
                </a:cubicBezTo>
                <a:cubicBezTo>
                  <a:pt x="5260298" y="-36713"/>
                  <a:pt x="5488705" y="12695"/>
                  <a:pt x="5758526" y="0"/>
                </a:cubicBezTo>
                <a:cubicBezTo>
                  <a:pt x="6028347" y="-12695"/>
                  <a:pt x="6287084" y="13651"/>
                  <a:pt x="6501306" y="0"/>
                </a:cubicBezTo>
                <a:cubicBezTo>
                  <a:pt x="6715528" y="-13651"/>
                  <a:pt x="7092856" y="45011"/>
                  <a:pt x="7244086" y="0"/>
                </a:cubicBezTo>
                <a:cubicBezTo>
                  <a:pt x="7395316" y="-45011"/>
                  <a:pt x="7769646" y="42415"/>
                  <a:pt x="7938945" y="0"/>
                </a:cubicBezTo>
                <a:cubicBezTo>
                  <a:pt x="8407155" y="5468"/>
                  <a:pt x="8658382" y="372181"/>
                  <a:pt x="8689694" y="750749"/>
                </a:cubicBezTo>
                <a:cubicBezTo>
                  <a:pt x="8745618" y="856168"/>
                  <a:pt x="8637113" y="1033080"/>
                  <a:pt x="8689694" y="1221204"/>
                </a:cubicBezTo>
                <a:cubicBezTo>
                  <a:pt x="8742275" y="1409329"/>
                  <a:pt x="8661030" y="1509542"/>
                  <a:pt x="8689694" y="1751717"/>
                </a:cubicBezTo>
                <a:cubicBezTo>
                  <a:pt x="8718358" y="1993892"/>
                  <a:pt x="8650083" y="2030256"/>
                  <a:pt x="8689694" y="2162113"/>
                </a:cubicBezTo>
                <a:cubicBezTo>
                  <a:pt x="8729305" y="2293970"/>
                  <a:pt x="8652515" y="2436623"/>
                  <a:pt x="8689694" y="2602539"/>
                </a:cubicBezTo>
                <a:cubicBezTo>
                  <a:pt x="8726873" y="2768455"/>
                  <a:pt x="8671333" y="2890687"/>
                  <a:pt x="8689694" y="3012936"/>
                </a:cubicBezTo>
                <a:cubicBezTo>
                  <a:pt x="8708055" y="3135185"/>
                  <a:pt x="8617036" y="3418272"/>
                  <a:pt x="8689694" y="3753652"/>
                </a:cubicBezTo>
                <a:cubicBezTo>
                  <a:pt x="8566427" y="4183211"/>
                  <a:pt x="8314813" y="4480675"/>
                  <a:pt x="7938945" y="4504401"/>
                </a:cubicBezTo>
                <a:cubicBezTo>
                  <a:pt x="7775504" y="4532913"/>
                  <a:pt x="7522331" y="4487696"/>
                  <a:pt x="7339929" y="4504401"/>
                </a:cubicBezTo>
                <a:cubicBezTo>
                  <a:pt x="7157527" y="4521106"/>
                  <a:pt x="6976743" y="4475991"/>
                  <a:pt x="6812794" y="4504401"/>
                </a:cubicBezTo>
                <a:cubicBezTo>
                  <a:pt x="6648846" y="4532811"/>
                  <a:pt x="6484599" y="4464745"/>
                  <a:pt x="6213778" y="4504401"/>
                </a:cubicBezTo>
                <a:cubicBezTo>
                  <a:pt x="5942957" y="4544057"/>
                  <a:pt x="5932245" y="4483033"/>
                  <a:pt x="5758526" y="4504401"/>
                </a:cubicBezTo>
                <a:cubicBezTo>
                  <a:pt x="5584807" y="4525769"/>
                  <a:pt x="5396684" y="4475080"/>
                  <a:pt x="5087627" y="4504401"/>
                </a:cubicBezTo>
                <a:cubicBezTo>
                  <a:pt x="4778570" y="4533722"/>
                  <a:pt x="4699072" y="4481030"/>
                  <a:pt x="4560493" y="4504401"/>
                </a:cubicBezTo>
                <a:cubicBezTo>
                  <a:pt x="4421914" y="4527772"/>
                  <a:pt x="4030388" y="4477279"/>
                  <a:pt x="3817713" y="4504401"/>
                </a:cubicBezTo>
                <a:cubicBezTo>
                  <a:pt x="3605038" y="4531523"/>
                  <a:pt x="3413537" y="4499655"/>
                  <a:pt x="3218696" y="4504401"/>
                </a:cubicBezTo>
                <a:cubicBezTo>
                  <a:pt x="3023855" y="4509147"/>
                  <a:pt x="2775425" y="4480519"/>
                  <a:pt x="2475916" y="4504401"/>
                </a:cubicBezTo>
                <a:cubicBezTo>
                  <a:pt x="2176407" y="4528283"/>
                  <a:pt x="2283579" y="4497318"/>
                  <a:pt x="2092546" y="4504401"/>
                </a:cubicBezTo>
                <a:cubicBezTo>
                  <a:pt x="1901513" y="4511484"/>
                  <a:pt x="1647796" y="4469993"/>
                  <a:pt x="1349765" y="4504401"/>
                </a:cubicBezTo>
                <a:cubicBezTo>
                  <a:pt x="1051734" y="4538809"/>
                  <a:pt x="949260" y="4459970"/>
                  <a:pt x="750749" y="4504401"/>
                </a:cubicBezTo>
                <a:cubicBezTo>
                  <a:pt x="241271" y="4525359"/>
                  <a:pt x="25742" y="4184818"/>
                  <a:pt x="0" y="3753652"/>
                </a:cubicBezTo>
                <a:cubicBezTo>
                  <a:pt x="-11602" y="3615116"/>
                  <a:pt x="57375" y="3383518"/>
                  <a:pt x="0" y="3223139"/>
                </a:cubicBezTo>
                <a:cubicBezTo>
                  <a:pt x="-57375" y="3062760"/>
                  <a:pt x="51352" y="2917572"/>
                  <a:pt x="0" y="2782713"/>
                </a:cubicBezTo>
                <a:cubicBezTo>
                  <a:pt x="-51352" y="2647854"/>
                  <a:pt x="23268" y="2470438"/>
                  <a:pt x="0" y="2252201"/>
                </a:cubicBezTo>
                <a:cubicBezTo>
                  <a:pt x="-23268" y="2033964"/>
                  <a:pt x="14412" y="2021524"/>
                  <a:pt x="0" y="1811775"/>
                </a:cubicBezTo>
                <a:cubicBezTo>
                  <a:pt x="-14412" y="1602026"/>
                  <a:pt x="14596" y="1514181"/>
                  <a:pt x="0" y="1341320"/>
                </a:cubicBezTo>
                <a:cubicBezTo>
                  <a:pt x="-14596" y="1168460"/>
                  <a:pt x="49708" y="912686"/>
                  <a:pt x="0" y="750749"/>
                </a:cubicBezTo>
                <a:close/>
              </a:path>
            </a:pathLst>
          </a:custGeom>
          <a:solidFill>
            <a:schemeClr val="lt1">
              <a:alpha val="93000"/>
            </a:schemeClr>
          </a:solidFill>
          <a:ln w="19050" cmpd="thinThick">
            <a:solidFill>
              <a:srgbClr val="FF3F6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effectLst>
                <a:outerShdw blurRad="38100" dist="38100" dir="2700000" algn="tl">
                  <a:srgbClr val="000000">
                    <a:alpha val="43137"/>
                  </a:srgbClr>
                </a:outerShdw>
              </a:effectLst>
            </a:endParaRPr>
          </a:p>
        </p:txBody>
      </p:sp>
      <p:pic>
        <p:nvPicPr>
          <p:cNvPr id="4" name="Nối Vòng Tay Lớ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653" y="9942"/>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Thứ hai, ngày 27 tháng 3 năm 2023</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561563" y="501928"/>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Tiếng Việt</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8478" y="1315802"/>
            <a:ext cx="6559827" cy="600164"/>
          </a:xfrm>
          <a:prstGeom prst="rect">
            <a:avLst/>
          </a:prstGeom>
          <a:noFill/>
        </p:spPr>
        <p:txBody>
          <a:bodyPr wrap="square" rtlCol="0">
            <a:spAutoFit/>
          </a:bodyPr>
          <a:lstStyle/>
          <a:p>
            <a:r>
              <a:rPr lang="en-US" sz="3300" b="1">
                <a:solidFill>
                  <a:srgbClr val="FF0000"/>
                </a:solidFill>
                <a:latin typeface="Tahoma" panose="020B0604030504040204" pitchFamily="34" charset="0"/>
                <a:ea typeface="Tahoma" panose="020B0604030504040204" pitchFamily="34" charset="0"/>
                <a:cs typeface="Tahoma" panose="020B0604030504040204" pitchFamily="34" charset="0"/>
              </a:rPr>
              <a:t>Kiểm tra bài cũ:</a:t>
            </a:r>
            <a:endParaRPr lang="en-US" sz="33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1563" y="501928"/>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Tiếng Việt</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308113" y="983977"/>
            <a:ext cx="8617227" cy="600164"/>
          </a:xfrm>
          <a:prstGeom prst="rect">
            <a:avLst/>
          </a:prstGeom>
          <a:noFill/>
        </p:spPr>
        <p:txBody>
          <a:bodyPr wrap="square" rtlCol="0">
            <a:spAutoFit/>
          </a:bodyPr>
          <a:lstStyle/>
          <a:p>
            <a:pPr algn="ctr"/>
            <a:r>
              <a:rPr lang="en-US" sz="3300" b="1">
                <a:solidFill>
                  <a:srgbClr val="00B050"/>
                </a:solidFill>
                <a:latin typeface="Tahoma" panose="020B0604030504040204" pitchFamily="34" charset="0"/>
                <a:ea typeface="Tahoma" panose="020B0604030504040204" pitchFamily="34" charset="0"/>
                <a:cs typeface="Tahoma" panose="020B0604030504040204" pitchFamily="34" charset="0"/>
              </a:rPr>
              <a:t>Bài 17: Đất nước là gì? (Tiết 1,2)</a:t>
            </a:r>
            <a:endParaRPr lang="en-US" sz="33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46653" y="9942"/>
            <a:ext cx="8378687"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Thứ hai, ngày 27 tháng 3 năm 2023</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4726" y="1829018"/>
            <a:ext cx="9099274" cy="3046988"/>
          </a:xfrm>
          <a:prstGeom prst="rect">
            <a:avLst/>
          </a:prstGeom>
          <a:noFill/>
        </p:spPr>
        <p:txBody>
          <a:bodyPr wrap="square">
            <a:spAutoFit/>
          </a:bodyPr>
          <a:lstStyle/>
          <a:p>
            <a:pPr algn="just"/>
            <a:r>
              <a:rPr lang="en-US" sz="3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3200" b="1" i="0">
                <a:solidFill>
                  <a:srgbClr val="000000"/>
                </a:solidFill>
                <a:effectLst/>
                <a:latin typeface="Tahoma" panose="020B0604030504040204" pitchFamily="34" charset="0"/>
                <a:ea typeface="Tahoma" panose="020B0604030504040204" pitchFamily="34" charset="0"/>
                <a:cs typeface="Tahoma" panose="020B0604030504040204" pitchFamily="34" charset="0"/>
              </a:rPr>
              <a:t>Nói 2 – 3 câu giới thiệu về đất nước mình.</a:t>
            </a:r>
            <a:endParaRPr lang="vi-VN" sz="3200" b="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3200" b="1" i="0">
                <a:solidFill>
                  <a:srgbClr val="FFC000"/>
                </a:solidFill>
                <a:effectLst/>
                <a:latin typeface="Tahoma" panose="020B0604030504040204" pitchFamily="34" charset="0"/>
                <a:ea typeface="Tahoma" panose="020B0604030504040204" pitchFamily="34" charset="0"/>
                <a:cs typeface="Tahoma" panose="020B0604030504040204" pitchFamily="34" charset="0"/>
              </a:rPr>
              <a:t>Gợi ý:</a:t>
            </a:r>
            <a:endParaRPr lang="vi-VN" sz="3200" b="1" i="0">
              <a:solidFill>
                <a:srgbClr val="FFC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rPr>
              <a:t>- Hình dáng đất nước ta thế nào? </a:t>
            </a:r>
            <a:endPar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rPr>
              <a:t>- Thủ độ của nước ta tên là gì?</a:t>
            </a:r>
            <a:endPar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rPr>
              <a:t>- Lá cờ Tổ quốc như thế nào?</a:t>
            </a:r>
            <a:endPar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rPr>
              <a:t>- Nước ta có bao nhiêu dân tộc anh em.</a:t>
            </a:r>
            <a:endParaRPr lang="vi-VN" sz="3200" b="1" i="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6195" y="67239"/>
            <a:ext cx="6303073" cy="737905"/>
          </a:xfrm>
          <a:prstGeom prst="rect">
            <a:avLst/>
          </a:prstGeom>
        </p:spPr>
      </p:pic>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599" y="2728633"/>
            <a:ext cx="3582020" cy="877037"/>
          </a:xfrm>
          <a:prstGeom prst="rect">
            <a:avLst/>
          </a:prstGeom>
        </p:spPr>
      </p:pic>
      <p:pic>
        <p:nvPicPr>
          <p:cNvPr id="5" name="Picture 4" descr="A close-up of a toy&#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4719" y="1143462"/>
            <a:ext cx="1459781" cy="1684921"/>
          </a:xfrm>
          <a:prstGeom prst="rect">
            <a:avLst/>
          </a:prstGeom>
        </p:spPr>
      </p:pic>
      <p:sp>
        <p:nvSpPr>
          <p:cNvPr id="6" name="TextBox 28"/>
          <p:cNvSpPr txBox="1"/>
          <p:nvPr/>
        </p:nvSpPr>
        <p:spPr>
          <a:xfrm>
            <a:off x="3288194" y="4265801"/>
            <a:ext cx="2788223" cy="776041"/>
          </a:xfrm>
          <a:prstGeom prst="cloud">
            <a:avLst/>
          </a:prstGeom>
          <a:solidFill>
            <a:srgbClr val="EC9DAE"/>
          </a:solidFill>
        </p:spPr>
        <p:txBody>
          <a:bodyPr wrap="square" rtlCol="0">
            <a:spAutoFit/>
          </a:bodyPr>
          <a:lstStyle/>
          <a:p>
            <a:pPr algn="ctr" defTabSz="685800">
              <a:defRPr/>
            </a:pPr>
            <a:r>
              <a:rPr lang="en-US" altLang="zh-CN" sz="2700" b="1" dirty="0">
                <a:solidFill>
                  <a:prstClr val="black"/>
                </a:solidFill>
                <a:latin typeface="Times New Roman" panose="02020603050405020304" pitchFamily="18" charset="0"/>
                <a:ea typeface="inpin heiti" charset="-122"/>
                <a:cs typeface="Times New Roman" panose="02020603050405020304" pitchFamily="18" charset="0"/>
              </a:rPr>
              <a:t>MẮT DÕI</a:t>
            </a:r>
            <a:endParaRPr lang="en-US" altLang="zh-CN" sz="2700" b="1" dirty="0">
              <a:solidFill>
                <a:prstClr val="black"/>
              </a:solidFill>
              <a:latin typeface="Times New Roman" panose="02020603050405020304" pitchFamily="18" charset="0"/>
              <a:ea typeface="inpin heiti" charset="-122"/>
              <a:cs typeface="Times New Roman" panose="02020603050405020304" pitchFamily="18" charset="0"/>
            </a:endParaRPr>
          </a:p>
        </p:txBody>
      </p:sp>
      <p:sp>
        <p:nvSpPr>
          <p:cNvPr id="7" name="TextBox 28"/>
          <p:cNvSpPr txBox="1"/>
          <p:nvPr/>
        </p:nvSpPr>
        <p:spPr>
          <a:xfrm>
            <a:off x="6080944" y="1770647"/>
            <a:ext cx="2674620" cy="1191331"/>
          </a:xfrm>
          <a:prstGeom prst="cloud">
            <a:avLst/>
          </a:prstGeom>
          <a:solidFill>
            <a:srgbClr val="FFC000">
              <a:lumMod val="60000"/>
              <a:lumOff val="40000"/>
            </a:srgbClr>
          </a:solidFill>
        </p:spPr>
        <p:txBody>
          <a:bodyPr wrap="square" rtlCol="0">
            <a:spAutoFit/>
          </a:bodyPr>
          <a:lstStyle/>
          <a:p>
            <a:pPr algn="ctr" defTabSz="685800">
              <a:defRPr/>
            </a:pPr>
            <a:r>
              <a:rPr lang="en-US" altLang="zh-CN" sz="2700" b="1" kern="0" dirty="0">
                <a:solidFill>
                  <a:prstClr val="black"/>
                </a:solidFill>
                <a:latin typeface="Times New Roman" panose="02020603050405020304" pitchFamily="18" charset="0"/>
                <a:ea typeface="inpin heiti" charset="-122"/>
                <a:cs typeface="Times New Roman" panose="02020603050405020304" pitchFamily="18" charset="0"/>
              </a:rPr>
              <a:t>TAI NGHE</a:t>
            </a:r>
            <a:endParaRPr lang="en-US" altLang="zh-CN" sz="2700" b="1" kern="0" dirty="0">
              <a:solidFill>
                <a:prstClr val="black"/>
              </a:solidFill>
              <a:latin typeface="Times New Roman" panose="02020603050405020304" pitchFamily="18" charset="0"/>
              <a:ea typeface="inpin heiti" charset="-122"/>
              <a:cs typeface="Times New Roman" panose="02020603050405020304" pitchFamily="18" charset="0"/>
            </a:endParaRPr>
          </a:p>
        </p:txBody>
      </p:sp>
      <p:sp>
        <p:nvSpPr>
          <p:cNvPr id="8" name="TextBox 28"/>
          <p:cNvSpPr txBox="1"/>
          <p:nvPr/>
        </p:nvSpPr>
        <p:spPr>
          <a:xfrm>
            <a:off x="669275" y="1892575"/>
            <a:ext cx="2191625" cy="1191331"/>
          </a:xfrm>
          <a:prstGeom prst="cloud">
            <a:avLst/>
          </a:prstGeom>
          <a:solidFill>
            <a:srgbClr val="ED7D31">
              <a:lumMod val="60000"/>
              <a:lumOff val="40000"/>
            </a:srgbClr>
          </a:solidFill>
        </p:spPr>
        <p:txBody>
          <a:bodyPr wrap="square" rtlCol="0">
            <a:spAutoFit/>
          </a:bodyPr>
          <a:lstStyle/>
          <a:p>
            <a:pPr algn="ctr" defTabSz="685800">
              <a:defRPr/>
            </a:pPr>
            <a:r>
              <a:rPr lang="en-US" altLang="zh-CN" sz="2700" b="1" kern="0" dirty="0">
                <a:solidFill>
                  <a:prstClr val="black"/>
                </a:solidFill>
                <a:latin typeface="Times New Roman" panose="02020603050405020304" pitchFamily="18" charset="0"/>
                <a:ea typeface="inpin heiti" charset="-122"/>
                <a:cs typeface="Times New Roman" panose="02020603050405020304" pitchFamily="18" charset="0"/>
              </a:rPr>
              <a:t>TAY DÒ</a:t>
            </a:r>
            <a:endParaRPr lang="en-US" altLang="zh-CN" sz="2700" b="1" kern="0" dirty="0">
              <a:solidFill>
                <a:prstClr val="black"/>
              </a:solidFill>
              <a:latin typeface="Times New Roman" panose="02020603050405020304" pitchFamily="18"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9808" flipV="1">
            <a:off x="4246627" y="3633913"/>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5410106" y="1945828"/>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3013918" y="1936154"/>
            <a:ext cx="650747" cy="650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549"/>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4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1"/>
          <p:cNvSpPr/>
          <p:nvPr/>
        </p:nvSpPr>
        <p:spPr>
          <a:xfrm>
            <a:off x="-252536" y="-55707"/>
            <a:ext cx="7920880" cy="539840"/>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700" b="1" kern="0">
                <a:solidFill>
                  <a:srgbClr val="0070C0"/>
                </a:solidFill>
                <a:latin typeface="Tahoma" panose="020B0604030504040204" pitchFamily="34" charset="0"/>
                <a:ea typeface="Tahoma" panose="020B0604030504040204" pitchFamily="34" charset="0"/>
                <a:cs typeface="Tahoma" panose="020B0604030504040204" pitchFamily="34" charset="0"/>
              </a:rPr>
              <a:t>Đất nước </a:t>
            </a:r>
            <a:r>
              <a:rPr kumimoji="0" lang="en-US" sz="27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là gì?</a:t>
            </a:r>
            <a:endParaRPr kumimoji="0" lang="en-US" sz="27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nvGraphicFramePr>
        <p:xfrm>
          <a:off x="480937" y="483518"/>
          <a:ext cx="7886700" cy="4643108"/>
        </p:xfrm>
        <a:graphic>
          <a:graphicData uri="http://schemas.openxmlformats.org/drawingml/2006/table">
            <a:tbl>
              <a:tblPr/>
              <a:tblGrid>
                <a:gridCol w="4002426"/>
                <a:gridCol w="3884274"/>
              </a:tblGrid>
              <a:tr h="4227471">
                <a:tc>
                  <a:txBody>
                    <a:bodyPr/>
                    <a:lstStyle/>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Cho con hỏi nhé</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Đất nước là gì</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Vẽ bằng bút chì</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Có vừa trang giấy?</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Làm sao để thấy</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Núi cao thế nào</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Biển rộng là bao</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Cách nào đo nhỉ?</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Hay là con nghĩ</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Đất nước trong nhà</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mẹ là cha</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cờ Tổ quốc?</a:t>
                      </a:r>
                      <a:endParaRPr lang="vi-VN" sz="2000" b="1">
                        <a:effectLst/>
                        <a:latin typeface="Tahoma" panose="020B0604030504040204" pitchFamily="34" charset="0"/>
                        <a:ea typeface="Tahoma" panose="020B0604030504040204" pitchFamily="34" charset="0"/>
                        <a:cs typeface="Tahoma" panose="020B0604030504040204" pitchFamily="34" charset="0"/>
                      </a:endParaRPr>
                    </a:p>
                  </a:txBody>
                  <a:tcPr marL="39109" marR="39109" marT="35554" marB="35554">
                    <a:lnL>
                      <a:noFill/>
                    </a:lnL>
                    <a:lnR>
                      <a:noFill/>
                    </a:lnR>
                    <a:lnT>
                      <a:noFill/>
                    </a:lnT>
                    <a:lnB>
                      <a:noFill/>
                    </a:lnB>
                  </a:tcPr>
                </a:tc>
                <a:tc>
                  <a:txBody>
                    <a:bodyPr/>
                    <a:lstStyle/>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Vần thơ con thuộc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Bài văn con làm</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Tiếng Việt dịu dàng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Có là đất nước?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đường con bước</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sông con bơi</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cánh chim trời</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Là vầng mây trắng?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 </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Mặt trời khoe nắng</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Cho ngày đẹp hơn</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Mọi điều giản đơn</a:t>
                      </a:r>
                      <a:endParaRPr lang="vi-VN"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2000" b="1">
                          <a:effectLst/>
                          <a:latin typeface="Tahoma" panose="020B0604030504040204" pitchFamily="34" charset="0"/>
                          <a:ea typeface="Tahoma" panose="020B0604030504040204" pitchFamily="34" charset="0"/>
                          <a:cs typeface="Tahoma" panose="020B0604030504040204" pitchFamily="34" charset="0"/>
                        </a:rPr>
                        <a:t>Cộng thành đất nước.  </a:t>
                      </a:r>
                      <a:endParaRPr lang="en-US" sz="20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en-US" sz="2000" b="1">
                          <a:effectLst/>
                          <a:latin typeface="Tahoma" panose="020B0604030504040204" pitchFamily="34" charset="0"/>
                          <a:ea typeface="Tahoma" panose="020B0604030504040204" pitchFamily="34" charset="0"/>
                          <a:cs typeface="Tahoma" panose="020B0604030504040204" pitchFamily="34" charset="0"/>
                        </a:rPr>
                        <a:t>         </a:t>
                      </a:r>
                      <a:r>
                        <a:rPr lang="vi-VN" sz="2000" b="1">
                          <a:effectLst/>
                          <a:latin typeface="Tahoma" panose="020B0604030504040204" pitchFamily="34" charset="0"/>
                          <a:ea typeface="Tahoma" panose="020B0604030504040204" pitchFamily="34" charset="0"/>
                          <a:cs typeface="Tahoma" panose="020B0604030504040204" pitchFamily="34" charset="0"/>
                        </a:rPr>
                        <a:t>(Huỳnh Mai Liên)</a:t>
                      </a:r>
                      <a:endParaRPr lang="vi-VN" sz="2000" b="1">
                        <a:effectLst/>
                        <a:latin typeface="Tahoma" panose="020B0604030504040204" pitchFamily="34" charset="0"/>
                        <a:ea typeface="Tahoma" panose="020B0604030504040204" pitchFamily="34" charset="0"/>
                        <a:cs typeface="Tahoma" panose="020B0604030504040204" pitchFamily="34" charset="0"/>
                      </a:endParaRPr>
                    </a:p>
                  </a:txBody>
                  <a:tcPr marL="39109" marR="39109" marT="35554" marB="35554">
                    <a:lnL>
                      <a:noFill/>
                    </a:lnL>
                    <a:lnR>
                      <a:noFill/>
                    </a:lnR>
                    <a:lnT>
                      <a:noFill/>
                    </a:lnT>
                    <a:lnB>
                      <a:noFill/>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504" y="51470"/>
            <a:ext cx="8784976" cy="3539430"/>
          </a:xfrm>
          <a:prstGeom prst="rect">
            <a:avLst/>
          </a:prstGeom>
          <a:noFill/>
          <a:ln>
            <a:noFill/>
          </a:ln>
        </p:spPr>
        <p:txBody>
          <a:bodyPr wrap="square">
            <a:spAutoFit/>
          </a:bodyPr>
          <a:lstStyle/>
          <a:p>
            <a:pPr lvl="1" algn="just"/>
            <a:r>
              <a:rPr lang="en-US" sz="4500" b="1">
                <a:solidFill>
                  <a:srgbClr val="002060"/>
                </a:solidFill>
                <a:latin typeface="Tahoma" panose="020B0604030504040204" pitchFamily="34" charset="0"/>
                <a:ea typeface="Tahoma" panose="020B0604030504040204" pitchFamily="34" charset="0"/>
                <a:cs typeface="Tahoma" panose="020B0604030504040204" pitchFamily="34" charset="0"/>
              </a:rPr>
              <a:t>* Luyện đọc từ khó: </a:t>
            </a:r>
            <a:endParaRPr lang="en-US" sz="4500" b="1">
              <a:solidFill>
                <a:srgbClr val="002060"/>
              </a:solidFill>
              <a:latin typeface="Tahoma" panose="020B0604030504040204" pitchFamily="34" charset="0"/>
              <a:ea typeface="Tahoma" panose="020B0604030504040204" pitchFamily="34" charset="0"/>
              <a:cs typeface="Tahoma" panose="020B0604030504040204" pitchFamily="34" charset="0"/>
            </a:endParaRPr>
          </a:p>
          <a:p>
            <a:pPr lvl="1" algn="just"/>
            <a:r>
              <a:rPr lang="en-US" sz="4500" b="1">
                <a:solidFill>
                  <a:srgbClr val="7030A0"/>
                </a:solidFill>
                <a:latin typeface="Tahoma" panose="020B0604030504040204" pitchFamily="34" charset="0"/>
                <a:ea typeface="Tahoma" panose="020B0604030504040204" pitchFamily="34" charset="0"/>
                <a:cs typeface="Tahoma" panose="020B0604030504040204" pitchFamily="34" charset="0"/>
              </a:rPr>
              <a:t>      Bút chì, trang giấy, biển rộng, Tổ quốc, dịu dàng, vầng mây trắng, khoe nắng, </a:t>
            </a:r>
            <a:r>
              <a:rPr lang="en-US" sz="4400" b="1">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96552" y="-22244"/>
            <a:ext cx="4032448" cy="1261884"/>
          </a:xfrm>
          <a:prstGeom prst="rect">
            <a:avLst/>
          </a:prstGeom>
          <a:noFill/>
        </p:spPr>
        <p:txBody>
          <a:bodyPr wrap="square">
            <a:spAutoFit/>
          </a:bodyPr>
          <a:lstStyle/>
          <a:p>
            <a:pPr lvl="1"/>
            <a:r>
              <a:rPr lang="en-US" sz="3800" b="1">
                <a:solidFill>
                  <a:srgbClr val="FF0000"/>
                </a:solidFill>
                <a:latin typeface="Tahoma" panose="020B0604030504040204" pitchFamily="34" charset="0"/>
                <a:ea typeface="Tahoma" panose="020B0604030504040204" pitchFamily="34" charset="0"/>
                <a:cs typeface="Tahoma" panose="020B0604030504040204" pitchFamily="34" charset="0"/>
              </a:rPr>
              <a:t>* Luyện đọc đoạn: </a:t>
            </a:r>
            <a:endParaRPr lang="en-US" sz="38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491880" y="85725"/>
            <a:ext cx="5256584" cy="5078313"/>
          </a:xfrm>
          <a:prstGeom prst="rect">
            <a:avLst/>
          </a:prstGeom>
        </p:spPr>
        <p:txBody>
          <a:bodyPr wrap="square">
            <a:spAutoFit/>
          </a:bodyPr>
          <a:lstStyle/>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Làm sao để thấy</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Núi cao thế nào</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Biển rộng là bao</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Cách nào đo nhỉ?</a:t>
            </a:r>
            <a:r>
              <a:rPr lang="en-US" sz="3600" b="1">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fontAlgn="t"/>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Hay là con nghĩ</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Đất nước trong nhà</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Là mẹ là cha</a:t>
            </a:r>
            <a:r>
              <a:rPr lang="en-US" sz="3600" b="1">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a:p>
            <a:pPr algn="just" fontAlgn="t"/>
            <a:r>
              <a:rPr lang="vi-VN" sz="3600" b="1">
                <a:effectLst/>
                <a:latin typeface="Tahoma" panose="020B0604030504040204" pitchFamily="34" charset="0"/>
                <a:ea typeface="Tahoma" panose="020B0604030504040204" pitchFamily="34" charset="0"/>
                <a:cs typeface="Tahoma" panose="020B0604030504040204" pitchFamily="34" charset="0"/>
              </a:rPr>
              <a:t>Là cờ Tổ quốc?</a:t>
            </a:r>
            <a:r>
              <a:rPr lang="en-US" sz="3600" b="1">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600" b="1">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tags/tag1.xml><?xml version="1.0" encoding="utf-8"?>
<p:tagLst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99D74B4-FA33-4657-9372-6366799CC9FB}"/>
</file>

<file path=customXml/itemProps2.xml><?xml version="1.0" encoding="utf-8"?>
<ds:datastoreItem xmlns:ds="http://schemas.openxmlformats.org/officeDocument/2006/customXml" ds:itemID="{354F7CF1-1CDB-44DF-AC6B-C6400CD899F2}"/>
</file>

<file path=customXml/itemProps3.xml><?xml version="1.0" encoding="utf-8"?>
<ds:datastoreItem xmlns:ds="http://schemas.openxmlformats.org/officeDocument/2006/customXml" ds:itemID="{D15B256F-6CEB-4328-94CA-221047A0CE54}"/>
</file>

<file path=docProps/app.xml><?xml version="1.0" encoding="utf-8"?>
<Properties xmlns="http://schemas.openxmlformats.org/officeDocument/2006/extended-properties" xmlns:vt="http://schemas.openxmlformats.org/officeDocument/2006/docPropsVTypes">
  <TotalTime>0</TotalTime>
  <Words>2873</Words>
  <Application>WPS Presentation</Application>
  <PresentationFormat>On-screen Show (16:9)</PresentationFormat>
  <Paragraphs>181</Paragraphs>
  <Slides>26</Slides>
  <Notes>5</Notes>
  <HiddenSlides>0</HiddenSlides>
  <MMClips>2</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26</vt:i4>
      </vt:variant>
    </vt:vector>
  </HeadingPairs>
  <TitlesOfParts>
    <vt:vector size="50" baseType="lpstr">
      <vt:lpstr>Arial</vt:lpstr>
      <vt:lpstr>SimSun</vt:lpstr>
      <vt:lpstr>Wingdings</vt:lpstr>
      <vt:lpstr>Nunito</vt:lpstr>
      <vt:lpstr>Segoe Print</vt:lpstr>
      <vt:lpstr>Inconsolata</vt:lpstr>
      <vt:lpstr>Arial</vt:lpstr>
      <vt:lpstr>.VnExoticH</vt:lpstr>
      <vt:lpstr>Times New Roman</vt:lpstr>
      <vt:lpstr>Times New Roman</vt:lpstr>
      <vt:lpstr>VnBangkok</vt:lpstr>
      <vt:lpstr>Calibri</vt:lpstr>
      <vt:lpstr>VNbritannic</vt:lpstr>
      <vt:lpstr>Tahoma</vt:lpstr>
      <vt:lpstr>#9Slide03 AmpleSoft Bold</vt:lpstr>
      <vt:lpstr>Wide Latin</vt:lpstr>
      <vt:lpstr>inpin heiti</vt:lpstr>
      <vt:lpstr>Microsoft YaHei</vt:lpstr>
      <vt:lpstr>Arial Unicode MS</vt:lpstr>
      <vt:lpstr>Calibri Light</vt:lpstr>
      <vt:lpstr>Arial-Rounded</vt:lpstr>
      <vt:lpstr>VNI 27 Bendigo</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HP</cp:lastModifiedBy>
  <cp:revision>204</cp:revision>
  <dcterms:created xsi:type="dcterms:W3CDTF">2015-02-26T08:23:00Z</dcterms:created>
  <dcterms:modified xsi:type="dcterms:W3CDTF">2023-03-28T15:44:00Z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07BA78972DF44AC4A5E74079F472E792</vt:lpwstr>
  </property>
  <property fmtid="{D5CDD505-2E9C-101B-9397-08002B2CF9AE}" pid="3" name="KSOProductBuildVer">
    <vt:lpwstr>1033-11.2.0.11513</vt:lpwstr>
  </property>
  <property fmtid="{D5CDD505-2E9C-101B-9397-08002B2CF9AE}" pid="4" name="ContentTypeId">
    <vt:lpwstr>0x010100D136222746B9DD4E9009FC74C2167E69</vt:lpwstr>
  </property>
</Properties>
</file>