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wav" ContentType="audio/x-wav"/>
  <Default Extension="xml" ContentType="application/xml"/>
  <Default Extension="wdp" ContentType="image/vnd.ms-photo"/>
  <Default Extension="JPG" ContentType="image/.jpg"/>
  <Default Extension="mp4" ContentType="video/mp4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Masters/slideMaster3.xml" ContentType="application/vnd.openxmlformats-officedocument.presentationml.slideMaster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Masters/slideMaster5.xml" ContentType="application/vnd.openxmlformats-officedocument.presentationml.slideMaster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Masters/slideMaster8.xml" ContentType="application/vnd.openxmlformats-officedocument.presentationml.slideMaster+xml"/>
  <Override PartName="/ppt/theme/theme8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9.xml" ContentType="application/vnd.openxmlformats-officedocument.theme+xml"/>
  <Override PartName="/ppt/handoutMasters/handoutMaster1.xml" ContentType="application/vnd.openxmlformats-officedocument.presentationml.handoutMaster+xml"/>
  <Override PartName="/ppt/theme/theme10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60" r:id="rId4"/>
    <p:sldMasterId id="2147483669" r:id="rId5"/>
    <p:sldMasterId id="2147483676" r:id="rId6"/>
    <p:sldMasterId id="2147483687" r:id="rId7"/>
    <p:sldMasterId id="2147483699" r:id="rId8"/>
    <p:sldMasterId id="2147483711" r:id="rId9"/>
  </p:sldMasterIdLst>
  <p:notesMasterIdLst>
    <p:notesMasterId r:id="rId12"/>
  </p:notesMasterIdLst>
  <p:handoutMasterIdLst>
    <p:handoutMasterId r:id="rId32"/>
  </p:handoutMasterIdLst>
  <p:sldIdLst>
    <p:sldId id="2670" r:id="rId10"/>
    <p:sldId id="2680" r:id="rId11"/>
    <p:sldId id="2671" r:id="rId13"/>
    <p:sldId id="282" r:id="rId14"/>
    <p:sldId id="2674" r:id="rId15"/>
    <p:sldId id="314" r:id="rId16"/>
    <p:sldId id="2675" r:id="rId17"/>
    <p:sldId id="11088493" r:id="rId18"/>
    <p:sldId id="2677" r:id="rId19"/>
    <p:sldId id="11088494" r:id="rId20"/>
    <p:sldId id="11088496" r:id="rId21"/>
    <p:sldId id="11088495" r:id="rId22"/>
    <p:sldId id="293" r:id="rId23"/>
    <p:sldId id="11088497" r:id="rId24"/>
    <p:sldId id="11088498" r:id="rId25"/>
    <p:sldId id="11088499" r:id="rId26"/>
    <p:sldId id="276" r:id="rId27"/>
    <p:sldId id="11088504" r:id="rId28"/>
    <p:sldId id="11088505" r:id="rId29"/>
    <p:sldId id="11088513" r:id="rId30"/>
    <p:sldId id="31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8" Type="http://schemas.openxmlformats.org/officeDocument/2006/relationships/slide" Target="slides/slide8.xml"/><Relationship Id="rId13" Type="http://schemas.openxmlformats.org/officeDocument/2006/relationships/slide" Target="slides/slide3.xml"/><Relationship Id="rId34" Type="http://schemas.openxmlformats.org/officeDocument/2006/relationships/viewProps" Target="viewProps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6.xml"/><Relationship Id="rId33" Type="http://schemas.openxmlformats.org/officeDocument/2006/relationships/presProps" Target="presProps.xml"/><Relationship Id="rId25" Type="http://schemas.openxmlformats.org/officeDocument/2006/relationships/slide" Target="slides/slide15.xml"/><Relationship Id="rId17" Type="http://schemas.openxmlformats.org/officeDocument/2006/relationships/slide" Target="slides/slide7.xml"/><Relationship Id="rId12" Type="http://schemas.openxmlformats.org/officeDocument/2006/relationships/notesMaster" Target="notesMasters/notesMaster1.xml"/><Relationship Id="rId38" Type="http://schemas.openxmlformats.org/officeDocument/2006/relationships/customXml" Target="../customXml/item3.xml"/><Relationship Id="rId29" Type="http://schemas.openxmlformats.org/officeDocument/2006/relationships/slide" Target="slides/slide19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6" Type="http://schemas.openxmlformats.org/officeDocument/2006/relationships/slide" Target="slides/slide6.xml"/><Relationship Id="rId6" Type="http://schemas.openxmlformats.org/officeDocument/2006/relationships/slideMaster" Target="slideMasters/slideMaster5.xml"/><Relationship Id="rId32" Type="http://schemas.openxmlformats.org/officeDocument/2006/relationships/handoutMaster" Target="handoutMasters/handoutMaster1.xml"/><Relationship Id="rId24" Type="http://schemas.openxmlformats.org/officeDocument/2006/relationships/slide" Target="slides/slide14.xml"/><Relationship Id="rId11" Type="http://schemas.openxmlformats.org/officeDocument/2006/relationships/slide" Target="slides/slide2.xml"/><Relationship Id="rId1" Type="http://schemas.openxmlformats.org/officeDocument/2006/relationships/slideMaster" Target="slideMasters/slideMaster1.xml"/><Relationship Id="rId37" Type="http://schemas.openxmlformats.org/officeDocument/2006/relationships/customXml" Target="../customXml/item2.xml"/><Relationship Id="rId5" Type="http://schemas.openxmlformats.org/officeDocument/2006/relationships/slideMaster" Target="slideMasters/slideMaster4.xml"/><Relationship Id="rId28" Type="http://schemas.openxmlformats.org/officeDocument/2006/relationships/slide" Target="slides/slide18.xml"/><Relationship Id="rId23" Type="http://schemas.openxmlformats.org/officeDocument/2006/relationships/slide" Target="slides/slide13.xml"/><Relationship Id="rId15" Type="http://schemas.openxmlformats.org/officeDocument/2006/relationships/slide" Target="slides/slide5.xml"/><Relationship Id="rId36" Type="http://schemas.openxmlformats.org/officeDocument/2006/relationships/customXml" Target="../customXml/item1.xml"/><Relationship Id="rId31" Type="http://schemas.openxmlformats.org/officeDocument/2006/relationships/slide" Target="slides/slide21.xml"/><Relationship Id="rId19" Type="http://schemas.openxmlformats.org/officeDocument/2006/relationships/slide" Target="slides/slide9.xml"/><Relationship Id="rId10" Type="http://schemas.openxmlformats.org/officeDocument/2006/relationships/slide" Target="slides/slide1.xml"/><Relationship Id="rId9" Type="http://schemas.openxmlformats.org/officeDocument/2006/relationships/slideMaster" Target="slideMasters/slideMaster8.xml"/><Relationship Id="rId4" Type="http://schemas.openxmlformats.org/officeDocument/2006/relationships/slideMaster" Target="slideMasters/slideMaster3.xml"/><Relationship Id="rId35" Type="http://schemas.openxmlformats.org/officeDocument/2006/relationships/tableStyles" Target="tableStyles.xml"/><Relationship Id="rId30" Type="http://schemas.openxmlformats.org/officeDocument/2006/relationships/slide" Target="slides/slide20.xml"/><Relationship Id="rId27" Type="http://schemas.openxmlformats.org/officeDocument/2006/relationships/slide" Target="slides/slide17.xml"/><Relationship Id="rId22" Type="http://schemas.openxmlformats.org/officeDocument/2006/relationships/slide" Target="slides/slide12.xml"/><Relationship Id="rId14" Type="http://schemas.openxmlformats.org/officeDocument/2006/relationships/slide" Target="slides/slide4.xml"/><Relationship Id="rId8" Type="http://schemas.openxmlformats.org/officeDocument/2006/relationships/slideMaster" Target="slideMasters/slideMaster7.xml"/><Relationship Id="rId3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0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0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17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0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0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>
            <a:fillRect/>
          </a:stretch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>
            <a:fillRect/>
          </a:stretch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/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>
            <a:fillRect/>
          </a:stretch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>
            <a:fillRect/>
          </a:stretch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>
            <a:fillRect/>
          </a:stretch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>
            <a:fillRect/>
          </a:stretch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>
            <a:fillRect/>
          </a:stretch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 lvl="0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/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410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705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410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3115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820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7890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595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300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05" algn="l" defTabSz="1375410" rtl="0" eaLnBrk="1" latinLnBrk="0" hangingPunct="1"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5" smtClean="0">
                <a:solidFill>
                  <a:schemeClr val="accent2"/>
                </a:solidFill>
              </a:rPr>
            </a:fld>
            <a:endParaRPr lang="en-US" sz="2135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/>
            <a:srcRect t="96262"/>
            <a:stretch>
              <a:fillRect/>
            </a:stretch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5" smtClean="0">
                <a:solidFill>
                  <a:schemeClr val="bg1"/>
                </a:solidFill>
              </a:rPr>
            </a:fld>
            <a:endParaRPr lang="zh-CN" altLang="en-US" sz="1465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</a:fld>
            <a:endParaRPr lang="vi-VN"/>
          </a:p>
        </p:txBody>
      </p: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>
            <a:fillRect/>
          </a:stretch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image" Target="../media/image2.jpeg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/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/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20" indent="-54864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 panose="05020102010507070707"/>
        <a:buChar char=""/>
        <a:defRPr kumimoji="0"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1158240" indent="-377825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 panose="05020102010507070707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935" indent="-3048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 panose="05000000000000000000"/>
        <a:buChar char=""/>
        <a:defRPr kumimoji="0" sz="2935" kern="1200">
          <a:solidFill>
            <a:schemeClr val="tx1"/>
          </a:solidFill>
          <a:latin typeface="+mn-lt"/>
          <a:ea typeface="+mn-ea"/>
          <a:cs typeface="+mn-cs"/>
        </a:defRPr>
      </a:lvl3pPr>
      <a:lvl4pPr marL="1804670" indent="-24384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 panose="05040102010807070707"/>
        <a:buChar char=""/>
        <a:defRPr kumimoji="0"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060575" indent="-24384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"/>
        <a:defRPr kumimoji="0"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2353310" indent="-243840" algn="l" rtl="0" eaLnBrk="1" latinLnBrk="0" hangingPunct="1">
        <a:spcBef>
          <a:spcPct val="20000"/>
        </a:spcBef>
        <a:buClr>
          <a:schemeClr val="tx1"/>
        </a:buClr>
        <a:buFont typeface="Wingdings 3" panose="05040102010807070707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80" indent="-24384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2889250" indent="-24384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157855" indent="-24384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865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84.png"/><Relationship Id="rId7" Type="http://schemas.openxmlformats.org/officeDocument/2006/relationships/image" Target="../media/image83.png"/><Relationship Id="rId6" Type="http://schemas.openxmlformats.org/officeDocument/2006/relationships/image" Target="../media/image8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7" Type="http://schemas.openxmlformats.org/officeDocument/2006/relationships/image" Target="../media/image9.sv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94.png"/><Relationship Id="rId7" Type="http://schemas.openxmlformats.org/officeDocument/2006/relationships/image" Target="../media/image93.png"/><Relationship Id="rId6" Type="http://schemas.openxmlformats.org/officeDocument/2006/relationships/image" Target="../media/image9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3.xml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hdphoto" Target="../media/image99.wdp"/><Relationship Id="rId1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3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1.xml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png"/><Relationship Id="rId7" Type="http://schemas.microsoft.com/office/2007/relationships/hdphoto" Target="../media/image57.wdp"/><Relationship Id="rId6" Type="http://schemas.openxmlformats.org/officeDocument/2006/relationships/image" Target="../media/image56.png"/><Relationship Id="rId5" Type="http://schemas.microsoft.com/office/2007/relationships/hdphoto" Target="../media/image55.wdp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microsoft.com/office/2007/relationships/hdphoto" Target="../media/image103.wdp"/><Relationship Id="rId18" Type="http://schemas.openxmlformats.org/officeDocument/2006/relationships/slideLayout" Target="../slideLayouts/slideLayout11.xml"/><Relationship Id="rId17" Type="http://schemas.openxmlformats.org/officeDocument/2006/relationships/image" Target="../media/image104.png"/><Relationship Id="rId16" Type="http://schemas.openxmlformats.org/officeDocument/2006/relationships/image" Target="../media/image34.emf"/><Relationship Id="rId15" Type="http://schemas.openxmlformats.org/officeDocument/2006/relationships/image" Target="../media/image35.emf"/><Relationship Id="rId14" Type="http://schemas.openxmlformats.org/officeDocument/2006/relationships/image" Target="../media/image48.png"/><Relationship Id="rId13" Type="http://schemas.microsoft.com/office/2007/relationships/hdphoto" Target="../media/image61.wdp"/><Relationship Id="rId12" Type="http://schemas.openxmlformats.org/officeDocument/2006/relationships/image" Target="../media/image60.png"/><Relationship Id="rId11" Type="http://schemas.microsoft.com/office/2007/relationships/hdphoto" Target="../media/image59.wdp"/><Relationship Id="rId10" Type="http://schemas.openxmlformats.org/officeDocument/2006/relationships/image" Target="../media/image58.png"/><Relationship Id="rId1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1.png"/><Relationship Id="rId3" Type="http://schemas.openxmlformats.org/officeDocument/2006/relationships/image" Target="../media/image1.svg"/><Relationship Id="rId2" Type="http://schemas.openxmlformats.org/officeDocument/2006/relationships/image" Target="../media/image40.png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5" Type="http://schemas.openxmlformats.org/officeDocument/2006/relationships/slideLayout" Target="../slideLayouts/slideLayout14.xml"/><Relationship Id="rId14" Type="http://schemas.openxmlformats.org/officeDocument/2006/relationships/audio" Target="../media/audio3.wav"/><Relationship Id="rId13" Type="http://schemas.openxmlformats.org/officeDocument/2006/relationships/image" Target="../media/image51.png"/><Relationship Id="rId12" Type="http://schemas.microsoft.com/office/2007/relationships/media" Target="../media/media1.mp4"/><Relationship Id="rId11" Type="http://schemas.openxmlformats.org/officeDocument/2006/relationships/video" Target="../media/media1.mp4"/><Relationship Id="rId10" Type="http://schemas.openxmlformats.org/officeDocument/2006/relationships/image" Target="../media/image2.svg"/><Relationship Id="rId1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1.svg"/><Relationship Id="rId6" Type="http://schemas.openxmlformats.org/officeDocument/2006/relationships/image" Target="../media/image4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microsoft.com/office/2007/relationships/hdphoto" Target="../media/image57.wdp"/><Relationship Id="rId5" Type="http://schemas.openxmlformats.org/officeDocument/2006/relationships/image" Target="../media/image56.png"/><Relationship Id="rId4" Type="http://schemas.microsoft.com/office/2007/relationships/hdphoto" Target="../media/image55.wdp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7" Type="http://schemas.openxmlformats.org/officeDocument/2006/relationships/slideLayout" Target="../slideLayouts/slideLayout11.xml"/><Relationship Id="rId16" Type="http://schemas.openxmlformats.org/officeDocument/2006/relationships/image" Target="../media/image62.png"/><Relationship Id="rId15" Type="http://schemas.openxmlformats.org/officeDocument/2006/relationships/image" Target="../media/image1.svg"/><Relationship Id="rId14" Type="http://schemas.openxmlformats.org/officeDocument/2006/relationships/image" Target="../media/image40.png"/><Relationship Id="rId13" Type="http://schemas.openxmlformats.org/officeDocument/2006/relationships/image" Target="../media/image48.png"/><Relationship Id="rId12" Type="http://schemas.microsoft.com/office/2007/relationships/hdphoto" Target="../media/image61.wdp"/><Relationship Id="rId11" Type="http://schemas.openxmlformats.org/officeDocument/2006/relationships/image" Target="../media/image60.png"/><Relationship Id="rId10" Type="http://schemas.microsoft.com/office/2007/relationships/hdphoto" Target="../media/image59.wdp"/><Relationship Id="rId1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svg"/><Relationship Id="rId8" Type="http://schemas.openxmlformats.org/officeDocument/2006/relationships/image" Target="../media/image68.png"/><Relationship Id="rId7" Type="http://schemas.openxmlformats.org/officeDocument/2006/relationships/image" Target="../media/image6.svg"/><Relationship Id="rId6" Type="http://schemas.openxmlformats.org/officeDocument/2006/relationships/image" Target="../media/image67.png"/><Relationship Id="rId5" Type="http://schemas.openxmlformats.org/officeDocument/2006/relationships/image" Target="../media/image5.svg"/><Relationship Id="rId4" Type="http://schemas.openxmlformats.org/officeDocument/2006/relationships/image" Target="../media/image66.png"/><Relationship Id="rId3" Type="http://schemas.openxmlformats.org/officeDocument/2006/relationships/image" Target="../media/image4.svg"/><Relationship Id="rId2" Type="http://schemas.openxmlformats.org/officeDocument/2006/relationships/image" Target="../media/image65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33.xml"/><Relationship Id="rId11" Type="http://schemas.openxmlformats.org/officeDocument/2006/relationships/image" Target="../media/image8.svg"/><Relationship Id="rId10" Type="http://schemas.openxmlformats.org/officeDocument/2006/relationships/image" Target="../media/image69.png"/><Relationship Id="rId1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1" Type="http://schemas.openxmlformats.org/officeDocument/2006/relationships/slideLayout" Target="../slideLayouts/slideLayout8.xml"/><Relationship Id="rId10" Type="http://schemas.openxmlformats.org/officeDocument/2006/relationships/image" Target="../media/image74.png"/><Relationship Id="rId1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任意多边形: 形状 59"/>
          <p:cNvSpPr/>
          <p:nvPr/>
        </p:nvSpPr>
        <p:spPr>
          <a:xfrm>
            <a:off x="716030" y="446253"/>
            <a:ext cx="10759940" cy="4640097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zh-CN" altLang="en-US" sz="5865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8926" y="2372036"/>
            <a:ext cx="933214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</a:pPr>
            <a:endParaRPr lang="en-US" sz="4000" b="1" dirty="0">
              <a:ln w="228600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337" y="2999892"/>
            <a:ext cx="2634524" cy="38946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357" y="2963304"/>
            <a:ext cx="2978740" cy="38946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258" y="1283521"/>
            <a:ext cx="3542083" cy="1566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007" y="2503868"/>
            <a:ext cx="9333785" cy="1469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/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426" y="1662112"/>
            <a:ext cx="3509962" cy="2447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31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5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5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/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773" y="3503365"/>
            <a:ext cx="3824749" cy="2867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/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/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/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3834581" y="953805"/>
            <a:ext cx="4611329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6" y="2542869"/>
            <a:ext cx="4936256" cy="318691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510288" y="2379406"/>
            <a:ext cx="6238240" cy="1957746"/>
            <a:chOff x="4191454" y="1049107"/>
            <a:chExt cx="6238240" cy="1325563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46847" y="1147531"/>
              <a:ext cx="5689502" cy="1125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Quỳnh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/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2684207" y="78734"/>
            <a:ext cx="6921910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17" y="1183097"/>
            <a:ext cx="3736838" cy="2228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052" y="3613201"/>
            <a:ext cx="2855444" cy="2581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3861" y="3114368"/>
            <a:ext cx="2673402" cy="242119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233653" y="1238865"/>
            <a:ext cx="5623030" cy="4684835"/>
            <a:chOff x="4191454" y="1049107"/>
            <a:chExt cx="6238240" cy="1455297"/>
          </a:xfrm>
        </p:grpSpPr>
        <p:sp>
          <p:nvSpPr>
            <p:cNvPr id="26" name="Rectangle: Rounded Corners 25"/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46847" y="1147531"/>
              <a:ext cx="5689502" cy="13568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31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5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4413" y="1337187"/>
            <a:ext cx="6302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không lên giận hờn, hay nói xấu nhau,… Mà chúng ta cần bảo vệ, đoàn kết lẫn nhau.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969524" y="2339557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>
            <a:fillRect/>
          </a:stretch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458" y="2307748"/>
            <a:ext cx="9043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tránh được những điều bất hòa giữa các bạn, chúng ta phải làm gì?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  <a:endParaRPr kumimoji="0" lang="en-US" sz="4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UNITO BLACK" pitchFamily="2" charset="0"/>
              <a:cs typeface="Baloo 2" panose="03080502040302020200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60935" y="2286990"/>
            <a:ext cx="9727324" cy="3983421"/>
            <a:chOff x="1650124" y="2144110"/>
            <a:chExt cx="9727324" cy="2017987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17149" y="3268841"/>
            <a:ext cx="898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một số cách đơn giản, phù hợp để xử lý bất hòa với bạn bè.</a:t>
            </a:r>
            <a:endParaRPr lang="vi-VN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 sàng giúp bạn bè xử lý bất hòa với nhau.</a:t>
            </a:r>
            <a:endParaRPr lang="vi-VN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4628" y="1335823"/>
            <a:ext cx="2263038" cy="2234285"/>
            <a:chOff x="506436" y="2684807"/>
            <a:chExt cx="1625225" cy="162522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2500" l="10000" r="90000">
                          <a14:foregroundMark x1="63438" y1="88906" x2="63438" y2="9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36" y="2684807"/>
              <a:ext cx="1625225" cy="16252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57605" y="3118584"/>
              <a:ext cx="515007" cy="96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93449" y="959064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endParaRPr kumimoji="0" lang="en-US" sz="6600" b="1" i="0" u="none" strike="noStrike" kern="1200" cap="none" spc="0" normalizeH="0" baseline="0" noProof="0" dirty="0">
              <a:ln w="25400">
                <a:solidFill>
                  <a:srgbClr val="FFC000">
                    <a:lumMod val="75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65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533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  <a:endParaRPr kumimoji="0" lang="en-US" sz="5335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743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5" y="29289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49" name="组合 1"/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750" name="图片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75643" y="3004146"/>
            <a:ext cx="2234055" cy="2921023"/>
          </a:xfrm>
          <a:prstGeom prst="rect">
            <a:avLst/>
          </a:prstGeom>
        </p:spPr>
      </p:pic>
      <p:pic>
        <p:nvPicPr>
          <p:cNvPr id="740" name="Picture 7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3592" y="3081163"/>
            <a:ext cx="1975893" cy="2921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9049" y="506416"/>
            <a:ext cx="6102625" cy="3249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664" y="1197350"/>
            <a:ext cx="8041321" cy="307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grpSp>
        <p:nvGrpSpPr>
          <p:cNvPr id="63" name="组合 62"/>
          <p:cNvGrpSpPr/>
          <p:nvPr/>
        </p:nvGrpSpPr>
        <p:grpSpPr>
          <a:xfrm>
            <a:off x="39733" y="5706561"/>
            <a:ext cx="12152268" cy="1151441"/>
            <a:chOff x="-2055784" y="5706558"/>
            <a:chExt cx="12152268" cy="1151441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54035" y="3034762"/>
            <a:ext cx="3451875" cy="2821908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05910" y="1415962"/>
            <a:ext cx="3500565" cy="4223909"/>
          </a:xfrm>
          <a:prstGeom prst="rect">
            <a:avLst/>
          </a:prstGeom>
        </p:spPr>
      </p:pic>
      <p:pic>
        <p:nvPicPr>
          <p:cNvPr id="2" name="Lớp Chúng Ta Đoàn Kết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/>
          <p:cNvSpPr/>
          <p:nvPr/>
        </p:nvSpPr>
        <p:spPr>
          <a:xfrm>
            <a:off x="3409950" y="2114550"/>
            <a:ext cx="7216321" cy="1766734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Graphic 1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299" y="3115178"/>
            <a:ext cx="3264500" cy="3488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126575" y="36220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" name="组合 1"/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0" name="Graphic 19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56739" y="1479698"/>
            <a:ext cx="7602371" cy="2450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/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  <a:endParaRPr kumimoji="0" lang="en-US" sz="4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UNITO BLACK" pitchFamily="2" charset="0"/>
              <a:cs typeface="Baloo 2" panose="03080502040302020200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/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1562100"/>
            <a:ext cx="2466062" cy="1800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737" y="1433512"/>
            <a:ext cx="2395538" cy="1732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8587" y="1254092"/>
            <a:ext cx="2424113" cy="170818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0462" y="3636905"/>
            <a:ext cx="2633663" cy="17780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6125" y="3415514"/>
            <a:ext cx="2609850" cy="1799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AFBDC3C-7F88-45F4-BA95-951917A5747C}"/>
</file>

<file path=customXml/itemProps2.xml><?xml version="1.0" encoding="utf-8"?>
<ds:datastoreItem xmlns:ds="http://schemas.openxmlformats.org/officeDocument/2006/customXml" ds:itemID="{5316CA47-782C-4E84-935C-65583CDCF94C}"/>
</file>

<file path=customXml/itemProps3.xml><?xml version="1.0" encoding="utf-8"?>
<ds:datastoreItem xmlns:ds="http://schemas.openxmlformats.org/officeDocument/2006/customXml" ds:itemID="{4999904E-160E-4E44-837C-D7E7D8ABF56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1023</Words>
  <Application>WPS Presentation</Application>
  <PresentationFormat>Widescreen</PresentationFormat>
  <Paragraphs>44</Paragraphs>
  <Slides>21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21</vt:i4>
      </vt:variant>
    </vt:vector>
  </HeadingPairs>
  <TitlesOfParts>
    <vt:vector size="62" baseType="lpstr">
      <vt:lpstr>Arial</vt:lpstr>
      <vt:lpstr>SimSun</vt:lpstr>
      <vt:lpstr>Wingdings</vt:lpstr>
      <vt:lpstr>Wingdings 2</vt:lpstr>
      <vt:lpstr>Wingdings</vt:lpstr>
      <vt:lpstr>Wingdings 3</vt:lpstr>
      <vt:lpstr>Microsoft YaHei</vt:lpstr>
      <vt:lpstr>Wingdings</vt:lpstr>
      <vt:lpstr>思源黑体 CN Bold</vt:lpstr>
      <vt:lpstr>UTM Edwardian</vt:lpstr>
      <vt:lpstr>Segoe Print</vt:lpstr>
      <vt:lpstr>UTM Cookies</vt:lpstr>
      <vt:lpstr>Calibri</vt:lpstr>
      <vt:lpstr>LNTH-LuoLuoNotangYuanTi 1</vt:lpstr>
      <vt:lpstr>Tahoma</vt:lpstr>
      <vt:lpstr>等线</vt:lpstr>
      <vt:lpstr>等线</vt:lpstr>
      <vt:lpstr>Times New Roman</vt:lpstr>
      <vt:lpstr>NUNITO BLACK</vt:lpstr>
      <vt:lpstr>Baloo 2</vt:lpstr>
      <vt:lpstr>Arial Unicode MS</vt:lpstr>
      <vt:lpstr>Arial-Rounded</vt:lpstr>
      <vt:lpstr>VNI 27 Bendigo</vt:lpstr>
      <vt:lpstr>印品黑体</vt:lpstr>
      <vt:lpstr>Calibri</vt:lpstr>
      <vt:lpstr>Calibri Light</vt:lpstr>
      <vt:lpstr>SVN-Kitten</vt:lpstr>
      <vt:lpstr>Cambria</vt:lpstr>
      <vt:lpstr>Helvetica</vt:lpstr>
      <vt:lpstr>Arial</vt:lpstr>
      <vt:lpstr>等线 Light</vt:lpstr>
      <vt:lpstr>Yu Gothic</vt:lpstr>
      <vt:lpstr>Mongolian Baiti</vt:lpstr>
      <vt:lpstr>Office 主题</vt:lpstr>
      <vt:lpstr>1_Office 主题​​</vt:lpstr>
      <vt:lpstr>2_Office 主题​​</vt:lpstr>
      <vt:lpstr>Office 主题​​</vt:lpstr>
      <vt:lpstr>Default Theme</vt:lpstr>
      <vt:lpstr>Custom Design</vt:lpstr>
      <vt:lpstr>Office Theme</vt:lpstr>
      <vt:lpstr>6_Office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29</cp:revision>
  <dcterms:created xsi:type="dcterms:W3CDTF">2023-01-03T10:26:00Z</dcterms:created>
  <dcterms:modified xsi:type="dcterms:W3CDTF">2023-03-31T05:19:15Z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6407B4F5FB1F46F5BBD09979C49B2360</vt:lpwstr>
  </property>
  <property fmtid="{D5CDD505-2E9C-101B-9397-08002B2CF9AE}" pid="3" name="KSOProductBuildVer">
    <vt:lpwstr>1033-11.2.0.11513</vt:lpwstr>
  </property>
  <property fmtid="{D5CDD505-2E9C-101B-9397-08002B2CF9AE}" pid="4" name="ContentTypeId">
    <vt:lpwstr>0x010100D136222746B9DD4E9009FC74C2167E69</vt:lpwstr>
  </property>
</Properties>
</file>