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84720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5377527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32" y="537752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999" y="534749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07964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32819" y="2940208"/>
            <a:ext cx="12268200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65" y="5284313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64" y="529003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52843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33" y="6452291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534372" y="2735004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    97 582 – 81 645		 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FF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97140" y="2505245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65296" y="4558151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3" y="2644178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50996" y="6709601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284" y="3128783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658E1B-5D39-87E9-1E9D-38EF213E63DD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5E665F-39FB-AAAE-618E-F1ECBB17975F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B17F1-A6DD-3D0A-9A7D-8EC56ED07C2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0758A-D4FA-3686-3624-8CFF3951969F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18829-F217-585C-551A-76819BF5A7A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761F548-FAC8-7484-00F0-511CF08F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99 897</a:t>
            </a:r>
          </a:p>
        </p:txBody>
      </p:sp>
    </p:spTree>
    <p:extLst>
      <p:ext uri="{BB962C8B-B14F-4D97-AF65-F5344CB8AC3E}">
        <p14:creationId xmlns:p14="http://schemas.microsoft.com/office/powerpoint/2010/main" val="306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9" ma:contentTypeDescription="Create a new document." ma:contentTypeScope="" ma:versionID="e369acdf90b01ca513d36873a1c7bcc1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2e552dda1be4f1eb5062bb2a86ed73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E6979DB-2BFE-4E9F-A9C5-FB26DAB95E5F}"/>
</file>

<file path=customXml/itemProps2.xml><?xml version="1.0" encoding="utf-8"?>
<ds:datastoreItem xmlns:ds="http://schemas.openxmlformats.org/officeDocument/2006/customXml" ds:itemID="{E332E666-AB6A-4CE1-8222-146EF9CD7C7C}"/>
</file>

<file path=customXml/itemProps3.xml><?xml version="1.0" encoding="utf-8"?>
<ds:datastoreItem xmlns:ds="http://schemas.openxmlformats.org/officeDocument/2006/customXml" ds:itemID="{F8A50228-4F54-4EB3-A7D0-31E67F897E56}"/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648</Words>
  <Application>Microsoft Office PowerPoint</Application>
  <PresentationFormat>Custom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167</cp:revision>
  <dcterms:created xsi:type="dcterms:W3CDTF">2022-07-10T01:37:20Z</dcterms:created>
  <dcterms:modified xsi:type="dcterms:W3CDTF">2022-08-16T00:24:00Z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